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283" r:id="rId3"/>
    <p:sldId id="286" r:id="rId4"/>
    <p:sldId id="291" r:id="rId5"/>
    <p:sldId id="306" r:id="rId6"/>
    <p:sldId id="292" r:id="rId7"/>
    <p:sldId id="293" r:id="rId8"/>
    <p:sldId id="294" r:id="rId9"/>
    <p:sldId id="295" r:id="rId10"/>
    <p:sldId id="296" r:id="rId11"/>
    <p:sldId id="298" r:id="rId12"/>
    <p:sldId id="297" r:id="rId13"/>
    <p:sldId id="299" r:id="rId14"/>
    <p:sldId id="307" r:id="rId15"/>
    <p:sldId id="300" r:id="rId16"/>
    <p:sldId id="301" r:id="rId17"/>
    <p:sldId id="302" r:id="rId18"/>
    <p:sldId id="304" r:id="rId19"/>
    <p:sldId id="305" r:id="rId20"/>
    <p:sldId id="309" r:id="rId21"/>
    <p:sldId id="310" r:id="rId22"/>
    <p:sldId id="311" r:id="rId23"/>
    <p:sldId id="312" r:id="rId24"/>
    <p:sldId id="316" r:id="rId25"/>
    <p:sldId id="317" r:id="rId26"/>
    <p:sldId id="314" r:id="rId27"/>
    <p:sldId id="318" r:id="rId28"/>
    <p:sldId id="319" r:id="rId29"/>
    <p:sldId id="322" r:id="rId30"/>
    <p:sldId id="323" r:id="rId31"/>
    <p:sldId id="324" r:id="rId32"/>
    <p:sldId id="325" r:id="rId33"/>
    <p:sldId id="320" r:id="rId34"/>
    <p:sldId id="313" r:id="rId35"/>
    <p:sldId id="315" r:id="rId36"/>
    <p:sldId id="28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9"/>
    <a:srgbClr val="20419A"/>
    <a:srgbClr val="763F98"/>
    <a:srgbClr val="3C3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333C9-76A2-47EA-BDCD-83F814AB46D4}" v="23" dt="2021-05-10T07:07:01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94"/>
  </p:normalViewPr>
  <p:slideViewPr>
    <p:cSldViewPr snapToGrid="0" snapToObjects="1" showGuides="1">
      <p:cViewPr>
        <p:scale>
          <a:sx n="145" d="100"/>
          <a:sy n="145" d="100"/>
        </p:scale>
        <p:origin x="720" y="-10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r Izzati A Samad (DE-PM/DIGITAL)" userId="ffa5506d-1fd2-457e-993a-962559e46102" providerId="ADAL" clId="{5304C079-00B1-4E93-90C8-97ECA63AFA54}"/>
    <pc:docChg chg="undo custSel addSld delSld modSld">
      <pc:chgData name="Nur Izzati A Samad (DE-PM/DIGITAL)" userId="ffa5506d-1fd2-457e-993a-962559e46102" providerId="ADAL" clId="{5304C079-00B1-4E93-90C8-97ECA63AFA54}" dt="2021-05-05T05:20:02.581" v="2342" actId="207"/>
      <pc:docMkLst>
        <pc:docMk/>
      </pc:docMkLst>
      <pc:sldChg chg="modSp mod">
        <pc:chgData name="Nur Izzati A Samad (DE-PM/DIGITAL)" userId="ffa5506d-1fd2-457e-993a-962559e46102" providerId="ADAL" clId="{5304C079-00B1-4E93-90C8-97ECA63AFA54}" dt="2021-05-05T05:13:52.883" v="2059" actId="20577"/>
        <pc:sldMkLst>
          <pc:docMk/>
          <pc:sldMk cId="2372557418" sldId="292"/>
        </pc:sldMkLst>
        <pc:graphicFrameChg chg="modGraphic">
          <ac:chgData name="Nur Izzati A Samad (DE-PM/DIGITAL)" userId="ffa5506d-1fd2-457e-993a-962559e46102" providerId="ADAL" clId="{5304C079-00B1-4E93-90C8-97ECA63AFA54}" dt="2021-05-05T05:13:52.883" v="2059" actId="20577"/>
          <ac:graphicFrameMkLst>
            <pc:docMk/>
            <pc:sldMk cId="2372557418" sldId="292"/>
            <ac:graphicFrameMk id="4" creationId="{F50328B8-6323-41D2-AE80-4C35CCD5D957}"/>
          </ac:graphicFrameMkLst>
        </pc:graphicFrameChg>
      </pc:sldChg>
      <pc:sldChg chg="modSp mod">
        <pc:chgData name="Nur Izzati A Samad (DE-PM/DIGITAL)" userId="ffa5506d-1fd2-457e-993a-962559e46102" providerId="ADAL" clId="{5304C079-00B1-4E93-90C8-97ECA63AFA54}" dt="2021-05-05T05:14:08.984" v="2086" actId="20577"/>
        <pc:sldMkLst>
          <pc:docMk/>
          <pc:sldMk cId="3982818822" sldId="293"/>
        </pc:sldMkLst>
        <pc:graphicFrameChg chg="modGraphic">
          <ac:chgData name="Nur Izzati A Samad (DE-PM/DIGITAL)" userId="ffa5506d-1fd2-457e-993a-962559e46102" providerId="ADAL" clId="{5304C079-00B1-4E93-90C8-97ECA63AFA54}" dt="2021-05-05T05:14:08.984" v="2086" actId="20577"/>
          <ac:graphicFrameMkLst>
            <pc:docMk/>
            <pc:sldMk cId="3982818822" sldId="293"/>
            <ac:graphicFrameMk id="4" creationId="{F50328B8-6323-41D2-AE80-4C35CCD5D957}"/>
          </ac:graphicFrameMkLst>
        </pc:graphicFrameChg>
      </pc:sldChg>
      <pc:sldChg chg="modSp mod">
        <pc:chgData name="Nur Izzati A Samad (DE-PM/DIGITAL)" userId="ffa5506d-1fd2-457e-993a-962559e46102" providerId="ADAL" clId="{5304C079-00B1-4E93-90C8-97ECA63AFA54}" dt="2021-05-05T05:20:02.581" v="2342" actId="207"/>
        <pc:sldMkLst>
          <pc:docMk/>
          <pc:sldMk cId="790697682" sldId="294"/>
        </pc:sldMkLst>
        <pc:spChg chg="mod">
          <ac:chgData name="Nur Izzati A Samad (DE-PM/DIGITAL)" userId="ffa5506d-1fd2-457e-993a-962559e46102" providerId="ADAL" clId="{5304C079-00B1-4E93-90C8-97ECA63AFA54}" dt="2021-05-05T05:20:02.581" v="2342" actId="207"/>
          <ac:spMkLst>
            <pc:docMk/>
            <pc:sldMk cId="790697682" sldId="294"/>
            <ac:spMk id="13" creationId="{9D25BE48-5696-429D-93AA-968BA2BB670B}"/>
          </ac:spMkLst>
        </pc:spChg>
        <pc:graphicFrameChg chg="modGraphic">
          <ac:chgData name="Nur Izzati A Samad (DE-PM/DIGITAL)" userId="ffa5506d-1fd2-457e-993a-962559e46102" providerId="ADAL" clId="{5304C079-00B1-4E93-90C8-97ECA63AFA54}" dt="2021-05-05T05:14:24.542" v="2112" actId="20577"/>
          <ac:graphicFrameMkLst>
            <pc:docMk/>
            <pc:sldMk cId="790697682" sldId="294"/>
            <ac:graphicFrameMk id="4" creationId="{F50328B8-6323-41D2-AE80-4C35CCD5D957}"/>
          </ac:graphicFrameMkLst>
        </pc:graphicFrameChg>
      </pc:sldChg>
      <pc:sldChg chg="modSp mod">
        <pc:chgData name="Nur Izzati A Samad (DE-PM/DIGITAL)" userId="ffa5506d-1fd2-457e-993a-962559e46102" providerId="ADAL" clId="{5304C079-00B1-4E93-90C8-97ECA63AFA54}" dt="2021-05-05T04:05:48.688" v="272" actId="14100"/>
        <pc:sldMkLst>
          <pc:docMk/>
          <pc:sldMk cId="3591936579" sldId="295"/>
        </pc:sldMkLst>
        <pc:spChg chg="mod">
          <ac:chgData name="Nur Izzati A Samad (DE-PM/DIGITAL)" userId="ffa5506d-1fd2-457e-993a-962559e46102" providerId="ADAL" clId="{5304C079-00B1-4E93-90C8-97ECA63AFA54}" dt="2021-05-05T04:05:48.688" v="272" actId="14100"/>
          <ac:spMkLst>
            <pc:docMk/>
            <pc:sldMk cId="3591936579" sldId="295"/>
            <ac:spMk id="7" creationId="{91338D90-5410-4928-A2E0-B3C95A984492}"/>
          </ac:spMkLst>
        </pc:spChg>
        <pc:spChg chg="mod">
          <ac:chgData name="Nur Izzati A Samad (DE-PM/DIGITAL)" userId="ffa5506d-1fd2-457e-993a-962559e46102" providerId="ADAL" clId="{5304C079-00B1-4E93-90C8-97ECA63AFA54}" dt="2021-05-05T04:04:49.357" v="266" actId="20577"/>
          <ac:spMkLst>
            <pc:docMk/>
            <pc:sldMk cId="3591936579" sldId="295"/>
            <ac:spMk id="13" creationId="{9D25BE48-5696-429D-93AA-968BA2BB670B}"/>
          </ac:spMkLst>
        </pc:spChg>
        <pc:graphicFrameChg chg="modGraphic">
          <ac:chgData name="Nur Izzati A Samad (DE-PM/DIGITAL)" userId="ffa5506d-1fd2-457e-993a-962559e46102" providerId="ADAL" clId="{5304C079-00B1-4E93-90C8-97ECA63AFA54}" dt="2021-05-05T04:05:09.156" v="270" actId="20577"/>
          <ac:graphicFrameMkLst>
            <pc:docMk/>
            <pc:sldMk cId="3591936579" sldId="295"/>
            <ac:graphicFrameMk id="4" creationId="{F50328B8-6323-41D2-AE80-4C35CCD5D957}"/>
          </ac:graphicFrameMkLst>
        </pc:graphicFrameChg>
        <pc:cxnChg chg="mod">
          <ac:chgData name="Nur Izzati A Samad (DE-PM/DIGITAL)" userId="ffa5506d-1fd2-457e-993a-962559e46102" providerId="ADAL" clId="{5304C079-00B1-4E93-90C8-97ECA63AFA54}" dt="2021-05-05T04:04:28.080" v="210" actId="1076"/>
          <ac:cxnSpMkLst>
            <pc:docMk/>
            <pc:sldMk cId="3591936579" sldId="295"/>
            <ac:cxnSpMk id="9" creationId="{1CB64565-850A-454D-A207-2DD338BCD31A}"/>
          </ac:cxnSpMkLst>
        </pc:cxnChg>
      </pc:sldChg>
      <pc:sldChg chg="addSp delSp modSp add mod">
        <pc:chgData name="Nur Izzati A Samad (DE-PM/DIGITAL)" userId="ffa5506d-1fd2-457e-993a-962559e46102" providerId="ADAL" clId="{5304C079-00B1-4E93-90C8-97ECA63AFA54}" dt="2021-05-05T04:12:03.632" v="716" actId="20577"/>
        <pc:sldMkLst>
          <pc:docMk/>
          <pc:sldMk cId="3887857323" sldId="296"/>
        </pc:sldMkLst>
        <pc:spChg chg="add del mod">
          <ac:chgData name="Nur Izzati A Samad (DE-PM/DIGITAL)" userId="ffa5506d-1fd2-457e-993a-962559e46102" providerId="ADAL" clId="{5304C079-00B1-4E93-90C8-97ECA63AFA54}" dt="2021-05-05T04:11:25.191" v="665" actId="478"/>
          <ac:spMkLst>
            <pc:docMk/>
            <pc:sldMk cId="3887857323" sldId="296"/>
            <ac:spMk id="6" creationId="{A1BFC803-7D9F-4DE7-A473-283910617BC9}"/>
          </ac:spMkLst>
        </pc:spChg>
        <pc:spChg chg="del mod">
          <ac:chgData name="Nur Izzati A Samad (DE-PM/DIGITAL)" userId="ffa5506d-1fd2-457e-993a-962559e46102" providerId="ADAL" clId="{5304C079-00B1-4E93-90C8-97ECA63AFA54}" dt="2021-05-05T04:11:22.445" v="663" actId="478"/>
          <ac:spMkLst>
            <pc:docMk/>
            <pc:sldMk cId="3887857323" sldId="296"/>
            <ac:spMk id="7" creationId="{91338D90-5410-4928-A2E0-B3C95A984492}"/>
          </ac:spMkLst>
        </pc:spChg>
        <pc:spChg chg="add mod">
          <ac:chgData name="Nur Izzati A Samad (DE-PM/DIGITAL)" userId="ffa5506d-1fd2-457e-993a-962559e46102" providerId="ADAL" clId="{5304C079-00B1-4E93-90C8-97ECA63AFA54}" dt="2021-05-05T04:11:28.144" v="666" actId="14100"/>
          <ac:spMkLst>
            <pc:docMk/>
            <pc:sldMk cId="3887857323" sldId="296"/>
            <ac:spMk id="10" creationId="{4DAAB936-86F9-4DEB-8467-7A4CF7FC552C}"/>
          </ac:spMkLst>
        </pc:spChg>
        <pc:spChg chg="del mod">
          <ac:chgData name="Nur Izzati A Samad (DE-PM/DIGITAL)" userId="ffa5506d-1fd2-457e-993a-962559e46102" providerId="ADAL" clId="{5304C079-00B1-4E93-90C8-97ECA63AFA54}" dt="2021-05-05T04:09:23.080" v="513" actId="478"/>
          <ac:spMkLst>
            <pc:docMk/>
            <pc:sldMk cId="3887857323" sldId="296"/>
            <ac:spMk id="13" creationId="{9D25BE48-5696-429D-93AA-968BA2BB670B}"/>
          </ac:spMkLst>
        </pc:spChg>
        <pc:spChg chg="add mod">
          <ac:chgData name="Nur Izzati A Samad (DE-PM/DIGITAL)" userId="ffa5506d-1fd2-457e-993a-962559e46102" providerId="ADAL" clId="{5304C079-00B1-4E93-90C8-97ECA63AFA54}" dt="2021-05-05T04:11:56.045" v="714" actId="20577"/>
          <ac:spMkLst>
            <pc:docMk/>
            <pc:sldMk cId="3887857323" sldId="296"/>
            <ac:spMk id="14" creationId="{4AFE1FDC-86B2-453B-B7B7-1254FBD9892A}"/>
          </ac:spMkLst>
        </pc:spChg>
        <pc:graphicFrameChg chg="mod modGraphic">
          <ac:chgData name="Nur Izzati A Samad (DE-PM/DIGITAL)" userId="ffa5506d-1fd2-457e-993a-962559e46102" providerId="ADAL" clId="{5304C079-00B1-4E93-90C8-97ECA63AFA54}" dt="2021-05-05T04:12:03.632" v="716" actId="20577"/>
          <ac:graphicFrameMkLst>
            <pc:docMk/>
            <pc:sldMk cId="3887857323" sldId="296"/>
            <ac:graphicFrameMk id="4" creationId="{F50328B8-6323-41D2-AE80-4C35CCD5D957}"/>
          </ac:graphicFrameMkLst>
        </pc:graphicFrameChg>
        <pc:picChg chg="del">
          <ac:chgData name="Nur Izzati A Samad (DE-PM/DIGITAL)" userId="ffa5506d-1fd2-457e-993a-962559e46102" providerId="ADAL" clId="{5304C079-00B1-4E93-90C8-97ECA63AFA54}" dt="2021-05-05T04:05:51.797" v="273" actId="478"/>
          <ac:picMkLst>
            <pc:docMk/>
            <pc:sldMk cId="3887857323" sldId="296"/>
            <ac:picMk id="3" creationId="{277945EF-B58D-4BCC-989C-0EB6D839A674}"/>
          </ac:picMkLst>
        </pc:picChg>
        <pc:picChg chg="add mod ord">
          <ac:chgData name="Nur Izzati A Samad (DE-PM/DIGITAL)" userId="ffa5506d-1fd2-457e-993a-962559e46102" providerId="ADAL" clId="{5304C079-00B1-4E93-90C8-97ECA63AFA54}" dt="2021-05-05T04:11:16.887" v="661" actId="1076"/>
          <ac:picMkLst>
            <pc:docMk/>
            <pc:sldMk cId="3887857323" sldId="296"/>
            <ac:picMk id="5" creationId="{8A396691-A8F4-4817-9607-3688239D6243}"/>
          </ac:picMkLst>
        </pc:picChg>
        <pc:cxnChg chg="del mod">
          <ac:chgData name="Nur Izzati A Samad (DE-PM/DIGITAL)" userId="ffa5506d-1fd2-457e-993a-962559e46102" providerId="ADAL" clId="{5304C079-00B1-4E93-90C8-97ECA63AFA54}" dt="2021-05-05T04:11:23.811" v="664" actId="478"/>
          <ac:cxnSpMkLst>
            <pc:docMk/>
            <pc:sldMk cId="3887857323" sldId="296"/>
            <ac:cxnSpMk id="9" creationId="{1CB64565-850A-454D-A207-2DD338BCD31A}"/>
          </ac:cxnSpMkLst>
        </pc:cxnChg>
        <pc:cxnChg chg="add mod">
          <ac:chgData name="Nur Izzati A Samad (DE-PM/DIGITAL)" userId="ffa5506d-1fd2-457e-993a-962559e46102" providerId="ADAL" clId="{5304C079-00B1-4E93-90C8-97ECA63AFA54}" dt="2021-05-05T04:11:54.197" v="705" actId="20577"/>
          <ac:cxnSpMkLst>
            <pc:docMk/>
            <pc:sldMk cId="3887857323" sldId="296"/>
            <ac:cxnSpMk id="11" creationId="{D3204922-7F25-4735-B956-71551FE11685}"/>
          </ac:cxnSpMkLst>
        </pc:cxnChg>
      </pc:sldChg>
      <pc:sldChg chg="modSp add mod">
        <pc:chgData name="Nur Izzati A Samad (DE-PM/DIGITAL)" userId="ffa5506d-1fd2-457e-993a-962559e46102" providerId="ADAL" clId="{5304C079-00B1-4E93-90C8-97ECA63AFA54}" dt="2021-05-05T04:12:13.547" v="722" actId="20577"/>
        <pc:sldMkLst>
          <pc:docMk/>
          <pc:sldMk cId="812174768" sldId="297"/>
        </pc:sldMkLst>
        <pc:graphicFrameChg chg="modGraphic">
          <ac:chgData name="Nur Izzati A Samad (DE-PM/DIGITAL)" userId="ffa5506d-1fd2-457e-993a-962559e46102" providerId="ADAL" clId="{5304C079-00B1-4E93-90C8-97ECA63AFA54}" dt="2021-05-05T04:12:13.547" v="722" actId="20577"/>
          <ac:graphicFrameMkLst>
            <pc:docMk/>
            <pc:sldMk cId="812174768" sldId="297"/>
            <ac:graphicFrameMk id="4" creationId="{F50328B8-6323-41D2-AE80-4C35CCD5D957}"/>
          </ac:graphicFrameMkLst>
        </pc:graphicFrameChg>
      </pc:sldChg>
      <pc:sldChg chg="modSp add mod">
        <pc:chgData name="Nur Izzati A Samad (DE-PM/DIGITAL)" userId="ffa5506d-1fd2-457e-993a-962559e46102" providerId="ADAL" clId="{5304C079-00B1-4E93-90C8-97ECA63AFA54}" dt="2021-05-05T04:12:07.378" v="718" actId="20577"/>
        <pc:sldMkLst>
          <pc:docMk/>
          <pc:sldMk cId="2851082934" sldId="298"/>
        </pc:sldMkLst>
        <pc:graphicFrameChg chg="modGraphic">
          <ac:chgData name="Nur Izzati A Samad (DE-PM/DIGITAL)" userId="ffa5506d-1fd2-457e-993a-962559e46102" providerId="ADAL" clId="{5304C079-00B1-4E93-90C8-97ECA63AFA54}" dt="2021-05-05T04:12:07.378" v="718" actId="20577"/>
          <ac:graphicFrameMkLst>
            <pc:docMk/>
            <pc:sldMk cId="2851082934" sldId="298"/>
            <ac:graphicFrameMk id="4" creationId="{F50328B8-6323-41D2-AE80-4C35CCD5D957}"/>
          </ac:graphicFrameMkLst>
        </pc:graphicFrameChg>
      </pc:sldChg>
      <pc:sldChg chg="addSp delSp modSp add mod">
        <pc:chgData name="Nur Izzati A Samad (DE-PM/DIGITAL)" userId="ffa5506d-1fd2-457e-993a-962559e46102" providerId="ADAL" clId="{5304C079-00B1-4E93-90C8-97ECA63AFA54}" dt="2021-05-05T05:00:58.408" v="1374" actId="20577"/>
        <pc:sldMkLst>
          <pc:docMk/>
          <pc:sldMk cId="48354250" sldId="299"/>
        </pc:sldMkLst>
        <pc:spChg chg="mod">
          <ac:chgData name="Nur Izzati A Samad (DE-PM/DIGITAL)" userId="ffa5506d-1fd2-457e-993a-962559e46102" providerId="ADAL" clId="{5304C079-00B1-4E93-90C8-97ECA63AFA54}" dt="2021-05-05T04:29:11.719" v="917" actId="1076"/>
          <ac:spMkLst>
            <pc:docMk/>
            <pc:sldMk cId="48354250" sldId="299"/>
            <ac:spMk id="6" creationId="{EE863603-F7C0-43CD-A186-0BA68F643BB9}"/>
          </ac:spMkLst>
        </pc:spChg>
        <pc:spChg chg="mod">
          <ac:chgData name="Nur Izzati A Samad (DE-PM/DIGITAL)" userId="ffa5506d-1fd2-457e-993a-962559e46102" providerId="ADAL" clId="{5304C079-00B1-4E93-90C8-97ECA63AFA54}" dt="2021-05-05T04:29:11.719" v="917" actId="1076"/>
          <ac:spMkLst>
            <pc:docMk/>
            <pc:sldMk cId="48354250" sldId="299"/>
            <ac:spMk id="13" creationId="{9D25BE48-5696-429D-93AA-968BA2BB670B}"/>
          </ac:spMkLst>
        </pc:spChg>
        <pc:spChg chg="add mod">
          <ac:chgData name="Nur Izzati A Samad (DE-PM/DIGITAL)" userId="ffa5506d-1fd2-457e-993a-962559e46102" providerId="ADAL" clId="{5304C079-00B1-4E93-90C8-97ECA63AFA54}" dt="2021-05-05T04:59:14.935" v="1211" actId="14100"/>
          <ac:spMkLst>
            <pc:docMk/>
            <pc:sldMk cId="48354250" sldId="299"/>
            <ac:spMk id="14" creationId="{FC0D97E4-8DDB-40F3-B3E5-2F0E7434AB27}"/>
          </ac:spMkLst>
        </pc:spChg>
        <pc:spChg chg="add mod">
          <ac:chgData name="Nur Izzati A Samad (DE-PM/DIGITAL)" userId="ffa5506d-1fd2-457e-993a-962559e46102" providerId="ADAL" clId="{5304C079-00B1-4E93-90C8-97ECA63AFA54}" dt="2021-05-05T05:00:58.408" v="1374" actId="20577"/>
          <ac:spMkLst>
            <pc:docMk/>
            <pc:sldMk cId="48354250" sldId="299"/>
            <ac:spMk id="15" creationId="{512EC9D3-C4A9-43AA-B5AB-05ADFC186785}"/>
          </ac:spMkLst>
        </pc:spChg>
        <pc:graphicFrameChg chg="modGraphic">
          <ac:chgData name="Nur Izzati A Samad (DE-PM/DIGITAL)" userId="ffa5506d-1fd2-457e-993a-962559e46102" providerId="ADAL" clId="{5304C079-00B1-4E93-90C8-97ECA63AFA54}" dt="2021-05-05T04:58:57.777" v="1208" actId="20577"/>
          <ac:graphicFrameMkLst>
            <pc:docMk/>
            <pc:sldMk cId="48354250" sldId="299"/>
            <ac:graphicFrameMk id="4" creationId="{F50328B8-6323-41D2-AE80-4C35CCD5D957}"/>
          </ac:graphicFrameMkLst>
        </pc:graphicFrameChg>
        <pc:picChg chg="del">
          <ac:chgData name="Nur Izzati A Samad (DE-PM/DIGITAL)" userId="ffa5506d-1fd2-457e-993a-962559e46102" providerId="ADAL" clId="{5304C079-00B1-4E93-90C8-97ECA63AFA54}" dt="2021-05-05T04:26:22.735" v="728" actId="478"/>
          <ac:picMkLst>
            <pc:docMk/>
            <pc:sldMk cId="48354250" sldId="299"/>
            <ac:picMk id="3" creationId="{277945EF-B58D-4BCC-989C-0EB6D839A674}"/>
          </ac:picMkLst>
        </pc:picChg>
        <pc:picChg chg="add mod ord modCrop">
          <ac:chgData name="Nur Izzati A Samad (DE-PM/DIGITAL)" userId="ffa5506d-1fd2-457e-993a-962559e46102" providerId="ADAL" clId="{5304C079-00B1-4E93-90C8-97ECA63AFA54}" dt="2021-05-05T04:29:11.719" v="917" actId="1076"/>
          <ac:picMkLst>
            <pc:docMk/>
            <pc:sldMk cId="48354250" sldId="299"/>
            <ac:picMk id="5" creationId="{26A347EE-38FB-4790-8283-A14D6E4AA299}"/>
          </ac:picMkLst>
        </pc:picChg>
        <pc:picChg chg="del">
          <ac:chgData name="Nur Izzati A Samad (DE-PM/DIGITAL)" userId="ffa5506d-1fd2-457e-993a-962559e46102" providerId="ADAL" clId="{5304C079-00B1-4E93-90C8-97ECA63AFA54}" dt="2021-05-05T04:28:14.742" v="848" actId="478"/>
          <ac:picMkLst>
            <pc:docMk/>
            <pc:sldMk cId="48354250" sldId="299"/>
            <ac:picMk id="21" creationId="{598F7F95-C427-465C-858B-D1610814045C}"/>
          </ac:picMkLst>
        </pc:picChg>
        <pc:cxnChg chg="mod">
          <ac:chgData name="Nur Izzati A Samad (DE-PM/DIGITAL)" userId="ffa5506d-1fd2-457e-993a-962559e46102" providerId="ADAL" clId="{5304C079-00B1-4E93-90C8-97ECA63AFA54}" dt="2021-05-05T04:29:11.719" v="917" actId="1076"/>
          <ac:cxnSpMkLst>
            <pc:docMk/>
            <pc:sldMk cId="48354250" sldId="299"/>
            <ac:cxnSpMk id="9" creationId="{1CB64565-850A-454D-A207-2DD338BCD31A}"/>
          </ac:cxnSpMkLst>
        </pc:cxnChg>
        <pc:cxnChg chg="add mod">
          <ac:chgData name="Nur Izzati A Samad (DE-PM/DIGITAL)" userId="ffa5506d-1fd2-457e-993a-962559e46102" providerId="ADAL" clId="{5304C079-00B1-4E93-90C8-97ECA63AFA54}" dt="2021-05-05T05:00:57.092" v="1366" actId="20577"/>
          <ac:cxnSpMkLst>
            <pc:docMk/>
            <pc:sldMk cId="48354250" sldId="299"/>
            <ac:cxnSpMk id="16" creationId="{8715AAD8-DF60-4F64-90CA-FFFB1E8E9566}"/>
          </ac:cxnSpMkLst>
        </pc:cxnChg>
      </pc:sldChg>
      <pc:sldChg chg="modSp add mod">
        <pc:chgData name="Nur Izzati A Samad (DE-PM/DIGITAL)" userId="ffa5506d-1fd2-457e-993a-962559e46102" providerId="ADAL" clId="{5304C079-00B1-4E93-90C8-97ECA63AFA54}" dt="2021-05-05T05:01:12.610" v="1376" actId="20577"/>
        <pc:sldMkLst>
          <pc:docMk/>
          <pc:sldMk cId="1864088738" sldId="300"/>
        </pc:sldMkLst>
        <pc:spChg chg="mod">
          <ac:chgData name="Nur Izzati A Samad (DE-PM/DIGITAL)" userId="ffa5506d-1fd2-457e-993a-962559e46102" providerId="ADAL" clId="{5304C079-00B1-4E93-90C8-97ECA63AFA54}" dt="2021-05-05T04:27:10.129" v="742" actId="1076"/>
          <ac:spMkLst>
            <pc:docMk/>
            <pc:sldMk cId="1864088738" sldId="300"/>
            <ac:spMk id="6" creationId="{EE863603-F7C0-43CD-A186-0BA68F643BB9}"/>
          </ac:spMkLst>
        </pc:spChg>
        <pc:spChg chg="mod">
          <ac:chgData name="Nur Izzati A Samad (DE-PM/DIGITAL)" userId="ffa5506d-1fd2-457e-993a-962559e46102" providerId="ADAL" clId="{5304C079-00B1-4E93-90C8-97ECA63AFA54}" dt="2021-05-05T04:27:17.431" v="745" actId="14100"/>
          <ac:spMkLst>
            <pc:docMk/>
            <pc:sldMk cId="1864088738" sldId="300"/>
            <ac:spMk id="13" creationId="{9D25BE48-5696-429D-93AA-968BA2BB670B}"/>
          </ac:spMkLst>
        </pc:spChg>
        <pc:graphicFrameChg chg="modGraphic">
          <ac:chgData name="Nur Izzati A Samad (DE-PM/DIGITAL)" userId="ffa5506d-1fd2-457e-993a-962559e46102" providerId="ADAL" clId="{5304C079-00B1-4E93-90C8-97ECA63AFA54}" dt="2021-05-05T05:01:12.610" v="1376" actId="20577"/>
          <ac:graphicFrameMkLst>
            <pc:docMk/>
            <pc:sldMk cId="1864088738" sldId="300"/>
            <ac:graphicFrameMk id="4" creationId="{F50328B8-6323-41D2-AE80-4C35CCD5D957}"/>
          </ac:graphicFrameMkLst>
        </pc:graphicFrameChg>
        <pc:picChg chg="mod">
          <ac:chgData name="Nur Izzati A Samad (DE-PM/DIGITAL)" userId="ffa5506d-1fd2-457e-993a-962559e46102" providerId="ADAL" clId="{5304C079-00B1-4E93-90C8-97ECA63AFA54}" dt="2021-05-05T04:27:12.215" v="743" actId="1076"/>
          <ac:picMkLst>
            <pc:docMk/>
            <pc:sldMk cId="1864088738" sldId="300"/>
            <ac:picMk id="21" creationId="{598F7F95-C427-465C-858B-D1610814045C}"/>
          </ac:picMkLst>
        </pc:picChg>
        <pc:cxnChg chg="mod">
          <ac:chgData name="Nur Izzati A Samad (DE-PM/DIGITAL)" userId="ffa5506d-1fd2-457e-993a-962559e46102" providerId="ADAL" clId="{5304C079-00B1-4E93-90C8-97ECA63AFA54}" dt="2021-05-05T04:27:17.431" v="745" actId="14100"/>
          <ac:cxnSpMkLst>
            <pc:docMk/>
            <pc:sldMk cId="1864088738" sldId="300"/>
            <ac:cxnSpMk id="9" creationId="{1CB64565-850A-454D-A207-2DD338BCD31A}"/>
          </ac:cxnSpMkLst>
        </pc:cxnChg>
      </pc:sldChg>
      <pc:sldChg chg="addSp delSp modSp add mod">
        <pc:chgData name="Nur Izzati A Samad (DE-PM/DIGITAL)" userId="ffa5506d-1fd2-457e-993a-962559e46102" providerId="ADAL" clId="{5304C079-00B1-4E93-90C8-97ECA63AFA54}" dt="2021-05-05T05:04:34.406" v="1520" actId="20577"/>
        <pc:sldMkLst>
          <pc:docMk/>
          <pc:sldMk cId="2609756629" sldId="301"/>
        </pc:sldMkLst>
        <pc:spChg chg="mod">
          <ac:chgData name="Nur Izzati A Samad (DE-PM/DIGITAL)" userId="ffa5506d-1fd2-457e-993a-962559e46102" providerId="ADAL" clId="{5304C079-00B1-4E93-90C8-97ECA63AFA54}" dt="2021-05-05T05:02:09.909" v="1388" actId="14100"/>
          <ac:spMkLst>
            <pc:docMk/>
            <pc:sldMk cId="2609756629" sldId="301"/>
            <ac:spMk id="6" creationId="{EE863603-F7C0-43CD-A186-0BA68F643BB9}"/>
          </ac:spMkLst>
        </pc:spChg>
        <pc:spChg chg="mod">
          <ac:chgData name="Nur Izzati A Samad (DE-PM/DIGITAL)" userId="ffa5506d-1fd2-457e-993a-962559e46102" providerId="ADAL" clId="{5304C079-00B1-4E93-90C8-97ECA63AFA54}" dt="2021-05-05T05:04:34.406" v="1520" actId="20577"/>
          <ac:spMkLst>
            <pc:docMk/>
            <pc:sldMk cId="2609756629" sldId="301"/>
            <ac:spMk id="13" creationId="{9D25BE48-5696-429D-93AA-968BA2BB670B}"/>
          </ac:spMkLst>
        </pc:spChg>
        <pc:graphicFrameChg chg="modGraphic">
          <ac:chgData name="Nur Izzati A Samad (DE-PM/DIGITAL)" userId="ffa5506d-1fd2-457e-993a-962559e46102" providerId="ADAL" clId="{5304C079-00B1-4E93-90C8-97ECA63AFA54}" dt="2021-05-05T05:03:44.356" v="1489" actId="20577"/>
          <ac:graphicFrameMkLst>
            <pc:docMk/>
            <pc:sldMk cId="2609756629" sldId="301"/>
            <ac:graphicFrameMk id="4" creationId="{F50328B8-6323-41D2-AE80-4C35CCD5D957}"/>
          </ac:graphicFrameMkLst>
        </pc:graphicFrameChg>
        <pc:picChg chg="add mod ord">
          <ac:chgData name="Nur Izzati A Samad (DE-PM/DIGITAL)" userId="ffa5506d-1fd2-457e-993a-962559e46102" providerId="ADAL" clId="{5304C079-00B1-4E93-90C8-97ECA63AFA54}" dt="2021-05-05T05:02:04.406" v="1386" actId="14100"/>
          <ac:picMkLst>
            <pc:docMk/>
            <pc:sldMk cId="2609756629" sldId="301"/>
            <ac:picMk id="3" creationId="{DD9AD044-CA8B-4871-8968-1EE8FA43725A}"/>
          </ac:picMkLst>
        </pc:picChg>
        <pc:picChg chg="del">
          <ac:chgData name="Nur Izzati A Samad (DE-PM/DIGITAL)" userId="ffa5506d-1fd2-457e-993a-962559e46102" providerId="ADAL" clId="{5304C079-00B1-4E93-90C8-97ECA63AFA54}" dt="2021-05-05T05:01:46.331" v="1380" actId="478"/>
          <ac:picMkLst>
            <pc:docMk/>
            <pc:sldMk cId="2609756629" sldId="301"/>
            <ac:picMk id="5" creationId="{26A347EE-38FB-4790-8283-A14D6E4AA299}"/>
          </ac:picMkLst>
        </pc:picChg>
        <pc:picChg chg="add mod modCrop">
          <ac:chgData name="Nur Izzati A Samad (DE-PM/DIGITAL)" userId="ffa5506d-1fd2-457e-993a-962559e46102" providerId="ADAL" clId="{5304C079-00B1-4E93-90C8-97ECA63AFA54}" dt="2021-05-05T05:02:58.808" v="1409" actId="732"/>
          <ac:picMkLst>
            <pc:docMk/>
            <pc:sldMk cId="2609756629" sldId="301"/>
            <ac:picMk id="10" creationId="{A62B8FF9-05D1-4D9E-A125-24BF61C16C25}"/>
          </ac:picMkLst>
        </pc:picChg>
        <pc:picChg chg="del">
          <ac:chgData name="Nur Izzati A Samad (DE-PM/DIGITAL)" userId="ffa5506d-1fd2-457e-993a-962559e46102" providerId="ADAL" clId="{5304C079-00B1-4E93-90C8-97ECA63AFA54}" dt="2021-05-05T05:02:11.318" v="1389" actId="478"/>
          <ac:picMkLst>
            <pc:docMk/>
            <pc:sldMk cId="2609756629" sldId="301"/>
            <ac:picMk id="21" creationId="{598F7F95-C427-465C-858B-D1610814045C}"/>
          </ac:picMkLst>
        </pc:picChg>
        <pc:cxnChg chg="mod">
          <ac:chgData name="Nur Izzati A Samad (DE-PM/DIGITAL)" userId="ffa5506d-1fd2-457e-993a-962559e46102" providerId="ADAL" clId="{5304C079-00B1-4E93-90C8-97ECA63AFA54}" dt="2021-05-05T05:03:02.407" v="1410" actId="14100"/>
          <ac:cxnSpMkLst>
            <pc:docMk/>
            <pc:sldMk cId="2609756629" sldId="301"/>
            <ac:cxnSpMk id="9" creationId="{1CB64565-850A-454D-A207-2DD338BCD31A}"/>
          </ac:cxnSpMkLst>
        </pc:cxnChg>
      </pc:sldChg>
      <pc:sldChg chg="addSp delSp modSp add mod">
        <pc:chgData name="Nur Izzati A Samad (DE-PM/DIGITAL)" userId="ffa5506d-1fd2-457e-993a-962559e46102" providerId="ADAL" clId="{5304C079-00B1-4E93-90C8-97ECA63AFA54}" dt="2021-05-05T05:06:48.210" v="1572" actId="20577"/>
        <pc:sldMkLst>
          <pc:docMk/>
          <pc:sldMk cId="3572886355" sldId="302"/>
        </pc:sldMkLst>
        <pc:spChg chg="mod">
          <ac:chgData name="Nur Izzati A Samad (DE-PM/DIGITAL)" userId="ffa5506d-1fd2-457e-993a-962559e46102" providerId="ADAL" clId="{5304C079-00B1-4E93-90C8-97ECA63AFA54}" dt="2021-05-05T05:05:43.896" v="1531" actId="14100"/>
          <ac:spMkLst>
            <pc:docMk/>
            <pc:sldMk cId="3572886355" sldId="302"/>
            <ac:spMk id="6" creationId="{EE863603-F7C0-43CD-A186-0BA68F643BB9}"/>
          </ac:spMkLst>
        </pc:spChg>
        <pc:spChg chg="mod">
          <ac:chgData name="Nur Izzati A Samad (DE-PM/DIGITAL)" userId="ffa5506d-1fd2-457e-993a-962559e46102" providerId="ADAL" clId="{5304C079-00B1-4E93-90C8-97ECA63AFA54}" dt="2021-05-05T05:06:38.848" v="1562" actId="20577"/>
          <ac:spMkLst>
            <pc:docMk/>
            <pc:sldMk cId="3572886355" sldId="302"/>
            <ac:spMk id="13" creationId="{9D25BE48-5696-429D-93AA-968BA2BB670B}"/>
          </ac:spMkLst>
        </pc:spChg>
        <pc:graphicFrameChg chg="mod modGraphic">
          <ac:chgData name="Nur Izzati A Samad (DE-PM/DIGITAL)" userId="ffa5506d-1fd2-457e-993a-962559e46102" providerId="ADAL" clId="{5304C079-00B1-4E93-90C8-97ECA63AFA54}" dt="2021-05-05T05:06:48.210" v="1572" actId="20577"/>
          <ac:graphicFrameMkLst>
            <pc:docMk/>
            <pc:sldMk cId="3572886355" sldId="302"/>
            <ac:graphicFrameMk id="4" creationId="{F50328B8-6323-41D2-AE80-4C35CCD5D957}"/>
          </ac:graphicFrameMkLst>
        </pc:graphicFrameChg>
        <pc:picChg chg="del">
          <ac:chgData name="Nur Izzati A Samad (DE-PM/DIGITAL)" userId="ffa5506d-1fd2-457e-993a-962559e46102" providerId="ADAL" clId="{5304C079-00B1-4E93-90C8-97ECA63AFA54}" dt="2021-05-05T05:05:04.013" v="1522" actId="478"/>
          <ac:picMkLst>
            <pc:docMk/>
            <pc:sldMk cId="3572886355" sldId="302"/>
            <ac:picMk id="3" creationId="{DD9AD044-CA8B-4871-8968-1EE8FA43725A}"/>
          </ac:picMkLst>
        </pc:picChg>
        <pc:picChg chg="add mod ord">
          <ac:chgData name="Nur Izzati A Samad (DE-PM/DIGITAL)" userId="ffa5506d-1fd2-457e-993a-962559e46102" providerId="ADAL" clId="{5304C079-00B1-4E93-90C8-97ECA63AFA54}" dt="2021-05-05T05:05:49.727" v="1532" actId="167"/>
          <ac:picMkLst>
            <pc:docMk/>
            <pc:sldMk cId="3572886355" sldId="302"/>
            <ac:picMk id="5" creationId="{6B150D69-3520-4315-A72D-21C8CD54FE88}"/>
          </ac:picMkLst>
        </pc:picChg>
        <pc:picChg chg="del">
          <ac:chgData name="Nur Izzati A Samad (DE-PM/DIGITAL)" userId="ffa5506d-1fd2-457e-993a-962559e46102" providerId="ADAL" clId="{5304C079-00B1-4E93-90C8-97ECA63AFA54}" dt="2021-05-05T05:05:05.851" v="1523" actId="478"/>
          <ac:picMkLst>
            <pc:docMk/>
            <pc:sldMk cId="3572886355" sldId="302"/>
            <ac:picMk id="10" creationId="{A62B8FF9-05D1-4D9E-A125-24BF61C16C25}"/>
          </ac:picMkLst>
        </pc:picChg>
        <pc:cxnChg chg="mod">
          <ac:chgData name="Nur Izzati A Samad (DE-PM/DIGITAL)" userId="ffa5506d-1fd2-457e-993a-962559e46102" providerId="ADAL" clId="{5304C079-00B1-4E93-90C8-97ECA63AFA54}" dt="2021-05-05T05:05:43.896" v="1531" actId="14100"/>
          <ac:cxnSpMkLst>
            <pc:docMk/>
            <pc:sldMk cId="3572886355" sldId="302"/>
            <ac:cxnSpMk id="9" creationId="{1CB64565-850A-454D-A207-2DD338BCD31A}"/>
          </ac:cxnSpMkLst>
        </pc:cxnChg>
      </pc:sldChg>
      <pc:sldChg chg="addSp delSp modSp add mod">
        <pc:chgData name="Nur Izzati A Samad (DE-PM/DIGITAL)" userId="ffa5506d-1fd2-457e-993a-962559e46102" providerId="ADAL" clId="{5304C079-00B1-4E93-90C8-97ECA63AFA54}" dt="2021-05-05T05:09:51.773" v="1808" actId="20577"/>
        <pc:sldMkLst>
          <pc:docMk/>
          <pc:sldMk cId="4109268952" sldId="303"/>
        </pc:sldMkLst>
        <pc:spChg chg="mod">
          <ac:chgData name="Nur Izzati A Samad (DE-PM/DIGITAL)" userId="ffa5506d-1fd2-457e-993a-962559e46102" providerId="ADAL" clId="{5304C079-00B1-4E93-90C8-97ECA63AFA54}" dt="2021-05-05T05:09:28.567" v="1767" actId="14100"/>
          <ac:spMkLst>
            <pc:docMk/>
            <pc:sldMk cId="4109268952" sldId="303"/>
            <ac:spMk id="6" creationId="{EE863603-F7C0-43CD-A186-0BA68F643BB9}"/>
          </ac:spMkLst>
        </pc:spChg>
        <pc:spChg chg="add mod">
          <ac:chgData name="Nur Izzati A Samad (DE-PM/DIGITAL)" userId="ffa5506d-1fd2-457e-993a-962559e46102" providerId="ADAL" clId="{5304C079-00B1-4E93-90C8-97ECA63AFA54}" dt="2021-05-05T05:09:11.479" v="1760" actId="1076"/>
          <ac:spMkLst>
            <pc:docMk/>
            <pc:sldMk cId="4109268952" sldId="303"/>
            <ac:spMk id="10" creationId="{AC8055EE-D15D-489B-A170-B6674BC466A2}"/>
          </ac:spMkLst>
        </pc:spChg>
        <pc:spChg chg="mod">
          <ac:chgData name="Nur Izzati A Samad (DE-PM/DIGITAL)" userId="ffa5506d-1fd2-457e-993a-962559e46102" providerId="ADAL" clId="{5304C079-00B1-4E93-90C8-97ECA63AFA54}" dt="2021-05-05T05:09:51.773" v="1808" actId="20577"/>
          <ac:spMkLst>
            <pc:docMk/>
            <pc:sldMk cId="4109268952" sldId="303"/>
            <ac:spMk id="13" creationId="{9D25BE48-5696-429D-93AA-968BA2BB670B}"/>
          </ac:spMkLst>
        </pc:spChg>
        <pc:graphicFrameChg chg="modGraphic">
          <ac:chgData name="Nur Izzati A Samad (DE-PM/DIGITAL)" userId="ffa5506d-1fd2-457e-993a-962559e46102" providerId="ADAL" clId="{5304C079-00B1-4E93-90C8-97ECA63AFA54}" dt="2021-05-05T05:09:01.300" v="1756" actId="20577"/>
          <ac:graphicFrameMkLst>
            <pc:docMk/>
            <pc:sldMk cId="4109268952" sldId="303"/>
            <ac:graphicFrameMk id="4" creationId="{F50328B8-6323-41D2-AE80-4C35CCD5D957}"/>
          </ac:graphicFrameMkLst>
        </pc:graphicFrameChg>
        <pc:picChg chg="add mod ord">
          <ac:chgData name="Nur Izzati A Samad (DE-PM/DIGITAL)" userId="ffa5506d-1fd2-457e-993a-962559e46102" providerId="ADAL" clId="{5304C079-00B1-4E93-90C8-97ECA63AFA54}" dt="2021-05-05T05:09:20.175" v="1764" actId="1076"/>
          <ac:picMkLst>
            <pc:docMk/>
            <pc:sldMk cId="4109268952" sldId="303"/>
            <ac:picMk id="3" creationId="{F3EA7784-3D01-4E43-87F1-ED53E0D96143}"/>
          </ac:picMkLst>
        </pc:picChg>
        <pc:picChg chg="del mod">
          <ac:chgData name="Nur Izzati A Samad (DE-PM/DIGITAL)" userId="ffa5506d-1fd2-457e-993a-962559e46102" providerId="ADAL" clId="{5304C079-00B1-4E93-90C8-97ECA63AFA54}" dt="2021-05-05T05:07:55.958" v="1607" actId="478"/>
          <ac:picMkLst>
            <pc:docMk/>
            <pc:sldMk cId="4109268952" sldId="303"/>
            <ac:picMk id="5" creationId="{6B150D69-3520-4315-A72D-21C8CD54FE88}"/>
          </ac:picMkLst>
        </pc:picChg>
        <pc:cxnChg chg="mod">
          <ac:chgData name="Nur Izzati A Samad (DE-PM/DIGITAL)" userId="ffa5506d-1fd2-457e-993a-962559e46102" providerId="ADAL" clId="{5304C079-00B1-4E93-90C8-97ECA63AFA54}" dt="2021-05-05T05:09:49.872" v="1798" actId="20577"/>
          <ac:cxnSpMkLst>
            <pc:docMk/>
            <pc:sldMk cId="4109268952" sldId="303"/>
            <ac:cxnSpMk id="9" creationId="{1CB64565-850A-454D-A207-2DD338BCD31A}"/>
          </ac:cxnSpMkLst>
        </pc:cxnChg>
        <pc:cxnChg chg="add mod">
          <ac:chgData name="Nur Izzati A Samad (DE-PM/DIGITAL)" userId="ffa5506d-1fd2-457e-993a-962559e46102" providerId="ADAL" clId="{5304C079-00B1-4E93-90C8-97ECA63AFA54}" dt="2021-05-05T05:09:49.872" v="1798" actId="20577"/>
          <ac:cxnSpMkLst>
            <pc:docMk/>
            <pc:sldMk cId="4109268952" sldId="303"/>
            <ac:cxnSpMk id="14" creationId="{E64153EF-4CDC-4E74-AD81-4CEAA87E30D4}"/>
          </ac:cxnSpMkLst>
        </pc:cxnChg>
      </pc:sldChg>
      <pc:sldChg chg="delSp modSp add mod">
        <pc:chgData name="Nur Izzati A Samad (DE-PM/DIGITAL)" userId="ffa5506d-1fd2-457e-993a-962559e46102" providerId="ADAL" clId="{5304C079-00B1-4E93-90C8-97ECA63AFA54}" dt="2021-05-05T05:11:36.849" v="1953" actId="20577"/>
        <pc:sldMkLst>
          <pc:docMk/>
          <pc:sldMk cId="579182572" sldId="304"/>
        </pc:sldMkLst>
        <pc:spChg chg="del">
          <ac:chgData name="Nur Izzati A Samad (DE-PM/DIGITAL)" userId="ffa5506d-1fd2-457e-993a-962559e46102" providerId="ADAL" clId="{5304C079-00B1-4E93-90C8-97ECA63AFA54}" dt="2021-05-05T05:11:07.188" v="1932" actId="478"/>
          <ac:spMkLst>
            <pc:docMk/>
            <pc:sldMk cId="579182572" sldId="304"/>
            <ac:spMk id="6" creationId="{EE863603-F7C0-43CD-A186-0BA68F643BB9}"/>
          </ac:spMkLst>
        </pc:spChg>
        <pc:spChg chg="mod">
          <ac:chgData name="Nur Izzati A Samad (DE-PM/DIGITAL)" userId="ffa5506d-1fd2-457e-993a-962559e46102" providerId="ADAL" clId="{5304C079-00B1-4E93-90C8-97ECA63AFA54}" dt="2021-05-05T05:11:29.070" v="1940" actId="14100"/>
          <ac:spMkLst>
            <pc:docMk/>
            <pc:sldMk cId="579182572" sldId="304"/>
            <ac:spMk id="10" creationId="{AC8055EE-D15D-489B-A170-B6674BC466A2}"/>
          </ac:spMkLst>
        </pc:spChg>
        <pc:spChg chg="mod">
          <ac:chgData name="Nur Izzati A Samad (DE-PM/DIGITAL)" userId="ffa5506d-1fd2-457e-993a-962559e46102" providerId="ADAL" clId="{5304C079-00B1-4E93-90C8-97ECA63AFA54}" dt="2021-05-05T05:11:36.849" v="1953" actId="20577"/>
          <ac:spMkLst>
            <pc:docMk/>
            <pc:sldMk cId="579182572" sldId="304"/>
            <ac:spMk id="13" creationId="{9D25BE48-5696-429D-93AA-968BA2BB670B}"/>
          </ac:spMkLst>
        </pc:spChg>
        <pc:graphicFrameChg chg="modGraphic">
          <ac:chgData name="Nur Izzati A Samad (DE-PM/DIGITAL)" userId="ffa5506d-1fd2-457e-993a-962559e46102" providerId="ADAL" clId="{5304C079-00B1-4E93-90C8-97ECA63AFA54}" dt="2021-05-05T05:11:01.281" v="1930" actId="20577"/>
          <ac:graphicFrameMkLst>
            <pc:docMk/>
            <pc:sldMk cId="579182572" sldId="304"/>
            <ac:graphicFrameMk id="4" creationId="{F50328B8-6323-41D2-AE80-4C35CCD5D957}"/>
          </ac:graphicFrameMkLst>
        </pc:graphicFrameChg>
        <pc:cxnChg chg="mod">
          <ac:chgData name="Nur Izzati A Samad (DE-PM/DIGITAL)" userId="ffa5506d-1fd2-457e-993a-962559e46102" providerId="ADAL" clId="{5304C079-00B1-4E93-90C8-97ECA63AFA54}" dt="2021-05-05T05:11:32.993" v="1941" actId="20577"/>
          <ac:cxnSpMkLst>
            <pc:docMk/>
            <pc:sldMk cId="579182572" sldId="304"/>
            <ac:cxnSpMk id="9" creationId="{1CB64565-850A-454D-A207-2DD338BCD31A}"/>
          </ac:cxnSpMkLst>
        </pc:cxnChg>
        <pc:cxnChg chg="del mod">
          <ac:chgData name="Nur Izzati A Samad (DE-PM/DIGITAL)" userId="ffa5506d-1fd2-457e-993a-962559e46102" providerId="ADAL" clId="{5304C079-00B1-4E93-90C8-97ECA63AFA54}" dt="2021-05-05T05:11:04.647" v="1931" actId="478"/>
          <ac:cxnSpMkLst>
            <pc:docMk/>
            <pc:sldMk cId="579182572" sldId="304"/>
            <ac:cxnSpMk id="14" creationId="{E64153EF-4CDC-4E74-AD81-4CEAA87E30D4}"/>
          </ac:cxnSpMkLst>
        </pc:cxnChg>
      </pc:sldChg>
      <pc:sldChg chg="addSp delSp modSp add mod">
        <pc:chgData name="Nur Izzati A Samad (DE-PM/DIGITAL)" userId="ffa5506d-1fd2-457e-993a-962559e46102" providerId="ADAL" clId="{5304C079-00B1-4E93-90C8-97ECA63AFA54}" dt="2021-05-05T05:17:38.860" v="2341" actId="20577"/>
        <pc:sldMkLst>
          <pc:docMk/>
          <pc:sldMk cId="2129133125" sldId="305"/>
        </pc:sldMkLst>
        <pc:spChg chg="mod">
          <ac:chgData name="Nur Izzati A Samad (DE-PM/DIGITAL)" userId="ffa5506d-1fd2-457e-993a-962559e46102" providerId="ADAL" clId="{5304C079-00B1-4E93-90C8-97ECA63AFA54}" dt="2021-05-05T05:16:20.176" v="2218" actId="14100"/>
          <ac:spMkLst>
            <pc:docMk/>
            <pc:sldMk cId="2129133125" sldId="305"/>
            <ac:spMk id="10" creationId="{AC8055EE-D15D-489B-A170-B6674BC466A2}"/>
          </ac:spMkLst>
        </pc:spChg>
        <pc:spChg chg="mod">
          <ac:chgData name="Nur Izzati A Samad (DE-PM/DIGITAL)" userId="ffa5506d-1fd2-457e-993a-962559e46102" providerId="ADAL" clId="{5304C079-00B1-4E93-90C8-97ECA63AFA54}" dt="2021-05-05T05:17:38.860" v="2341" actId="20577"/>
          <ac:spMkLst>
            <pc:docMk/>
            <pc:sldMk cId="2129133125" sldId="305"/>
            <ac:spMk id="13" creationId="{9D25BE48-5696-429D-93AA-968BA2BB670B}"/>
          </ac:spMkLst>
        </pc:spChg>
        <pc:graphicFrameChg chg="mod modGraphic">
          <ac:chgData name="Nur Izzati A Samad (DE-PM/DIGITAL)" userId="ffa5506d-1fd2-457e-993a-962559e46102" providerId="ADAL" clId="{5304C079-00B1-4E93-90C8-97ECA63AFA54}" dt="2021-05-05T05:16:05.765" v="2215" actId="20577"/>
          <ac:graphicFrameMkLst>
            <pc:docMk/>
            <pc:sldMk cId="2129133125" sldId="305"/>
            <ac:graphicFrameMk id="4" creationId="{F50328B8-6323-41D2-AE80-4C35CCD5D957}"/>
          </ac:graphicFrameMkLst>
        </pc:graphicFrameChg>
        <pc:picChg chg="del">
          <ac:chgData name="Nur Izzati A Samad (DE-PM/DIGITAL)" userId="ffa5506d-1fd2-457e-993a-962559e46102" providerId="ADAL" clId="{5304C079-00B1-4E93-90C8-97ECA63AFA54}" dt="2021-05-05T05:12:41.466" v="1955" actId="478"/>
          <ac:picMkLst>
            <pc:docMk/>
            <pc:sldMk cId="2129133125" sldId="305"/>
            <ac:picMk id="3" creationId="{F3EA7784-3D01-4E43-87F1-ED53E0D96143}"/>
          </ac:picMkLst>
        </pc:picChg>
        <pc:picChg chg="add mod ord">
          <ac:chgData name="Nur Izzati A Samad (DE-PM/DIGITAL)" userId="ffa5506d-1fd2-457e-993a-962559e46102" providerId="ADAL" clId="{5304C079-00B1-4E93-90C8-97ECA63AFA54}" dt="2021-05-05T05:16:15.906" v="2217" actId="167"/>
          <ac:picMkLst>
            <pc:docMk/>
            <pc:sldMk cId="2129133125" sldId="305"/>
            <ac:picMk id="8" creationId="{4B30D2E1-94CF-4DA9-B580-6722FD8CD1AD}"/>
          </ac:picMkLst>
        </pc:picChg>
        <pc:cxnChg chg="mod">
          <ac:chgData name="Nur Izzati A Samad (DE-PM/DIGITAL)" userId="ffa5506d-1fd2-457e-993a-962559e46102" providerId="ADAL" clId="{5304C079-00B1-4E93-90C8-97ECA63AFA54}" dt="2021-05-05T05:16:26.879" v="2221" actId="14100"/>
          <ac:cxnSpMkLst>
            <pc:docMk/>
            <pc:sldMk cId="2129133125" sldId="305"/>
            <ac:cxnSpMk id="9" creationId="{1CB64565-850A-454D-A207-2DD338BCD31A}"/>
          </ac:cxnSpMkLst>
        </pc:cxnChg>
      </pc:sldChg>
      <pc:sldChg chg="addSp delSp modSp add del mod">
        <pc:chgData name="Nur Izzati A Samad (DE-PM/DIGITAL)" userId="ffa5506d-1fd2-457e-993a-962559e46102" providerId="ADAL" clId="{5304C079-00B1-4E93-90C8-97ECA63AFA54}" dt="2021-05-05T05:15:31.710" v="2118" actId="47"/>
        <pc:sldMkLst>
          <pc:docMk/>
          <pc:sldMk cId="993787199" sldId="306"/>
        </pc:sldMkLst>
        <pc:graphicFrameChg chg="modGraphic">
          <ac:chgData name="Nur Izzati A Samad (DE-PM/DIGITAL)" userId="ffa5506d-1fd2-457e-993a-962559e46102" providerId="ADAL" clId="{5304C079-00B1-4E93-90C8-97ECA63AFA54}" dt="2021-05-05T05:13:35.309" v="2046" actId="20577"/>
          <ac:graphicFrameMkLst>
            <pc:docMk/>
            <pc:sldMk cId="993787199" sldId="306"/>
            <ac:graphicFrameMk id="4" creationId="{F50328B8-6323-41D2-AE80-4C35CCD5D957}"/>
          </ac:graphicFrameMkLst>
        </pc:graphicFrameChg>
        <pc:picChg chg="del">
          <ac:chgData name="Nur Izzati A Samad (DE-PM/DIGITAL)" userId="ffa5506d-1fd2-457e-993a-962559e46102" providerId="ADAL" clId="{5304C079-00B1-4E93-90C8-97ECA63AFA54}" dt="2021-05-05T05:12:45.109" v="1957" actId="478"/>
          <ac:picMkLst>
            <pc:docMk/>
            <pc:sldMk cId="993787199" sldId="306"/>
            <ac:picMk id="3" creationId="{F3EA7784-3D01-4E43-87F1-ED53E0D96143}"/>
          </ac:picMkLst>
        </pc:picChg>
        <pc:picChg chg="add del mod modCrop">
          <ac:chgData name="Nur Izzati A Samad (DE-PM/DIGITAL)" userId="ffa5506d-1fd2-457e-993a-962559e46102" providerId="ADAL" clId="{5304C079-00B1-4E93-90C8-97ECA63AFA54}" dt="2021-05-05T05:15:10.525" v="2113" actId="21"/>
          <ac:picMkLst>
            <pc:docMk/>
            <pc:sldMk cId="993787199" sldId="306"/>
            <ac:picMk id="5" creationId="{8555D664-5904-4939-A5EC-D580D9059E89}"/>
          </ac:picMkLst>
        </pc:picChg>
      </pc:sldChg>
    </pc:docChg>
  </pc:docChgLst>
  <pc:docChgLst>
    <pc:chgData name="Nur Izzati A Samad (DE-PM/DIGITAL)" userId="ffa5506d-1fd2-457e-993a-962559e46102" providerId="ADAL" clId="{29E333C9-76A2-47EA-BDCD-83F814AB46D4}"/>
    <pc:docChg chg="undo custSel addSld delSld modSld">
      <pc:chgData name="Nur Izzati A Samad (DE-PM/DIGITAL)" userId="ffa5506d-1fd2-457e-993a-962559e46102" providerId="ADAL" clId="{29E333C9-76A2-47EA-BDCD-83F814AB46D4}" dt="2021-05-10T07:08:32.139" v="1089" actId="14100"/>
      <pc:docMkLst>
        <pc:docMk/>
      </pc:docMkLst>
      <pc:sldChg chg="addSp delSp modSp mod">
        <pc:chgData name="Nur Izzati A Samad (DE-PM/DIGITAL)" userId="ffa5506d-1fd2-457e-993a-962559e46102" providerId="ADAL" clId="{29E333C9-76A2-47EA-BDCD-83F814AB46D4}" dt="2021-05-05T05:48:14.634" v="159" actId="478"/>
        <pc:sldMkLst>
          <pc:docMk/>
          <pc:sldMk cId="1873777732" sldId="286"/>
        </pc:sldMkLst>
        <pc:spChg chg="mod">
          <ac:chgData name="Nur Izzati A Samad (DE-PM/DIGITAL)" userId="ffa5506d-1fd2-457e-993a-962559e46102" providerId="ADAL" clId="{29E333C9-76A2-47EA-BDCD-83F814AB46D4}" dt="2021-05-05T05:45:06.725" v="13" actId="20577"/>
          <ac:spMkLst>
            <pc:docMk/>
            <pc:sldMk cId="1873777732" sldId="286"/>
            <ac:spMk id="2" creationId="{9E98DEC3-31CD-4513-A2FE-269BD506D0FA}"/>
          </ac:spMkLst>
        </pc:spChg>
        <pc:spChg chg="mod">
          <ac:chgData name="Nur Izzati A Samad (DE-PM/DIGITAL)" userId="ffa5506d-1fd2-457e-993a-962559e46102" providerId="ADAL" clId="{29E333C9-76A2-47EA-BDCD-83F814AB46D4}" dt="2021-05-05T05:47:47.664" v="115" actId="14100"/>
          <ac:spMkLst>
            <pc:docMk/>
            <pc:sldMk cId="1873777732" sldId="286"/>
            <ac:spMk id="6" creationId="{EE863603-F7C0-43CD-A186-0BA68F643BB9}"/>
          </ac:spMkLst>
        </pc:spChg>
        <pc:spChg chg="del">
          <ac:chgData name="Nur Izzati A Samad (DE-PM/DIGITAL)" userId="ffa5506d-1fd2-457e-993a-962559e46102" providerId="ADAL" clId="{29E333C9-76A2-47EA-BDCD-83F814AB46D4}" dt="2021-05-05T05:48:13.187" v="158" actId="478"/>
          <ac:spMkLst>
            <pc:docMk/>
            <pc:sldMk cId="1873777732" sldId="286"/>
            <ac:spMk id="7" creationId="{91338D90-5410-4928-A2E0-B3C95A984492}"/>
          </ac:spMkLst>
        </pc:spChg>
        <pc:spChg chg="mod">
          <ac:chgData name="Nur Izzati A Samad (DE-PM/DIGITAL)" userId="ffa5506d-1fd2-457e-993a-962559e46102" providerId="ADAL" clId="{29E333C9-76A2-47EA-BDCD-83F814AB46D4}" dt="2021-05-05T05:48:06.150" v="156" actId="14100"/>
          <ac:spMkLst>
            <pc:docMk/>
            <pc:sldMk cId="1873777732" sldId="286"/>
            <ac:spMk id="13" creationId="{9D25BE48-5696-429D-93AA-968BA2BB670B}"/>
          </ac:spMkLst>
        </pc:spChg>
        <pc:spChg chg="del">
          <ac:chgData name="Nur Izzati A Samad (DE-PM/DIGITAL)" userId="ffa5506d-1fd2-457e-993a-962559e46102" providerId="ADAL" clId="{29E333C9-76A2-47EA-BDCD-83F814AB46D4}" dt="2021-05-05T05:48:10.807" v="157" actId="478"/>
          <ac:spMkLst>
            <pc:docMk/>
            <pc:sldMk cId="1873777732" sldId="286"/>
            <ac:spMk id="14" creationId="{CE7D79A7-1EDE-4B21-9200-8A1066ECEA45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05T05:47:39.570" v="113" actId="20577"/>
          <ac:graphicFrameMkLst>
            <pc:docMk/>
            <pc:sldMk cId="1873777732" sldId="286"/>
            <ac:graphicFrameMk id="4" creationId="{F50328B8-6323-41D2-AE80-4C35CCD5D957}"/>
          </ac:graphicFrameMkLst>
        </pc:graphicFrameChg>
        <pc:picChg chg="add mod ord">
          <ac:chgData name="Nur Izzati A Samad (DE-PM/DIGITAL)" userId="ffa5506d-1fd2-457e-993a-962559e46102" providerId="ADAL" clId="{29E333C9-76A2-47EA-BDCD-83F814AB46D4}" dt="2021-05-05T05:47:10.261" v="20" actId="1076"/>
          <ac:picMkLst>
            <pc:docMk/>
            <pc:sldMk cId="1873777732" sldId="286"/>
            <ac:picMk id="3" creationId="{816B712D-02CE-4AF6-AC41-817FAEBC964B}"/>
          </ac:picMkLst>
        </pc:picChg>
        <pc:picChg chg="del">
          <ac:chgData name="Nur Izzati A Samad (DE-PM/DIGITAL)" userId="ffa5506d-1fd2-457e-993a-962559e46102" providerId="ADAL" clId="{29E333C9-76A2-47EA-BDCD-83F814AB46D4}" dt="2021-05-05T05:47:00.589" v="14" actId="478"/>
          <ac:picMkLst>
            <pc:docMk/>
            <pc:sldMk cId="1873777732" sldId="286"/>
            <ac:picMk id="5" creationId="{3DDB1DED-013C-4C71-A5B8-EBE9CCE8139A}"/>
          </ac:picMkLst>
        </pc:picChg>
        <pc:cxnChg chg="mod">
          <ac:chgData name="Nur Izzati A Samad (DE-PM/DIGITAL)" userId="ffa5506d-1fd2-457e-993a-962559e46102" providerId="ADAL" clId="{29E333C9-76A2-47EA-BDCD-83F814AB46D4}" dt="2021-05-05T05:47:50.397" v="116" actId="14100"/>
          <ac:cxnSpMkLst>
            <pc:docMk/>
            <pc:sldMk cId="1873777732" sldId="286"/>
            <ac:cxnSpMk id="9" creationId="{1CB64565-850A-454D-A207-2DD338BCD31A}"/>
          </ac:cxnSpMkLst>
        </pc:cxnChg>
        <pc:cxnChg chg="del mod">
          <ac:chgData name="Nur Izzati A Samad (DE-PM/DIGITAL)" userId="ffa5506d-1fd2-457e-993a-962559e46102" providerId="ADAL" clId="{29E333C9-76A2-47EA-BDCD-83F814AB46D4}" dt="2021-05-05T05:48:14.634" v="159" actId="478"/>
          <ac:cxnSpMkLst>
            <pc:docMk/>
            <pc:sldMk cId="1873777732" sldId="286"/>
            <ac:cxnSpMk id="10" creationId="{FECAE52C-2C65-4994-9DFE-643D35BC8C94}"/>
          </ac:cxnSpMkLst>
        </pc:cxnChg>
      </pc:sldChg>
      <pc:sldChg chg="addSp delSp modSp mod">
        <pc:chgData name="Nur Izzati A Samad (DE-PM/DIGITAL)" userId="ffa5506d-1fd2-457e-993a-962559e46102" providerId="ADAL" clId="{29E333C9-76A2-47EA-BDCD-83F814AB46D4}" dt="2021-05-05T05:50:52.667" v="212" actId="208"/>
        <pc:sldMkLst>
          <pc:docMk/>
          <pc:sldMk cId="2463423807" sldId="291"/>
        </pc:sldMkLst>
        <pc:spChg chg="mod">
          <ac:chgData name="Nur Izzati A Samad (DE-PM/DIGITAL)" userId="ffa5506d-1fd2-457e-993a-962559e46102" providerId="ADAL" clId="{29E333C9-76A2-47EA-BDCD-83F814AB46D4}" dt="2021-05-05T05:49:15.044" v="180" actId="20577"/>
          <ac:spMkLst>
            <pc:docMk/>
            <pc:sldMk cId="2463423807" sldId="291"/>
            <ac:spMk id="2" creationId="{9E98DEC3-31CD-4513-A2FE-269BD506D0FA}"/>
          </ac:spMkLst>
        </pc:spChg>
        <pc:spChg chg="mod">
          <ac:chgData name="Nur Izzati A Samad (DE-PM/DIGITAL)" userId="ffa5506d-1fd2-457e-993a-962559e46102" providerId="ADAL" clId="{29E333C9-76A2-47EA-BDCD-83F814AB46D4}" dt="2021-05-05T05:50:38.510" v="208" actId="14100"/>
          <ac:spMkLst>
            <pc:docMk/>
            <pc:sldMk cId="2463423807" sldId="291"/>
            <ac:spMk id="6" creationId="{EE863603-F7C0-43CD-A186-0BA68F643BB9}"/>
          </ac:spMkLst>
        </pc:spChg>
        <pc:spChg chg="mod">
          <ac:chgData name="Nur Izzati A Samad (DE-PM/DIGITAL)" userId="ffa5506d-1fd2-457e-993a-962559e46102" providerId="ADAL" clId="{29E333C9-76A2-47EA-BDCD-83F814AB46D4}" dt="2021-05-05T05:50:46.098" v="210" actId="14100"/>
          <ac:spMkLst>
            <pc:docMk/>
            <pc:sldMk cId="2463423807" sldId="291"/>
            <ac:spMk id="7" creationId="{91338D90-5410-4928-A2E0-B3C95A984492}"/>
          </ac:spMkLst>
        </pc:spChg>
        <pc:spChg chg="mod">
          <ac:chgData name="Nur Izzati A Samad (DE-PM/DIGITAL)" userId="ffa5506d-1fd2-457e-993a-962559e46102" providerId="ADAL" clId="{29E333C9-76A2-47EA-BDCD-83F814AB46D4}" dt="2021-05-05T05:49:53.030" v="199" actId="1076"/>
          <ac:spMkLst>
            <pc:docMk/>
            <pc:sldMk cId="2463423807" sldId="291"/>
            <ac:spMk id="14" creationId="{CE7D79A7-1EDE-4B21-9200-8A1066ECEA45}"/>
          </ac:spMkLst>
        </pc:spChg>
        <pc:picChg chg="del">
          <ac:chgData name="Nur Izzati A Samad (DE-PM/DIGITAL)" userId="ffa5506d-1fd2-457e-993a-962559e46102" providerId="ADAL" clId="{29E333C9-76A2-47EA-BDCD-83F814AB46D4}" dt="2021-05-05T05:48:28.036" v="160" actId="478"/>
          <ac:picMkLst>
            <pc:docMk/>
            <pc:sldMk cId="2463423807" sldId="291"/>
            <ac:picMk id="5" creationId="{3DDB1DED-013C-4C71-A5B8-EBE9CCE8139A}"/>
          </ac:picMkLst>
        </pc:picChg>
        <pc:picChg chg="add mod ord">
          <ac:chgData name="Nur Izzati A Samad (DE-PM/DIGITAL)" userId="ffa5506d-1fd2-457e-993a-962559e46102" providerId="ADAL" clId="{29E333C9-76A2-47EA-BDCD-83F814AB46D4}" dt="2021-05-05T05:50:33.118" v="206" actId="1076"/>
          <ac:picMkLst>
            <pc:docMk/>
            <pc:sldMk cId="2463423807" sldId="291"/>
            <ac:picMk id="11" creationId="{A0EEFFF0-6F42-464E-A9D0-FCDC8A4FE1E9}"/>
          </ac:picMkLst>
        </pc:picChg>
        <pc:picChg chg="add mod">
          <ac:chgData name="Nur Izzati A Samad (DE-PM/DIGITAL)" userId="ffa5506d-1fd2-457e-993a-962559e46102" providerId="ADAL" clId="{29E333C9-76A2-47EA-BDCD-83F814AB46D4}" dt="2021-05-05T05:50:52.667" v="212" actId="208"/>
          <ac:picMkLst>
            <pc:docMk/>
            <pc:sldMk cId="2463423807" sldId="291"/>
            <ac:picMk id="15" creationId="{133C5FA7-C5EA-4C25-824E-D56DE9EBA75C}"/>
          </ac:picMkLst>
        </pc:picChg>
        <pc:cxnChg chg="mod">
          <ac:chgData name="Nur Izzati A Samad (DE-PM/DIGITAL)" userId="ffa5506d-1fd2-457e-993a-962559e46102" providerId="ADAL" clId="{29E333C9-76A2-47EA-BDCD-83F814AB46D4}" dt="2021-05-05T05:50:38.510" v="208" actId="14100"/>
          <ac:cxnSpMkLst>
            <pc:docMk/>
            <pc:sldMk cId="2463423807" sldId="291"/>
            <ac:cxnSpMk id="9" creationId="{1CB64565-850A-454D-A207-2DD338BCD31A}"/>
          </ac:cxnSpMkLst>
        </pc:cxnChg>
        <pc:cxnChg chg="mod">
          <ac:chgData name="Nur Izzati A Samad (DE-PM/DIGITAL)" userId="ffa5506d-1fd2-457e-993a-962559e46102" providerId="ADAL" clId="{29E333C9-76A2-47EA-BDCD-83F814AB46D4}" dt="2021-05-05T05:50:46.098" v="210" actId="14100"/>
          <ac:cxnSpMkLst>
            <pc:docMk/>
            <pc:sldMk cId="2463423807" sldId="291"/>
            <ac:cxnSpMk id="10" creationId="{FECAE52C-2C65-4994-9DFE-643D35BC8C94}"/>
          </ac:cxnSpMkLst>
        </pc:cxnChg>
      </pc:sldChg>
      <pc:sldChg chg="addSp delSp modSp mod">
        <pc:chgData name="Nur Izzati A Samad (DE-PM/DIGITAL)" userId="ffa5506d-1fd2-457e-993a-962559e46102" providerId="ADAL" clId="{29E333C9-76A2-47EA-BDCD-83F814AB46D4}" dt="2021-05-05T05:56:37.696" v="305" actId="20577"/>
        <pc:sldMkLst>
          <pc:docMk/>
          <pc:sldMk cId="2372557418" sldId="292"/>
        </pc:sldMkLst>
        <pc:spChg chg="mod">
          <ac:chgData name="Nur Izzati A Samad (DE-PM/DIGITAL)" userId="ffa5506d-1fd2-457e-993a-962559e46102" providerId="ADAL" clId="{29E333C9-76A2-47EA-BDCD-83F814AB46D4}" dt="2021-05-05T05:56:37.696" v="305" actId="20577"/>
          <ac:spMkLst>
            <pc:docMk/>
            <pc:sldMk cId="2372557418" sldId="292"/>
            <ac:spMk id="2" creationId="{9E98DEC3-31CD-4513-A2FE-269BD506D0FA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05T05:55:56.996" v="295" actId="20577"/>
          <ac:graphicFrameMkLst>
            <pc:docMk/>
            <pc:sldMk cId="2372557418" sldId="292"/>
            <ac:graphicFrameMk id="4" creationId="{F50328B8-6323-41D2-AE80-4C35CCD5D957}"/>
          </ac:graphicFrameMkLst>
        </pc:graphicFrameChg>
        <pc:picChg chg="del">
          <ac:chgData name="Nur Izzati A Samad (DE-PM/DIGITAL)" userId="ffa5506d-1fd2-457e-993a-962559e46102" providerId="ADAL" clId="{29E333C9-76A2-47EA-BDCD-83F814AB46D4}" dt="2021-05-05T05:55:38.209" v="289" actId="478"/>
          <ac:picMkLst>
            <pc:docMk/>
            <pc:sldMk cId="2372557418" sldId="292"/>
            <ac:picMk id="3" creationId="{277945EF-B58D-4BCC-989C-0EB6D839A674}"/>
          </ac:picMkLst>
        </pc:picChg>
        <pc:picChg chg="add mod ord">
          <ac:chgData name="Nur Izzati A Samad (DE-PM/DIGITAL)" userId="ffa5506d-1fd2-457e-993a-962559e46102" providerId="ADAL" clId="{29E333C9-76A2-47EA-BDCD-83F814AB46D4}" dt="2021-05-05T05:55:49.049" v="293" actId="167"/>
          <ac:picMkLst>
            <pc:docMk/>
            <pc:sldMk cId="2372557418" sldId="292"/>
            <ac:picMk id="5" creationId="{ED6339DF-B7EC-450A-AFFC-68759FD62970}"/>
          </ac:picMkLst>
        </pc:picChg>
      </pc:sldChg>
      <pc:sldChg chg="addSp delSp modSp mod">
        <pc:chgData name="Nur Izzati A Samad (DE-PM/DIGITAL)" userId="ffa5506d-1fd2-457e-993a-962559e46102" providerId="ADAL" clId="{29E333C9-76A2-47EA-BDCD-83F814AB46D4}" dt="2021-05-10T07:08:32.139" v="1089" actId="14100"/>
        <pc:sldMkLst>
          <pc:docMk/>
          <pc:sldMk cId="3982818822" sldId="293"/>
        </pc:sldMkLst>
        <pc:spChg chg="mod">
          <ac:chgData name="Nur Izzati A Samad (DE-PM/DIGITAL)" userId="ffa5506d-1fd2-457e-993a-962559e46102" providerId="ADAL" clId="{29E333C9-76A2-47EA-BDCD-83F814AB46D4}" dt="2021-05-05T05:57:32.793" v="323" actId="20577"/>
          <ac:spMkLst>
            <pc:docMk/>
            <pc:sldMk cId="3982818822" sldId="293"/>
            <ac:spMk id="2" creationId="{9E98DEC3-31CD-4513-A2FE-269BD506D0FA}"/>
          </ac:spMkLst>
        </pc:spChg>
        <pc:spChg chg="mod">
          <ac:chgData name="Nur Izzati A Samad (DE-PM/DIGITAL)" userId="ffa5506d-1fd2-457e-993a-962559e46102" providerId="ADAL" clId="{29E333C9-76A2-47EA-BDCD-83F814AB46D4}" dt="2021-05-10T07:08:32.139" v="1089" actId="14100"/>
          <ac:spMkLst>
            <pc:docMk/>
            <pc:sldMk cId="3982818822" sldId="293"/>
            <ac:spMk id="7" creationId="{91338D90-5410-4928-A2E0-B3C95A984492}"/>
          </ac:spMkLst>
        </pc:spChg>
        <pc:spChg chg="mod">
          <ac:chgData name="Nur Izzati A Samad (DE-PM/DIGITAL)" userId="ffa5506d-1fd2-457e-993a-962559e46102" providerId="ADAL" clId="{29E333C9-76A2-47EA-BDCD-83F814AB46D4}" dt="2021-05-10T07:08:26.400" v="1088" actId="1076"/>
          <ac:spMkLst>
            <pc:docMk/>
            <pc:sldMk cId="3982818822" sldId="293"/>
            <ac:spMk id="13" creationId="{9D25BE48-5696-429D-93AA-968BA2BB670B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7:08:20.595" v="1087" actId="20577"/>
          <ac:graphicFrameMkLst>
            <pc:docMk/>
            <pc:sldMk cId="3982818822" sldId="293"/>
            <ac:graphicFrameMk id="4" creationId="{F50328B8-6323-41D2-AE80-4C35CCD5D957}"/>
          </ac:graphicFrameMkLst>
        </pc:graphicFrameChg>
        <pc:picChg chg="del">
          <ac:chgData name="Nur Izzati A Samad (DE-PM/DIGITAL)" userId="ffa5506d-1fd2-457e-993a-962559e46102" providerId="ADAL" clId="{29E333C9-76A2-47EA-BDCD-83F814AB46D4}" dt="2021-05-05T05:57:01.741" v="306" actId="478"/>
          <ac:picMkLst>
            <pc:docMk/>
            <pc:sldMk cId="3982818822" sldId="293"/>
            <ac:picMk id="3" creationId="{277945EF-B58D-4BCC-989C-0EB6D839A674}"/>
          </ac:picMkLst>
        </pc:picChg>
        <pc:picChg chg="add mod ord">
          <ac:chgData name="Nur Izzati A Samad (DE-PM/DIGITAL)" userId="ffa5506d-1fd2-457e-993a-962559e46102" providerId="ADAL" clId="{29E333C9-76A2-47EA-BDCD-83F814AB46D4}" dt="2021-05-10T07:08:26.400" v="1088" actId="1076"/>
          <ac:picMkLst>
            <pc:docMk/>
            <pc:sldMk cId="3982818822" sldId="293"/>
            <ac:picMk id="5" creationId="{C01DAE38-1B9C-4590-BDFA-0C8EC4D3DCB6}"/>
          </ac:picMkLst>
        </pc:picChg>
        <pc:cxnChg chg="mod">
          <ac:chgData name="Nur Izzati A Samad (DE-PM/DIGITAL)" userId="ffa5506d-1fd2-457e-993a-962559e46102" providerId="ADAL" clId="{29E333C9-76A2-47EA-BDCD-83F814AB46D4}" dt="2021-05-10T07:08:32.139" v="1089" actId="14100"/>
          <ac:cxnSpMkLst>
            <pc:docMk/>
            <pc:sldMk cId="3982818822" sldId="293"/>
            <ac:cxnSpMk id="9" creationId="{1CB64565-850A-454D-A207-2DD338BCD31A}"/>
          </ac:cxnSpMkLst>
        </pc:cxnChg>
      </pc:sldChg>
      <pc:sldChg chg="addSp delSp modSp mod">
        <pc:chgData name="Nur Izzati A Samad (DE-PM/DIGITAL)" userId="ffa5506d-1fd2-457e-993a-962559e46102" providerId="ADAL" clId="{29E333C9-76A2-47EA-BDCD-83F814AB46D4}" dt="2021-05-10T04:04:06.800" v="383" actId="20577"/>
        <pc:sldMkLst>
          <pc:docMk/>
          <pc:sldMk cId="790697682" sldId="294"/>
        </pc:sldMkLst>
        <pc:spChg chg="mod">
          <ac:chgData name="Nur Izzati A Samad (DE-PM/DIGITAL)" userId="ffa5506d-1fd2-457e-993a-962559e46102" providerId="ADAL" clId="{29E333C9-76A2-47EA-BDCD-83F814AB46D4}" dt="2021-05-10T04:01:46.809" v="363" actId="20577"/>
          <ac:spMkLst>
            <pc:docMk/>
            <pc:sldMk cId="790697682" sldId="294"/>
            <ac:spMk id="2" creationId="{9E98DEC3-31CD-4513-A2FE-269BD506D0FA}"/>
          </ac:spMkLst>
        </pc:spChg>
        <pc:spChg chg="mod">
          <ac:chgData name="Nur Izzati A Samad (DE-PM/DIGITAL)" userId="ffa5506d-1fd2-457e-993a-962559e46102" providerId="ADAL" clId="{29E333C9-76A2-47EA-BDCD-83F814AB46D4}" dt="2021-05-10T04:01:19.112" v="333" actId="14100"/>
          <ac:spMkLst>
            <pc:docMk/>
            <pc:sldMk cId="790697682" sldId="294"/>
            <ac:spMk id="7" creationId="{91338D90-5410-4928-A2E0-B3C95A984492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4:04:06.800" v="383" actId="20577"/>
          <ac:graphicFrameMkLst>
            <pc:docMk/>
            <pc:sldMk cId="790697682" sldId="294"/>
            <ac:graphicFrameMk id="4" creationId="{F50328B8-6323-41D2-AE80-4C35CCD5D957}"/>
          </ac:graphicFrameMkLst>
        </pc:graphicFrameChg>
        <pc:picChg chg="del">
          <ac:chgData name="Nur Izzati A Samad (DE-PM/DIGITAL)" userId="ffa5506d-1fd2-457e-993a-962559e46102" providerId="ADAL" clId="{29E333C9-76A2-47EA-BDCD-83F814AB46D4}" dt="2021-05-10T03:59:35.841" v="324" actId="478"/>
          <ac:picMkLst>
            <pc:docMk/>
            <pc:sldMk cId="790697682" sldId="294"/>
            <ac:picMk id="3" creationId="{277945EF-B58D-4BCC-989C-0EB6D839A674}"/>
          </ac:picMkLst>
        </pc:picChg>
        <pc:picChg chg="add mod ord modCrop">
          <ac:chgData name="Nur Izzati A Samad (DE-PM/DIGITAL)" userId="ffa5506d-1fd2-457e-993a-962559e46102" providerId="ADAL" clId="{29E333C9-76A2-47EA-BDCD-83F814AB46D4}" dt="2021-05-10T04:01:13.122" v="331" actId="167"/>
          <ac:picMkLst>
            <pc:docMk/>
            <pc:sldMk cId="790697682" sldId="294"/>
            <ac:picMk id="5" creationId="{4B023D65-231E-4D14-8382-423BF3C9CCBC}"/>
          </ac:picMkLst>
        </pc:picChg>
        <pc:cxnChg chg="mod">
          <ac:chgData name="Nur Izzati A Samad (DE-PM/DIGITAL)" userId="ffa5506d-1fd2-457e-993a-962559e46102" providerId="ADAL" clId="{29E333C9-76A2-47EA-BDCD-83F814AB46D4}" dt="2021-05-10T04:01:23.847" v="335" actId="14100"/>
          <ac:cxnSpMkLst>
            <pc:docMk/>
            <pc:sldMk cId="790697682" sldId="294"/>
            <ac:cxnSpMk id="9" creationId="{1CB64565-850A-454D-A207-2DD338BCD31A}"/>
          </ac:cxnSpMkLst>
        </pc:cxnChg>
      </pc:sldChg>
      <pc:sldChg chg="addSp delSp modSp mod">
        <pc:chgData name="Nur Izzati A Samad (DE-PM/DIGITAL)" userId="ffa5506d-1fd2-457e-993a-962559e46102" providerId="ADAL" clId="{29E333C9-76A2-47EA-BDCD-83F814AB46D4}" dt="2021-05-10T05:23:17.498" v="422" actId="14100"/>
        <pc:sldMkLst>
          <pc:docMk/>
          <pc:sldMk cId="3591936579" sldId="295"/>
        </pc:sldMkLst>
        <pc:spChg chg="mod">
          <ac:chgData name="Nur Izzati A Samad (DE-PM/DIGITAL)" userId="ffa5506d-1fd2-457e-993a-962559e46102" providerId="ADAL" clId="{29E333C9-76A2-47EA-BDCD-83F814AB46D4}" dt="2021-05-10T04:03:13.986" v="374" actId="20577"/>
          <ac:spMkLst>
            <pc:docMk/>
            <pc:sldMk cId="3591936579" sldId="295"/>
            <ac:spMk id="2" creationId="{9E98DEC3-31CD-4513-A2FE-269BD506D0FA}"/>
          </ac:spMkLst>
        </pc:spChg>
        <pc:spChg chg="mod">
          <ac:chgData name="Nur Izzati A Samad (DE-PM/DIGITAL)" userId="ffa5506d-1fd2-457e-993a-962559e46102" providerId="ADAL" clId="{29E333C9-76A2-47EA-BDCD-83F814AB46D4}" dt="2021-05-10T05:23:13.498" v="420" actId="14100"/>
          <ac:spMkLst>
            <pc:docMk/>
            <pc:sldMk cId="3591936579" sldId="295"/>
            <ac:spMk id="7" creationId="{91338D90-5410-4928-A2E0-B3C95A984492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4:04:16.537" v="385" actId="20577"/>
          <ac:graphicFrameMkLst>
            <pc:docMk/>
            <pc:sldMk cId="3591936579" sldId="295"/>
            <ac:graphicFrameMk id="4" creationId="{F50328B8-6323-41D2-AE80-4C35CCD5D957}"/>
          </ac:graphicFrameMkLst>
        </pc:graphicFrameChg>
        <pc:picChg chg="del">
          <ac:chgData name="Nur Izzati A Samad (DE-PM/DIGITAL)" userId="ffa5506d-1fd2-457e-993a-962559e46102" providerId="ADAL" clId="{29E333C9-76A2-47EA-BDCD-83F814AB46D4}" dt="2021-05-10T04:02:00.850" v="364" actId="478"/>
          <ac:picMkLst>
            <pc:docMk/>
            <pc:sldMk cId="3591936579" sldId="295"/>
            <ac:picMk id="3" creationId="{277945EF-B58D-4BCC-989C-0EB6D839A674}"/>
          </ac:picMkLst>
        </pc:picChg>
        <pc:picChg chg="add mod ord">
          <ac:chgData name="Nur Izzati A Samad (DE-PM/DIGITAL)" userId="ffa5506d-1fd2-457e-993a-962559e46102" providerId="ADAL" clId="{29E333C9-76A2-47EA-BDCD-83F814AB46D4}" dt="2021-05-10T04:03:43.306" v="379" actId="167"/>
          <ac:picMkLst>
            <pc:docMk/>
            <pc:sldMk cId="3591936579" sldId="295"/>
            <ac:picMk id="5" creationId="{A509798F-BD5A-4199-9155-F4518DB4490A}"/>
          </ac:picMkLst>
        </pc:picChg>
        <pc:cxnChg chg="mod">
          <ac:chgData name="Nur Izzati A Samad (DE-PM/DIGITAL)" userId="ffa5506d-1fd2-457e-993a-962559e46102" providerId="ADAL" clId="{29E333C9-76A2-47EA-BDCD-83F814AB46D4}" dt="2021-05-10T05:23:17.498" v="422" actId="14100"/>
          <ac:cxnSpMkLst>
            <pc:docMk/>
            <pc:sldMk cId="3591936579" sldId="295"/>
            <ac:cxnSpMk id="9" creationId="{1CB64565-850A-454D-A207-2DD338BCD31A}"/>
          </ac:cxnSpMkLst>
        </pc:cxnChg>
      </pc:sldChg>
      <pc:sldChg chg="modSp mod">
        <pc:chgData name="Nur Izzati A Samad (DE-PM/DIGITAL)" userId="ffa5506d-1fd2-457e-993a-962559e46102" providerId="ADAL" clId="{29E333C9-76A2-47EA-BDCD-83F814AB46D4}" dt="2021-05-10T04:04:58.243" v="405" actId="6549"/>
        <pc:sldMkLst>
          <pc:docMk/>
          <pc:sldMk cId="3887857323" sldId="296"/>
        </pc:sldMkLst>
        <pc:spChg chg="mod">
          <ac:chgData name="Nur Izzati A Samad (DE-PM/DIGITAL)" userId="ffa5506d-1fd2-457e-993a-962559e46102" providerId="ADAL" clId="{29E333C9-76A2-47EA-BDCD-83F814AB46D4}" dt="2021-05-10T04:04:58.243" v="405" actId="6549"/>
          <ac:spMkLst>
            <pc:docMk/>
            <pc:sldMk cId="3887857323" sldId="296"/>
            <ac:spMk id="2" creationId="{9E98DEC3-31CD-4513-A2FE-269BD506D0FA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4:04:49.943" v="389" actId="20577"/>
          <ac:graphicFrameMkLst>
            <pc:docMk/>
            <pc:sldMk cId="3887857323" sldId="296"/>
            <ac:graphicFrameMk id="4" creationId="{F50328B8-6323-41D2-AE80-4C35CCD5D957}"/>
          </ac:graphicFrameMkLst>
        </pc:graphicFrameChg>
      </pc:sldChg>
      <pc:sldChg chg="modSp mod">
        <pc:chgData name="Nur Izzati A Samad (DE-PM/DIGITAL)" userId="ffa5506d-1fd2-457e-993a-962559e46102" providerId="ADAL" clId="{29E333C9-76A2-47EA-BDCD-83F814AB46D4}" dt="2021-05-10T05:25:30.391" v="478" actId="14734"/>
        <pc:sldMkLst>
          <pc:docMk/>
          <pc:sldMk cId="812174768" sldId="297"/>
        </pc:sldMkLst>
        <pc:spChg chg="mod">
          <ac:chgData name="Nur Izzati A Samad (DE-PM/DIGITAL)" userId="ffa5506d-1fd2-457e-993a-962559e46102" providerId="ADAL" clId="{29E333C9-76A2-47EA-BDCD-83F814AB46D4}" dt="2021-05-10T05:23:33.930" v="450" actId="20577"/>
          <ac:spMkLst>
            <pc:docMk/>
            <pc:sldMk cId="812174768" sldId="297"/>
            <ac:spMk id="2" creationId="{9E98DEC3-31CD-4513-A2FE-269BD506D0FA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5:25:30.391" v="478" actId="14734"/>
          <ac:graphicFrameMkLst>
            <pc:docMk/>
            <pc:sldMk cId="812174768" sldId="297"/>
            <ac:graphicFrameMk id="4" creationId="{F50328B8-6323-41D2-AE80-4C35CCD5D957}"/>
          </ac:graphicFrameMkLst>
        </pc:graphicFrameChg>
      </pc:sldChg>
      <pc:sldChg chg="modSp mod">
        <pc:chgData name="Nur Izzati A Samad (DE-PM/DIGITAL)" userId="ffa5506d-1fd2-457e-993a-962559e46102" providerId="ADAL" clId="{29E333C9-76A2-47EA-BDCD-83F814AB46D4}" dt="2021-05-10T04:05:18.036" v="417" actId="20577"/>
        <pc:sldMkLst>
          <pc:docMk/>
          <pc:sldMk cId="2851082934" sldId="298"/>
        </pc:sldMkLst>
        <pc:spChg chg="mod">
          <ac:chgData name="Nur Izzati A Samad (DE-PM/DIGITAL)" userId="ffa5506d-1fd2-457e-993a-962559e46102" providerId="ADAL" clId="{29E333C9-76A2-47EA-BDCD-83F814AB46D4}" dt="2021-05-10T04:05:18.036" v="417" actId="20577"/>
          <ac:spMkLst>
            <pc:docMk/>
            <pc:sldMk cId="2851082934" sldId="298"/>
            <ac:spMk id="2" creationId="{9E98DEC3-31CD-4513-A2FE-269BD506D0FA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4:05:12.197" v="407" actId="20577"/>
          <ac:graphicFrameMkLst>
            <pc:docMk/>
            <pc:sldMk cId="2851082934" sldId="298"/>
            <ac:graphicFrameMk id="4" creationId="{F50328B8-6323-41D2-AE80-4C35CCD5D957}"/>
          </ac:graphicFrameMkLst>
        </pc:graphicFrameChg>
      </pc:sldChg>
      <pc:sldChg chg="addSp delSp modSp mod">
        <pc:chgData name="Nur Izzati A Samad (DE-PM/DIGITAL)" userId="ffa5506d-1fd2-457e-993a-962559e46102" providerId="ADAL" clId="{29E333C9-76A2-47EA-BDCD-83F814AB46D4}" dt="2021-05-10T05:25:39.529" v="480" actId="20577"/>
        <pc:sldMkLst>
          <pc:docMk/>
          <pc:sldMk cId="48354250" sldId="299"/>
        </pc:sldMkLst>
        <pc:spChg chg="mod">
          <ac:chgData name="Nur Izzati A Samad (DE-PM/DIGITAL)" userId="ffa5506d-1fd2-457e-993a-962559e46102" providerId="ADAL" clId="{29E333C9-76A2-47EA-BDCD-83F814AB46D4}" dt="2021-05-10T05:24:45.994" v="469" actId="20577"/>
          <ac:spMkLst>
            <pc:docMk/>
            <pc:sldMk cId="48354250" sldId="299"/>
            <ac:spMk id="2" creationId="{9E98DEC3-31CD-4513-A2FE-269BD506D0FA}"/>
          </ac:spMkLst>
        </pc:spChg>
        <pc:spChg chg="mod">
          <ac:chgData name="Nur Izzati A Samad (DE-PM/DIGITAL)" userId="ffa5506d-1fd2-457e-993a-962559e46102" providerId="ADAL" clId="{29E333C9-76A2-47EA-BDCD-83F814AB46D4}" dt="2021-05-10T05:24:40.022" v="459" actId="14100"/>
          <ac:spMkLst>
            <pc:docMk/>
            <pc:sldMk cId="48354250" sldId="299"/>
            <ac:spMk id="6" creationId="{EE863603-F7C0-43CD-A186-0BA68F643BB9}"/>
          </ac:spMkLst>
        </pc:spChg>
        <pc:spChg chg="mod">
          <ac:chgData name="Nur Izzati A Samad (DE-PM/DIGITAL)" userId="ffa5506d-1fd2-457e-993a-962559e46102" providerId="ADAL" clId="{29E333C9-76A2-47EA-BDCD-83F814AB46D4}" dt="2021-05-10T05:24:59.664" v="471" actId="14100"/>
          <ac:spMkLst>
            <pc:docMk/>
            <pc:sldMk cId="48354250" sldId="299"/>
            <ac:spMk id="14" creationId="{FC0D97E4-8DDB-40F3-B3E5-2F0E7434AB27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5:25:39.529" v="480" actId="20577"/>
          <ac:graphicFrameMkLst>
            <pc:docMk/>
            <pc:sldMk cId="48354250" sldId="299"/>
            <ac:graphicFrameMk id="4" creationId="{F50328B8-6323-41D2-AE80-4C35CCD5D957}"/>
          </ac:graphicFrameMkLst>
        </pc:graphicFrameChg>
        <pc:picChg chg="add mod ord">
          <ac:chgData name="Nur Izzati A Samad (DE-PM/DIGITAL)" userId="ffa5506d-1fd2-457e-993a-962559e46102" providerId="ADAL" clId="{29E333C9-76A2-47EA-BDCD-83F814AB46D4}" dt="2021-05-10T05:24:34.528" v="457" actId="1076"/>
          <ac:picMkLst>
            <pc:docMk/>
            <pc:sldMk cId="48354250" sldId="299"/>
            <ac:picMk id="3" creationId="{26C94A73-365D-49C2-A9FD-B700D322E7DF}"/>
          </ac:picMkLst>
        </pc:picChg>
        <pc:picChg chg="del">
          <ac:chgData name="Nur Izzati A Samad (DE-PM/DIGITAL)" userId="ffa5506d-1fd2-457e-993a-962559e46102" providerId="ADAL" clId="{29E333C9-76A2-47EA-BDCD-83F814AB46D4}" dt="2021-05-10T05:24:15.655" v="451" actId="478"/>
          <ac:picMkLst>
            <pc:docMk/>
            <pc:sldMk cId="48354250" sldId="299"/>
            <ac:picMk id="5" creationId="{26A347EE-38FB-4790-8283-A14D6E4AA299}"/>
          </ac:picMkLst>
        </pc:picChg>
        <pc:cxnChg chg="mod">
          <ac:chgData name="Nur Izzati A Samad (DE-PM/DIGITAL)" userId="ffa5506d-1fd2-457e-993a-962559e46102" providerId="ADAL" clId="{29E333C9-76A2-47EA-BDCD-83F814AB46D4}" dt="2021-05-10T05:24:40.022" v="459" actId="14100"/>
          <ac:cxnSpMkLst>
            <pc:docMk/>
            <pc:sldMk cId="48354250" sldId="299"/>
            <ac:cxnSpMk id="9" creationId="{1CB64565-850A-454D-A207-2DD338BCD31A}"/>
          </ac:cxnSpMkLst>
        </pc:cxnChg>
        <pc:cxnChg chg="mod">
          <ac:chgData name="Nur Izzati A Samad (DE-PM/DIGITAL)" userId="ffa5506d-1fd2-457e-993a-962559e46102" providerId="ADAL" clId="{29E333C9-76A2-47EA-BDCD-83F814AB46D4}" dt="2021-05-10T05:24:59.664" v="471" actId="14100"/>
          <ac:cxnSpMkLst>
            <pc:docMk/>
            <pc:sldMk cId="48354250" sldId="299"/>
            <ac:cxnSpMk id="16" creationId="{8715AAD8-DF60-4F64-90CA-FFFB1E8E9566}"/>
          </ac:cxnSpMkLst>
        </pc:cxnChg>
      </pc:sldChg>
      <pc:sldChg chg="modSp mod">
        <pc:chgData name="Nur Izzati A Samad (DE-PM/DIGITAL)" userId="ffa5506d-1fd2-457e-993a-962559e46102" providerId="ADAL" clId="{29E333C9-76A2-47EA-BDCD-83F814AB46D4}" dt="2021-05-10T05:29:34.087" v="751" actId="113"/>
        <pc:sldMkLst>
          <pc:docMk/>
          <pc:sldMk cId="1864088738" sldId="300"/>
        </pc:sldMkLst>
        <pc:spChg chg="mod">
          <ac:chgData name="Nur Izzati A Samad (DE-PM/DIGITAL)" userId="ffa5506d-1fd2-457e-993a-962559e46102" providerId="ADAL" clId="{29E333C9-76A2-47EA-BDCD-83F814AB46D4}" dt="2021-05-10T05:28:56.512" v="722" actId="20577"/>
          <ac:spMkLst>
            <pc:docMk/>
            <pc:sldMk cId="1864088738" sldId="300"/>
            <ac:spMk id="2" creationId="{9E98DEC3-31CD-4513-A2FE-269BD506D0FA}"/>
          </ac:spMkLst>
        </pc:spChg>
        <pc:spChg chg="mod">
          <ac:chgData name="Nur Izzati A Samad (DE-PM/DIGITAL)" userId="ffa5506d-1fd2-457e-993a-962559e46102" providerId="ADAL" clId="{29E333C9-76A2-47EA-BDCD-83F814AB46D4}" dt="2021-05-10T05:29:34.087" v="751" actId="113"/>
          <ac:spMkLst>
            <pc:docMk/>
            <pc:sldMk cId="1864088738" sldId="300"/>
            <ac:spMk id="13" creationId="{9D25BE48-5696-429D-93AA-968BA2BB670B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5:28:37.328" v="712" actId="20577"/>
          <ac:graphicFrameMkLst>
            <pc:docMk/>
            <pc:sldMk cId="1864088738" sldId="300"/>
            <ac:graphicFrameMk id="4" creationId="{F50328B8-6323-41D2-AE80-4C35CCD5D957}"/>
          </ac:graphicFrameMkLst>
        </pc:graphicFrameChg>
        <pc:picChg chg="mod">
          <ac:chgData name="Nur Izzati A Samad (DE-PM/DIGITAL)" userId="ffa5506d-1fd2-457e-993a-962559e46102" providerId="ADAL" clId="{29E333C9-76A2-47EA-BDCD-83F814AB46D4}" dt="2021-05-10T05:29:04.431" v="723" actId="1076"/>
          <ac:picMkLst>
            <pc:docMk/>
            <pc:sldMk cId="1864088738" sldId="300"/>
            <ac:picMk id="21" creationId="{598F7F95-C427-465C-858B-D1610814045C}"/>
          </ac:picMkLst>
        </pc:picChg>
        <pc:cxnChg chg="mod">
          <ac:chgData name="Nur Izzati A Samad (DE-PM/DIGITAL)" userId="ffa5506d-1fd2-457e-993a-962559e46102" providerId="ADAL" clId="{29E333C9-76A2-47EA-BDCD-83F814AB46D4}" dt="2021-05-10T05:29:30.215" v="749" actId="1076"/>
          <ac:cxnSpMkLst>
            <pc:docMk/>
            <pc:sldMk cId="1864088738" sldId="300"/>
            <ac:cxnSpMk id="9" creationId="{1CB64565-850A-454D-A207-2DD338BCD31A}"/>
          </ac:cxnSpMkLst>
        </pc:cxnChg>
      </pc:sldChg>
      <pc:sldChg chg="modSp mod">
        <pc:chgData name="Nur Izzati A Samad (DE-PM/DIGITAL)" userId="ffa5506d-1fd2-457e-993a-962559e46102" providerId="ADAL" clId="{29E333C9-76A2-47EA-BDCD-83F814AB46D4}" dt="2021-05-10T06:30:27.510" v="781" actId="20577"/>
        <pc:sldMkLst>
          <pc:docMk/>
          <pc:sldMk cId="2609756629" sldId="301"/>
        </pc:sldMkLst>
        <pc:spChg chg="mod">
          <ac:chgData name="Nur Izzati A Samad (DE-PM/DIGITAL)" userId="ffa5506d-1fd2-457e-993a-962559e46102" providerId="ADAL" clId="{29E333C9-76A2-47EA-BDCD-83F814AB46D4}" dt="2021-05-10T06:30:27.510" v="781" actId="20577"/>
          <ac:spMkLst>
            <pc:docMk/>
            <pc:sldMk cId="2609756629" sldId="301"/>
            <ac:spMk id="2" creationId="{9E98DEC3-31CD-4513-A2FE-269BD506D0FA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5:29:41.275" v="753" actId="20577"/>
          <ac:graphicFrameMkLst>
            <pc:docMk/>
            <pc:sldMk cId="2609756629" sldId="301"/>
            <ac:graphicFrameMk id="4" creationId="{F50328B8-6323-41D2-AE80-4C35CCD5D957}"/>
          </ac:graphicFrameMkLst>
        </pc:graphicFrameChg>
      </pc:sldChg>
      <pc:sldChg chg="modSp mod">
        <pc:chgData name="Nur Izzati A Samad (DE-PM/DIGITAL)" userId="ffa5506d-1fd2-457e-993a-962559e46102" providerId="ADAL" clId="{29E333C9-76A2-47EA-BDCD-83F814AB46D4}" dt="2021-05-10T07:00:53.507" v="795" actId="20577"/>
        <pc:sldMkLst>
          <pc:docMk/>
          <pc:sldMk cId="3572886355" sldId="302"/>
        </pc:sldMkLst>
        <pc:spChg chg="mod">
          <ac:chgData name="Nur Izzati A Samad (DE-PM/DIGITAL)" userId="ffa5506d-1fd2-457e-993a-962559e46102" providerId="ADAL" clId="{29E333C9-76A2-47EA-BDCD-83F814AB46D4}" dt="2021-05-10T07:00:53.507" v="795" actId="20577"/>
          <ac:spMkLst>
            <pc:docMk/>
            <pc:sldMk cId="3572886355" sldId="302"/>
            <ac:spMk id="2" creationId="{9E98DEC3-31CD-4513-A2FE-269BD506D0FA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7:00:47.276" v="783" actId="20577"/>
          <ac:graphicFrameMkLst>
            <pc:docMk/>
            <pc:sldMk cId="3572886355" sldId="302"/>
            <ac:graphicFrameMk id="4" creationId="{F50328B8-6323-41D2-AE80-4C35CCD5D957}"/>
          </ac:graphicFrameMkLst>
        </pc:graphicFrameChg>
      </pc:sldChg>
      <pc:sldChg chg="modSp del mod">
        <pc:chgData name="Nur Izzati A Samad (DE-PM/DIGITAL)" userId="ffa5506d-1fd2-457e-993a-962559e46102" providerId="ADAL" clId="{29E333C9-76A2-47EA-BDCD-83F814AB46D4}" dt="2021-05-10T07:01:07.238" v="798" actId="47"/>
        <pc:sldMkLst>
          <pc:docMk/>
          <pc:sldMk cId="4109268952" sldId="303"/>
        </pc:sldMkLst>
        <pc:graphicFrameChg chg="modGraphic">
          <ac:chgData name="Nur Izzati A Samad (DE-PM/DIGITAL)" userId="ffa5506d-1fd2-457e-993a-962559e46102" providerId="ADAL" clId="{29E333C9-76A2-47EA-BDCD-83F814AB46D4}" dt="2021-05-10T07:01:01.603" v="797" actId="20577"/>
          <ac:graphicFrameMkLst>
            <pc:docMk/>
            <pc:sldMk cId="4109268952" sldId="303"/>
            <ac:graphicFrameMk id="4" creationId="{F50328B8-6323-41D2-AE80-4C35CCD5D957}"/>
          </ac:graphicFrameMkLst>
        </pc:graphicFrameChg>
      </pc:sldChg>
      <pc:sldChg chg="addSp delSp modSp mod">
        <pc:chgData name="Nur Izzati A Samad (DE-PM/DIGITAL)" userId="ffa5506d-1fd2-457e-993a-962559e46102" providerId="ADAL" clId="{29E333C9-76A2-47EA-BDCD-83F814AB46D4}" dt="2021-05-10T07:04:22.351" v="923" actId="20577"/>
        <pc:sldMkLst>
          <pc:docMk/>
          <pc:sldMk cId="579182572" sldId="304"/>
        </pc:sldMkLst>
        <pc:spChg chg="mod">
          <ac:chgData name="Nur Izzati A Samad (DE-PM/DIGITAL)" userId="ffa5506d-1fd2-457e-993a-962559e46102" providerId="ADAL" clId="{29E333C9-76A2-47EA-BDCD-83F814AB46D4}" dt="2021-05-10T07:04:22.351" v="923" actId="20577"/>
          <ac:spMkLst>
            <pc:docMk/>
            <pc:sldMk cId="579182572" sldId="304"/>
            <ac:spMk id="2" creationId="{9E98DEC3-31CD-4513-A2FE-269BD506D0FA}"/>
          </ac:spMkLst>
        </pc:spChg>
        <pc:spChg chg="mod">
          <ac:chgData name="Nur Izzati A Samad (DE-PM/DIGITAL)" userId="ffa5506d-1fd2-457e-993a-962559e46102" providerId="ADAL" clId="{29E333C9-76A2-47EA-BDCD-83F814AB46D4}" dt="2021-05-10T07:03:09.197" v="807" actId="14100"/>
          <ac:spMkLst>
            <pc:docMk/>
            <pc:sldMk cId="579182572" sldId="304"/>
            <ac:spMk id="10" creationId="{AC8055EE-D15D-489B-A170-B6674BC466A2}"/>
          </ac:spMkLst>
        </pc:spChg>
        <pc:spChg chg="mod">
          <ac:chgData name="Nur Izzati A Samad (DE-PM/DIGITAL)" userId="ffa5506d-1fd2-457e-993a-962559e46102" providerId="ADAL" clId="{29E333C9-76A2-47EA-BDCD-83F814AB46D4}" dt="2021-05-10T07:03:30.391" v="834" actId="20577"/>
          <ac:spMkLst>
            <pc:docMk/>
            <pc:sldMk cId="579182572" sldId="304"/>
            <ac:spMk id="13" creationId="{9D25BE48-5696-429D-93AA-968BA2BB670B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7:03:58.107" v="911" actId="20577"/>
          <ac:graphicFrameMkLst>
            <pc:docMk/>
            <pc:sldMk cId="579182572" sldId="304"/>
            <ac:graphicFrameMk id="4" creationId="{F50328B8-6323-41D2-AE80-4C35CCD5D957}"/>
          </ac:graphicFrameMkLst>
        </pc:graphicFrameChg>
        <pc:picChg chg="del">
          <ac:chgData name="Nur Izzati A Samad (DE-PM/DIGITAL)" userId="ffa5506d-1fd2-457e-993a-962559e46102" providerId="ADAL" clId="{29E333C9-76A2-47EA-BDCD-83F814AB46D4}" dt="2021-05-10T07:02:49.077" v="801" actId="478"/>
          <ac:picMkLst>
            <pc:docMk/>
            <pc:sldMk cId="579182572" sldId="304"/>
            <ac:picMk id="3" creationId="{F3EA7784-3D01-4E43-87F1-ED53E0D96143}"/>
          </ac:picMkLst>
        </pc:picChg>
        <pc:picChg chg="add mod ord">
          <ac:chgData name="Nur Izzati A Samad (DE-PM/DIGITAL)" userId="ffa5506d-1fd2-457e-993a-962559e46102" providerId="ADAL" clId="{29E333C9-76A2-47EA-BDCD-83F814AB46D4}" dt="2021-05-10T07:03:00.309" v="805" actId="167"/>
          <ac:picMkLst>
            <pc:docMk/>
            <pc:sldMk cId="579182572" sldId="304"/>
            <ac:picMk id="5" creationId="{744440D0-0F1E-416C-BE1F-CC7BB7B3A20B}"/>
          </ac:picMkLst>
        </pc:picChg>
        <pc:cxnChg chg="mod">
          <ac:chgData name="Nur Izzati A Samad (DE-PM/DIGITAL)" userId="ffa5506d-1fd2-457e-993a-962559e46102" providerId="ADAL" clId="{29E333C9-76A2-47EA-BDCD-83F814AB46D4}" dt="2021-05-10T07:03:22.162" v="811" actId="14100"/>
          <ac:cxnSpMkLst>
            <pc:docMk/>
            <pc:sldMk cId="579182572" sldId="304"/>
            <ac:cxnSpMk id="9" creationId="{1CB64565-850A-454D-A207-2DD338BCD31A}"/>
          </ac:cxnSpMkLst>
        </pc:cxnChg>
      </pc:sldChg>
      <pc:sldChg chg="modSp mod">
        <pc:chgData name="Nur Izzati A Samad (DE-PM/DIGITAL)" userId="ffa5506d-1fd2-457e-993a-962559e46102" providerId="ADAL" clId="{29E333C9-76A2-47EA-BDCD-83F814AB46D4}" dt="2021-05-10T07:04:29.113" v="933" actId="20577"/>
        <pc:sldMkLst>
          <pc:docMk/>
          <pc:sldMk cId="2129133125" sldId="305"/>
        </pc:sldMkLst>
        <pc:spChg chg="mod">
          <ac:chgData name="Nur Izzati A Samad (DE-PM/DIGITAL)" userId="ffa5506d-1fd2-457e-993a-962559e46102" providerId="ADAL" clId="{29E333C9-76A2-47EA-BDCD-83F814AB46D4}" dt="2021-05-10T07:04:29.113" v="933" actId="20577"/>
          <ac:spMkLst>
            <pc:docMk/>
            <pc:sldMk cId="2129133125" sldId="305"/>
            <ac:spMk id="2" creationId="{9E98DEC3-31CD-4513-A2FE-269BD506D0FA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7:04:11.010" v="913" actId="20577"/>
          <ac:graphicFrameMkLst>
            <pc:docMk/>
            <pc:sldMk cId="2129133125" sldId="305"/>
            <ac:graphicFrameMk id="4" creationId="{F50328B8-6323-41D2-AE80-4C35CCD5D957}"/>
          </ac:graphicFrameMkLst>
        </pc:graphicFrameChg>
      </pc:sldChg>
      <pc:sldChg chg="addSp modSp add mod">
        <pc:chgData name="Nur Izzati A Samad (DE-PM/DIGITAL)" userId="ffa5506d-1fd2-457e-993a-962559e46102" providerId="ADAL" clId="{29E333C9-76A2-47EA-BDCD-83F814AB46D4}" dt="2021-05-05T05:54:05.260" v="288" actId="1076"/>
        <pc:sldMkLst>
          <pc:docMk/>
          <pc:sldMk cId="1184432278" sldId="306"/>
        </pc:sldMkLst>
        <pc:spChg chg="mod">
          <ac:chgData name="Nur Izzati A Samad (DE-PM/DIGITAL)" userId="ffa5506d-1fd2-457e-993a-962559e46102" providerId="ADAL" clId="{29E333C9-76A2-47EA-BDCD-83F814AB46D4}" dt="2021-05-05T05:51:42.307" v="227" actId="20577"/>
          <ac:spMkLst>
            <pc:docMk/>
            <pc:sldMk cId="1184432278" sldId="306"/>
            <ac:spMk id="2" creationId="{9E98DEC3-31CD-4513-A2FE-269BD506D0FA}"/>
          </ac:spMkLst>
        </pc:spChg>
        <pc:spChg chg="mod">
          <ac:chgData name="Nur Izzati A Samad (DE-PM/DIGITAL)" userId="ffa5506d-1fd2-457e-993a-962559e46102" providerId="ADAL" clId="{29E333C9-76A2-47EA-BDCD-83F814AB46D4}" dt="2021-05-05T05:52:02.623" v="230" actId="1076"/>
          <ac:spMkLst>
            <pc:docMk/>
            <pc:sldMk cId="1184432278" sldId="306"/>
            <ac:spMk id="7" creationId="{91338D90-5410-4928-A2E0-B3C95A984492}"/>
          </ac:spMkLst>
        </pc:spChg>
        <pc:spChg chg="mod">
          <ac:chgData name="Nur Izzati A Samad (DE-PM/DIGITAL)" userId="ffa5506d-1fd2-457e-993a-962559e46102" providerId="ADAL" clId="{29E333C9-76A2-47EA-BDCD-83F814AB46D4}" dt="2021-05-05T05:51:55.862" v="229" actId="1076"/>
          <ac:spMkLst>
            <pc:docMk/>
            <pc:sldMk cId="1184432278" sldId="306"/>
            <ac:spMk id="13" creationId="{9D25BE48-5696-429D-93AA-968BA2BB670B}"/>
          </ac:spMkLst>
        </pc:spChg>
        <pc:spChg chg="mod">
          <ac:chgData name="Nur Izzati A Samad (DE-PM/DIGITAL)" userId="ffa5506d-1fd2-457e-993a-962559e46102" providerId="ADAL" clId="{29E333C9-76A2-47EA-BDCD-83F814AB46D4}" dt="2021-05-05T05:53:55.870" v="285" actId="1076"/>
          <ac:spMkLst>
            <pc:docMk/>
            <pc:sldMk cId="1184432278" sldId="306"/>
            <ac:spMk id="14" creationId="{CE7D79A7-1EDE-4B21-9200-8A1066ECEA45}"/>
          </ac:spMkLst>
        </pc:spChg>
        <pc:spChg chg="add mod">
          <ac:chgData name="Nur Izzati A Samad (DE-PM/DIGITAL)" userId="ffa5506d-1fd2-457e-993a-962559e46102" providerId="ADAL" clId="{29E333C9-76A2-47EA-BDCD-83F814AB46D4}" dt="2021-05-05T05:52:28.959" v="235" actId="1076"/>
          <ac:spMkLst>
            <pc:docMk/>
            <pc:sldMk cId="1184432278" sldId="306"/>
            <ac:spMk id="15" creationId="{FE1043CF-DA10-4220-A2A8-C5647134F4DF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05T05:51:30.299" v="215" actId="20577"/>
          <ac:graphicFrameMkLst>
            <pc:docMk/>
            <pc:sldMk cId="1184432278" sldId="306"/>
            <ac:graphicFrameMk id="4" creationId="{F50328B8-6323-41D2-AE80-4C35CCD5D957}"/>
          </ac:graphicFrameMkLst>
        </pc:graphicFrameChg>
        <pc:picChg chg="add mod modCrop">
          <ac:chgData name="Nur Izzati A Samad (DE-PM/DIGITAL)" userId="ffa5506d-1fd2-457e-993a-962559e46102" providerId="ADAL" clId="{29E333C9-76A2-47EA-BDCD-83F814AB46D4}" dt="2021-05-05T05:54:05.260" v="288" actId="1076"/>
          <ac:picMkLst>
            <pc:docMk/>
            <pc:sldMk cId="1184432278" sldId="306"/>
            <ac:picMk id="19" creationId="{2B427354-A882-43B8-AE04-53946B121128}"/>
          </ac:picMkLst>
        </pc:picChg>
        <pc:cxnChg chg="mod">
          <ac:chgData name="Nur Izzati A Samad (DE-PM/DIGITAL)" userId="ffa5506d-1fd2-457e-993a-962559e46102" providerId="ADAL" clId="{29E333C9-76A2-47EA-BDCD-83F814AB46D4}" dt="2021-05-05T05:51:52.623" v="228" actId="14100"/>
          <ac:cxnSpMkLst>
            <pc:docMk/>
            <pc:sldMk cId="1184432278" sldId="306"/>
            <ac:cxnSpMk id="9" creationId="{1CB64565-850A-454D-A207-2DD338BCD31A}"/>
          </ac:cxnSpMkLst>
        </pc:cxnChg>
        <pc:cxnChg chg="mod">
          <ac:chgData name="Nur Izzati A Samad (DE-PM/DIGITAL)" userId="ffa5506d-1fd2-457e-993a-962559e46102" providerId="ADAL" clId="{29E333C9-76A2-47EA-BDCD-83F814AB46D4}" dt="2021-05-05T05:52:18.407" v="233" actId="14100"/>
          <ac:cxnSpMkLst>
            <pc:docMk/>
            <pc:sldMk cId="1184432278" sldId="306"/>
            <ac:cxnSpMk id="10" creationId="{FECAE52C-2C65-4994-9DFE-643D35BC8C94}"/>
          </ac:cxnSpMkLst>
        </pc:cxnChg>
        <pc:cxnChg chg="add mod">
          <ac:chgData name="Nur Izzati A Samad (DE-PM/DIGITAL)" userId="ffa5506d-1fd2-457e-993a-962559e46102" providerId="ADAL" clId="{29E333C9-76A2-47EA-BDCD-83F814AB46D4}" dt="2021-05-05T05:54:00.967" v="286" actId="14100"/>
          <ac:cxnSpMkLst>
            <pc:docMk/>
            <pc:sldMk cId="1184432278" sldId="306"/>
            <ac:cxnSpMk id="16" creationId="{B88FCC40-924D-4406-B3E3-4E0C0BCFF05E}"/>
          </ac:cxnSpMkLst>
        </pc:cxnChg>
      </pc:sldChg>
      <pc:sldChg chg="addSp delSp modSp add mod">
        <pc:chgData name="Nur Izzati A Samad (DE-PM/DIGITAL)" userId="ffa5506d-1fd2-457e-993a-962559e46102" providerId="ADAL" clId="{29E333C9-76A2-47EA-BDCD-83F814AB46D4}" dt="2021-05-10T05:28:29.141" v="710" actId="478"/>
        <pc:sldMkLst>
          <pc:docMk/>
          <pc:sldMk cId="832703428" sldId="307"/>
        </pc:sldMkLst>
        <pc:spChg chg="mod">
          <ac:chgData name="Nur Izzati A Samad (DE-PM/DIGITAL)" userId="ffa5506d-1fd2-457e-993a-962559e46102" providerId="ADAL" clId="{29E333C9-76A2-47EA-BDCD-83F814AB46D4}" dt="2021-05-10T05:27:38.038" v="661" actId="14100"/>
          <ac:spMkLst>
            <pc:docMk/>
            <pc:sldMk cId="832703428" sldId="307"/>
            <ac:spMk id="6" creationId="{EE863603-F7C0-43CD-A186-0BA68F643BB9}"/>
          </ac:spMkLst>
        </pc:spChg>
        <pc:spChg chg="mod">
          <ac:chgData name="Nur Izzati A Samad (DE-PM/DIGITAL)" userId="ffa5506d-1fd2-457e-993a-962559e46102" providerId="ADAL" clId="{29E333C9-76A2-47EA-BDCD-83F814AB46D4}" dt="2021-05-10T05:27:27.629" v="658" actId="20577"/>
          <ac:spMkLst>
            <pc:docMk/>
            <pc:sldMk cId="832703428" sldId="307"/>
            <ac:spMk id="13" creationId="{9D25BE48-5696-429D-93AA-968BA2BB670B}"/>
          </ac:spMkLst>
        </pc:spChg>
        <pc:spChg chg="mod">
          <ac:chgData name="Nur Izzati A Samad (DE-PM/DIGITAL)" userId="ffa5506d-1fd2-457e-993a-962559e46102" providerId="ADAL" clId="{29E333C9-76A2-47EA-BDCD-83F814AB46D4}" dt="2021-05-10T05:27:42.512" v="662" actId="14100"/>
          <ac:spMkLst>
            <pc:docMk/>
            <pc:sldMk cId="832703428" sldId="307"/>
            <ac:spMk id="14" creationId="{FC0D97E4-8DDB-40F3-B3E5-2F0E7434AB27}"/>
          </ac:spMkLst>
        </pc:spChg>
        <pc:spChg chg="mod">
          <ac:chgData name="Nur Izzati A Samad (DE-PM/DIGITAL)" userId="ffa5506d-1fd2-457e-993a-962559e46102" providerId="ADAL" clId="{29E333C9-76A2-47EA-BDCD-83F814AB46D4}" dt="2021-05-10T05:28:27.470" v="709" actId="1076"/>
          <ac:spMkLst>
            <pc:docMk/>
            <pc:sldMk cId="832703428" sldId="307"/>
            <ac:spMk id="15" creationId="{512EC9D3-C4A9-43AA-B5AB-05ADFC186785}"/>
          </ac:spMkLst>
        </pc:spChg>
        <pc:spChg chg="add mod">
          <ac:chgData name="Nur Izzati A Samad (DE-PM/DIGITAL)" userId="ffa5506d-1fd2-457e-993a-962559e46102" providerId="ADAL" clId="{29E333C9-76A2-47EA-BDCD-83F814AB46D4}" dt="2021-05-10T05:28:18.665" v="707" actId="1076"/>
          <ac:spMkLst>
            <pc:docMk/>
            <pc:sldMk cId="832703428" sldId="307"/>
            <ac:spMk id="23" creationId="{3947FAE1-C43A-41E2-B48A-B78F628905F7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5:26:57.538" v="638" actId="20577"/>
          <ac:graphicFrameMkLst>
            <pc:docMk/>
            <pc:sldMk cId="832703428" sldId="307"/>
            <ac:graphicFrameMk id="4" creationId="{F50328B8-6323-41D2-AE80-4C35CCD5D957}"/>
          </ac:graphicFrameMkLst>
        </pc:graphicFrameChg>
        <pc:picChg chg="mod">
          <ac:chgData name="Nur Izzati A Samad (DE-PM/DIGITAL)" userId="ffa5506d-1fd2-457e-993a-962559e46102" providerId="ADAL" clId="{29E333C9-76A2-47EA-BDCD-83F814AB46D4}" dt="2021-05-10T05:27:00.504" v="639" actId="1076"/>
          <ac:picMkLst>
            <pc:docMk/>
            <pc:sldMk cId="832703428" sldId="307"/>
            <ac:picMk id="3" creationId="{26C94A73-365D-49C2-A9FD-B700D322E7DF}"/>
          </ac:picMkLst>
        </pc:picChg>
        <pc:cxnChg chg="mod">
          <ac:chgData name="Nur Izzati A Samad (DE-PM/DIGITAL)" userId="ffa5506d-1fd2-457e-993a-962559e46102" providerId="ADAL" clId="{29E333C9-76A2-47EA-BDCD-83F814AB46D4}" dt="2021-05-10T05:27:22.673" v="645" actId="20577"/>
          <ac:cxnSpMkLst>
            <pc:docMk/>
            <pc:sldMk cId="832703428" sldId="307"/>
            <ac:cxnSpMk id="9" creationId="{1CB64565-850A-454D-A207-2DD338BCD31A}"/>
          </ac:cxnSpMkLst>
        </pc:cxnChg>
        <pc:cxnChg chg="del mod">
          <ac:chgData name="Nur Izzati A Samad (DE-PM/DIGITAL)" userId="ffa5506d-1fd2-457e-993a-962559e46102" providerId="ADAL" clId="{29E333C9-76A2-47EA-BDCD-83F814AB46D4}" dt="2021-05-10T05:28:29.141" v="710" actId="478"/>
          <ac:cxnSpMkLst>
            <pc:docMk/>
            <pc:sldMk cId="832703428" sldId="307"/>
            <ac:cxnSpMk id="16" creationId="{8715AAD8-DF60-4F64-90CA-FFFB1E8E9566}"/>
          </ac:cxnSpMkLst>
        </pc:cxnChg>
        <pc:cxnChg chg="add mod">
          <ac:chgData name="Nur Izzati A Samad (DE-PM/DIGITAL)" userId="ffa5506d-1fd2-457e-993a-962559e46102" providerId="ADAL" clId="{29E333C9-76A2-47EA-BDCD-83F814AB46D4}" dt="2021-05-10T05:28:21.271" v="708" actId="14100"/>
          <ac:cxnSpMkLst>
            <pc:docMk/>
            <pc:sldMk cId="832703428" sldId="307"/>
            <ac:cxnSpMk id="20" creationId="{B74B4B25-1CF8-4AAE-BA0C-CFC7AF2D6FC6}"/>
          </ac:cxnSpMkLst>
        </pc:cxnChg>
      </pc:sldChg>
      <pc:sldChg chg="modSp add mod">
        <pc:chgData name="Nur Izzati A Samad (DE-PM/DIGITAL)" userId="ffa5506d-1fd2-457e-993a-962559e46102" providerId="ADAL" clId="{29E333C9-76A2-47EA-BDCD-83F814AB46D4}" dt="2021-05-10T07:04:57.944" v="946" actId="20577"/>
        <pc:sldMkLst>
          <pc:docMk/>
          <pc:sldMk cId="430080065" sldId="309"/>
        </pc:sldMkLst>
        <pc:spChg chg="mod">
          <ac:chgData name="Nur Izzati A Samad (DE-PM/DIGITAL)" userId="ffa5506d-1fd2-457e-993a-962559e46102" providerId="ADAL" clId="{29E333C9-76A2-47EA-BDCD-83F814AB46D4}" dt="2021-05-10T07:04:57.944" v="946" actId="20577"/>
          <ac:spMkLst>
            <pc:docMk/>
            <pc:sldMk cId="430080065" sldId="309"/>
            <ac:spMk id="2" creationId="{9E98DEC3-31CD-4513-A2FE-269BD506D0FA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7:04:51.155" v="936" actId="20577"/>
          <ac:graphicFrameMkLst>
            <pc:docMk/>
            <pc:sldMk cId="430080065" sldId="309"/>
            <ac:graphicFrameMk id="4" creationId="{F50328B8-6323-41D2-AE80-4C35CCD5D957}"/>
          </ac:graphicFrameMkLst>
        </pc:graphicFrameChg>
      </pc:sldChg>
      <pc:sldChg chg="addSp delSp modSp add mod">
        <pc:chgData name="Nur Izzati A Samad (DE-PM/DIGITAL)" userId="ffa5506d-1fd2-457e-993a-962559e46102" providerId="ADAL" clId="{29E333C9-76A2-47EA-BDCD-83F814AB46D4}" dt="2021-05-10T07:06:03.273" v="988" actId="20577"/>
        <pc:sldMkLst>
          <pc:docMk/>
          <pc:sldMk cId="723937901" sldId="310"/>
        </pc:sldMkLst>
        <pc:spChg chg="mod">
          <ac:chgData name="Nur Izzati A Samad (DE-PM/DIGITAL)" userId="ffa5506d-1fd2-457e-993a-962559e46102" providerId="ADAL" clId="{29E333C9-76A2-47EA-BDCD-83F814AB46D4}" dt="2021-05-10T07:05:18.526" v="977" actId="20577"/>
          <ac:spMkLst>
            <pc:docMk/>
            <pc:sldMk cId="723937901" sldId="310"/>
            <ac:spMk id="2" creationId="{9E98DEC3-31CD-4513-A2FE-269BD506D0FA}"/>
          </ac:spMkLst>
        </pc:spChg>
        <pc:spChg chg="mod">
          <ac:chgData name="Nur Izzati A Samad (DE-PM/DIGITAL)" userId="ffa5506d-1fd2-457e-993a-962559e46102" providerId="ADAL" clId="{29E333C9-76A2-47EA-BDCD-83F814AB46D4}" dt="2021-05-10T07:05:52.678" v="985" actId="1076"/>
          <ac:spMkLst>
            <pc:docMk/>
            <pc:sldMk cId="723937901" sldId="310"/>
            <ac:spMk id="10" creationId="{AC8055EE-D15D-489B-A170-B6674BC466A2}"/>
          </ac:spMkLst>
        </pc:spChg>
        <pc:spChg chg="mod">
          <ac:chgData name="Nur Izzati A Samad (DE-PM/DIGITAL)" userId="ffa5506d-1fd2-457e-993a-962559e46102" providerId="ADAL" clId="{29E333C9-76A2-47EA-BDCD-83F814AB46D4}" dt="2021-05-10T07:05:54.722" v="986" actId="1076"/>
          <ac:spMkLst>
            <pc:docMk/>
            <pc:sldMk cId="723937901" sldId="310"/>
            <ac:spMk id="13" creationId="{9D25BE48-5696-429D-93AA-968BA2BB670B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7:06:03.273" v="988" actId="20577"/>
          <ac:graphicFrameMkLst>
            <pc:docMk/>
            <pc:sldMk cId="723937901" sldId="310"/>
            <ac:graphicFrameMk id="4" creationId="{F50328B8-6323-41D2-AE80-4C35CCD5D957}"/>
          </ac:graphicFrameMkLst>
        </pc:graphicFrameChg>
        <pc:picChg chg="del">
          <ac:chgData name="Nur Izzati A Samad (DE-PM/DIGITAL)" userId="ffa5506d-1fd2-457e-993a-962559e46102" providerId="ADAL" clId="{29E333C9-76A2-47EA-BDCD-83F814AB46D4}" dt="2021-05-10T07:05:39.954" v="978" actId="478"/>
          <ac:picMkLst>
            <pc:docMk/>
            <pc:sldMk cId="723937901" sldId="310"/>
            <ac:picMk id="3" creationId="{7A4B3DF1-4B13-4A5F-B8B8-645171787BDB}"/>
          </ac:picMkLst>
        </pc:picChg>
        <pc:picChg chg="add mod ord">
          <ac:chgData name="Nur Izzati A Samad (DE-PM/DIGITAL)" userId="ffa5506d-1fd2-457e-993a-962559e46102" providerId="ADAL" clId="{29E333C9-76A2-47EA-BDCD-83F814AB46D4}" dt="2021-05-10T07:05:49.616" v="984" actId="167"/>
          <ac:picMkLst>
            <pc:docMk/>
            <pc:sldMk cId="723937901" sldId="310"/>
            <ac:picMk id="5" creationId="{1DDF41D0-723D-4CBF-91E2-80C2FE3130CC}"/>
          </ac:picMkLst>
        </pc:picChg>
        <pc:cxnChg chg="mod">
          <ac:chgData name="Nur Izzati A Samad (DE-PM/DIGITAL)" userId="ffa5506d-1fd2-457e-993a-962559e46102" providerId="ADAL" clId="{29E333C9-76A2-47EA-BDCD-83F814AB46D4}" dt="2021-05-10T07:05:52.678" v="985" actId="1076"/>
          <ac:cxnSpMkLst>
            <pc:docMk/>
            <pc:sldMk cId="723937901" sldId="310"/>
            <ac:cxnSpMk id="9" creationId="{1CB64565-850A-454D-A207-2DD338BCD31A}"/>
          </ac:cxnSpMkLst>
        </pc:cxnChg>
      </pc:sldChg>
      <pc:sldChg chg="modSp add mod">
        <pc:chgData name="Nur Izzati A Samad (DE-PM/DIGITAL)" userId="ffa5506d-1fd2-457e-993a-962559e46102" providerId="ADAL" clId="{29E333C9-76A2-47EA-BDCD-83F814AB46D4}" dt="2021-05-10T07:06:52.493" v="1004" actId="20577"/>
        <pc:sldMkLst>
          <pc:docMk/>
          <pc:sldMk cId="937339618" sldId="311"/>
        </pc:sldMkLst>
        <pc:spChg chg="mod">
          <ac:chgData name="Nur Izzati A Samad (DE-PM/DIGITAL)" userId="ffa5506d-1fd2-457e-993a-962559e46102" providerId="ADAL" clId="{29E333C9-76A2-47EA-BDCD-83F814AB46D4}" dt="2021-05-10T07:06:49.190" v="1000" actId="20577"/>
          <ac:spMkLst>
            <pc:docMk/>
            <pc:sldMk cId="937339618" sldId="311"/>
            <ac:spMk id="2" creationId="{9E98DEC3-31CD-4513-A2FE-269BD506D0FA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7:06:52.493" v="1004" actId="20577"/>
          <ac:graphicFrameMkLst>
            <pc:docMk/>
            <pc:sldMk cId="937339618" sldId="311"/>
            <ac:graphicFrameMk id="4" creationId="{F50328B8-6323-41D2-AE80-4C35CCD5D957}"/>
          </ac:graphicFrameMkLst>
        </pc:graphicFrameChg>
        <pc:picChg chg="mod modCrop">
          <ac:chgData name="Nur Izzati A Samad (DE-PM/DIGITAL)" userId="ffa5506d-1fd2-457e-993a-962559e46102" providerId="ADAL" clId="{29E333C9-76A2-47EA-BDCD-83F814AB46D4}" dt="2021-05-10T07:06:42.820" v="990" actId="732"/>
          <ac:picMkLst>
            <pc:docMk/>
            <pc:sldMk cId="937339618" sldId="311"/>
            <ac:picMk id="5" creationId="{D8ABA4C3-9062-42DB-897D-31CDCFE8A0EE}"/>
          </ac:picMkLst>
        </pc:picChg>
      </pc:sldChg>
      <pc:sldChg chg="modSp add mod">
        <pc:chgData name="Nur Izzati A Samad (DE-PM/DIGITAL)" userId="ffa5506d-1fd2-457e-993a-962559e46102" providerId="ADAL" clId="{29E333C9-76A2-47EA-BDCD-83F814AB46D4}" dt="2021-05-10T07:07:19.234" v="1022" actId="732"/>
        <pc:sldMkLst>
          <pc:docMk/>
          <pc:sldMk cId="977065784" sldId="312"/>
        </pc:sldMkLst>
        <pc:spChg chg="mod">
          <ac:chgData name="Nur Izzati A Samad (DE-PM/DIGITAL)" userId="ffa5506d-1fd2-457e-993a-962559e46102" providerId="ADAL" clId="{29E333C9-76A2-47EA-BDCD-83F814AB46D4}" dt="2021-05-10T07:07:10.942" v="1021" actId="20577"/>
          <ac:spMkLst>
            <pc:docMk/>
            <pc:sldMk cId="977065784" sldId="312"/>
            <ac:spMk id="2" creationId="{9E98DEC3-31CD-4513-A2FE-269BD506D0FA}"/>
          </ac:spMkLst>
        </pc:spChg>
        <pc:graphicFrameChg chg="modGraphic">
          <ac:chgData name="Nur Izzati A Samad (DE-PM/DIGITAL)" userId="ffa5506d-1fd2-457e-993a-962559e46102" providerId="ADAL" clId="{29E333C9-76A2-47EA-BDCD-83F814AB46D4}" dt="2021-05-10T07:07:05.555" v="1009" actId="20577"/>
          <ac:graphicFrameMkLst>
            <pc:docMk/>
            <pc:sldMk cId="977065784" sldId="312"/>
            <ac:graphicFrameMk id="4" creationId="{F50328B8-6323-41D2-AE80-4C35CCD5D957}"/>
          </ac:graphicFrameMkLst>
        </pc:graphicFrameChg>
        <pc:picChg chg="mod modCrop">
          <ac:chgData name="Nur Izzati A Samad (DE-PM/DIGITAL)" userId="ffa5506d-1fd2-457e-993a-962559e46102" providerId="ADAL" clId="{29E333C9-76A2-47EA-BDCD-83F814AB46D4}" dt="2021-05-10T07:07:19.234" v="1022" actId="732"/>
          <ac:picMkLst>
            <pc:docMk/>
            <pc:sldMk cId="977065784" sldId="312"/>
            <ac:picMk id="7" creationId="{A4F86DBF-0054-4E20-B432-003ED7AC50A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E112-10A7-4BBE-91B9-1C357E127A24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16F0-363E-4723-8BD2-F2231813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9445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84510-EBD7-4DD0-9EAB-33E0103038A4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11AC2-7164-4381-B2AE-E162FDBE9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2584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AC2-7164-4381-B2AE-E162FDBE9A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96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AC2-7164-4381-B2AE-E162FDBE9A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1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C21B92-1E2B-CE49-B96B-14BDF32AEB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6489" y="1685333"/>
            <a:ext cx="8265712" cy="1743666"/>
          </a:xfrm>
        </p:spPr>
        <p:txBody>
          <a:bodyPr anchor="b">
            <a:noAutofit/>
          </a:bodyPr>
          <a:lstStyle>
            <a:lvl1pPr algn="l">
              <a:defRPr sz="2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AD28AFC-4846-DD4C-AC3A-E46D60EF9D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7057" y="3434400"/>
            <a:ext cx="5322807" cy="1026042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subtitles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F4DD8-DD0E-424C-9238-BD6B2322A50B}"/>
              </a:ext>
            </a:extLst>
          </p:cNvPr>
          <p:cNvSpPr txBox="1"/>
          <p:nvPr userDrawn="1"/>
        </p:nvSpPr>
        <p:spPr>
          <a:xfrm>
            <a:off x="446488" y="6028035"/>
            <a:ext cx="6841595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Petroliam </a:t>
            </a:r>
            <a:r>
              <a:rPr lang="en-SG" sz="800" b="1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800" b="1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</a:t>
            </a:r>
          </a:p>
          <a:p>
            <a:r>
              <a:rPr lang="en-SG" sz="8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reserved. No part of this document may be reproduced in any form possible, stored in a retrieval system, transmitted and/or disseminated in any form or by any means (digital, mechanical, hard copy, recording or otherwise) without the permission of the copyright owner.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43F93652-951A-1F46-B179-8A71E30968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488" y="4795239"/>
            <a:ext cx="4125512" cy="2847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to xxx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9E05A1FD-FDF4-F946-9942-0EA914A195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88" y="5106663"/>
            <a:ext cx="1292542" cy="28476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DD.MM.YY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41726F-A7B1-BD44-A16A-D405E7CF85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313" y="578758"/>
            <a:ext cx="869007" cy="8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3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86232" y="376702"/>
            <a:ext cx="5325968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13FE915-D00F-1945-A8B6-CD92D0DF0E5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098247" cy="68580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E2ED0D0-2C22-BB4C-8B0E-07933DF6A0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6232" y="1306800"/>
            <a:ext cx="5325968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109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1306800"/>
            <a:ext cx="3987695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“Insert a quote here investing in visionary thinkers and technologies”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A3E5904-DF31-1E44-90BD-C581B58E3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873" y="1306800"/>
            <a:ext cx="3987695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D31D17-7B06-514D-8550-14E9B760A3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09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/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93E86E4E-05EA-9F44-BA85-F2B1EE480B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748183"/>
            <a:ext cx="2098986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9496E08-6F62-3F48-A55D-062F0826799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564AC605-A8C9-5347-BFD8-357CFE9121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5125" y="3748183"/>
            <a:ext cx="2098986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EF7C4AD-214F-6145-B2C3-DAD206C7FC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5125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8A05E654-2C17-F442-A60A-E6D82D65126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30381" y="3748183"/>
            <a:ext cx="2090191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B21C1733-6E92-EF4A-95D2-CB540BDF89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21586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9AA14840-8BCD-8848-8088-BF992AE25EF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32493" y="1989312"/>
            <a:ext cx="1497600" cy="13176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DCD6480D-FBF1-224A-8E18-4EE6A75E5F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16019" y="2088312"/>
            <a:ext cx="1717199" cy="1170000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DA157309-5AB4-2744-9F3E-4FBE257646C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222879" y="2037912"/>
            <a:ext cx="896400" cy="1220400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B0126C-8CFE-EE46-B3E9-1255A6DEDB2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4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4A912FB-8A4A-2347-9713-20B37768DE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60187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3AFE18-50B1-A84C-9986-C859606BB5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368300"/>
            <a:ext cx="4140199" cy="1471612"/>
          </a:xfrm>
        </p:spPr>
        <p:txBody>
          <a:bodyPr>
            <a:noAutofit/>
          </a:bodyPr>
          <a:lstStyle>
            <a:lvl1pPr marL="0" indent="0">
              <a:buNone/>
              <a:defRPr sz="4800"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“Insert a quote here”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CEF33-99DE-5242-AB52-7CBF69C1B3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675" y="6336000"/>
            <a:ext cx="842400" cy="3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6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F2205C8-902D-4A44-9657-01148E44C4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1" y="3017481"/>
            <a:ext cx="8280400" cy="613017"/>
          </a:xfrm>
        </p:spPr>
        <p:txBody>
          <a:bodyPr anchor="ctr" anchorCtr="0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 for your passion!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5F5DD-CF2F-A943-9AF0-7CE4101196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4649" y="4722887"/>
            <a:ext cx="854702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9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Content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E2BA46-4FE3-0047-9509-7517639C3B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78840" y="1261555"/>
            <a:ext cx="7228840" cy="4838400"/>
          </a:xfrm>
        </p:spPr>
        <p:txBody>
          <a:bodyPr wrap="square" numCol="1" spcCol="0">
            <a:noAutofit/>
          </a:bodyPr>
          <a:lstStyle>
            <a:lvl1pPr marL="0" indent="0">
              <a:buFont typeface="+mj-lt"/>
              <a:buNone/>
              <a:defRPr sz="16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1600">
                <a:solidFill>
                  <a:srgbClr val="3C3835"/>
                </a:solidFill>
              </a:defRPr>
            </a:lvl2pPr>
          </a:lstStyle>
          <a:p>
            <a:pPr lvl="0"/>
            <a:r>
              <a:rPr lang="en-US" dirty="0"/>
              <a:t>Insert section title lorem ipsum</a:t>
            </a:r>
          </a:p>
          <a:p>
            <a:pPr lvl="1"/>
            <a:r>
              <a:rPr lang="en-US" dirty="0"/>
              <a:t>Insert section sub-title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6BAAF8A-815F-4A40-B0CA-E8B05C7E02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261174"/>
            <a:ext cx="426719" cy="4838400"/>
          </a:xfrm>
        </p:spPr>
        <p:txBody>
          <a:bodyPr rIns="0">
            <a:noAutofit/>
          </a:bodyPr>
          <a:lstStyle>
            <a:lvl1pPr marL="0" indent="0" algn="l">
              <a:buNone/>
              <a:defRPr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88BF6A1-F5F6-4146-8EA5-0C81C03824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88596" y="1261174"/>
            <a:ext cx="426720" cy="4838400"/>
          </a:xfrm>
        </p:spPr>
        <p:txBody>
          <a:bodyPr>
            <a:noAutofit/>
          </a:bodyPr>
          <a:lstStyle>
            <a:lvl1pPr marL="0" indent="0" algn="r">
              <a:buNone/>
              <a:defRPr b="0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87B92-2B66-BF46-9DB3-DB52029508FF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149AE20-A93A-3647-A93A-973C37F5E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30F01C-D4E0-684A-9E16-7BC6944761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8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BEA4F08-3EE7-2B41-B91A-2D8DB8E18D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6489" y="1685333"/>
            <a:ext cx="5322807" cy="1743666"/>
          </a:xfrm>
        </p:spPr>
        <p:txBody>
          <a:bodyPr anchor="b">
            <a:noAutofit/>
          </a:bodyPr>
          <a:lstStyle>
            <a:lvl1pPr algn="l">
              <a:defRPr sz="28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09CC427-036A-DF41-B3F4-26E0589F9A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7057" y="3434400"/>
            <a:ext cx="5322807" cy="1026042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subtitles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EF6038-5824-0642-A122-B43A8A1E55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66" y="6351691"/>
            <a:ext cx="832659" cy="297469"/>
          </a:xfrm>
          <a:prstGeom prst="rect">
            <a:avLst/>
          </a:prstGeom>
        </p:spPr>
      </p:pic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844DB65-4804-FD49-BA71-3CEF731871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488" y="4795238"/>
            <a:ext cx="5322806" cy="59689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3C3835"/>
                </a:solidFill>
              </a:defRPr>
            </a:lvl1pPr>
          </a:lstStyle>
          <a:p>
            <a:pPr lvl="0"/>
            <a:r>
              <a:rPr lang="en-US" dirty="0"/>
              <a:t>Description (optional).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3414D3-2441-A840-A2D7-D8A423B5EB0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/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1306800"/>
            <a:ext cx="8286032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34649-81EA-C040-8624-BAA45A60EF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1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62" y="1306799"/>
            <a:ext cx="3978000" cy="48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1306800"/>
            <a:ext cx="3987695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7A2514-6E82-B148-ABE2-89EB820D20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0122" y="1306800"/>
            <a:ext cx="2666446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22114B2-EC77-C74B-9459-C66CF7E8362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31800" y="1306799"/>
            <a:ext cx="5325968" cy="48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F4185F-75D6-314D-89B0-BF87B6479C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1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1306800"/>
            <a:ext cx="2666446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22114B2-EC77-C74B-9459-C66CF7E8362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382772" y="1306799"/>
            <a:ext cx="5325968" cy="48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937ACC-68A5-C241-8D13-BE5E3AAF0D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9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3982063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1306800"/>
            <a:ext cx="3987695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3DA2F86-CD1B-514F-B078-071E73B6944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19639" y="0"/>
            <a:ext cx="4424362" cy="68580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8988C3-8A48-4245-9FD0-9E2303A181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6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5325968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13FE915-D00F-1945-A8B6-CD92D0DF0E5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45753" y="0"/>
            <a:ext cx="3098247" cy="68580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1306800"/>
            <a:ext cx="5325968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B7B3DA-5732-3440-99BA-E3C630F986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365127"/>
            <a:ext cx="8280400" cy="7441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799" y="1306800"/>
            <a:ext cx="8280399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1F02E52-6825-6A46-BE64-733D00906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414550"/>
            <a:ext cx="237725" cy="75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5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00B1A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pos="272" userDrawn="1">
          <p15:clr>
            <a:srgbClr val="F26B43"/>
          </p15:clr>
        </p15:guide>
        <p15:guide id="4" orient="horz" pos="4088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8DE8-371A-0F4D-AC2D-16A082E0D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489" y="2122494"/>
            <a:ext cx="4653831" cy="1743666"/>
          </a:xfrm>
        </p:spPr>
        <p:txBody>
          <a:bodyPr/>
          <a:lstStyle/>
          <a:p>
            <a:r>
              <a:rPr lang="en-US" dirty="0"/>
              <a:t>DQM Retail &amp; Commercial Customer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299EE-8D4B-1F44-9598-F6F8B31D2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057" y="4206560"/>
            <a:ext cx="5322807" cy="403054"/>
          </a:xfrm>
        </p:spPr>
        <p:txBody>
          <a:bodyPr/>
          <a:lstStyle/>
          <a:p>
            <a:r>
              <a:rPr lang="en-US" dirty="0"/>
              <a:t>UI and US comments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18E96-BBBE-0541-B5AA-F604BE19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Presentation to XXX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2DD54-3DE4-1C42-8246-36FEB63F5A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DD.MM.YY</a:t>
            </a:r>
          </a:p>
        </p:txBody>
      </p:sp>
      <p:sp>
        <p:nvSpPr>
          <p:cNvPr id="6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889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66482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396691-A8F4-4817-9607-3688239D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0" y="2940980"/>
            <a:ext cx="5821451" cy="32304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68900"/>
              </p:ext>
            </p:extLst>
          </p:nvPr>
        </p:nvGraphicFramePr>
        <p:xfrm>
          <a:off x="302011" y="855732"/>
          <a:ext cx="871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23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86656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88547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15714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No delivery Interval 1 &amp;2 needs to be hardcoded to all days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No delivery interval 1&amp;2 time from and to comes from SAP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Hardcode to Daily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Grey out field. User cannot amend and the data needs to come from SAP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1338D90-5410-4928-A2E0-B3C95A984492}"/>
              </a:ext>
            </a:extLst>
          </p:cNvPr>
          <p:cNvSpPr/>
          <p:nvPr/>
        </p:nvSpPr>
        <p:spPr>
          <a:xfrm>
            <a:off x="3404385" y="4247739"/>
            <a:ext cx="2896394" cy="8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</p:cNvCxnSpPr>
          <p:nvPr/>
        </p:nvCxnSpPr>
        <p:spPr>
          <a:xfrm flipV="1">
            <a:off x="6300779" y="4556199"/>
            <a:ext cx="567269" cy="1385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1BFC803-7D9F-4DE7-A473-283910617BC9}"/>
              </a:ext>
            </a:extLst>
          </p:cNvPr>
          <p:cNvSpPr/>
          <p:nvPr/>
        </p:nvSpPr>
        <p:spPr>
          <a:xfrm>
            <a:off x="6868049" y="4173469"/>
            <a:ext cx="1640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From SAP, DQM Master cannot amend, needs to be greyed 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AB936-86F9-4DEB-8467-7A4CF7FC552C}"/>
              </a:ext>
            </a:extLst>
          </p:cNvPr>
          <p:cNvSpPr/>
          <p:nvPr/>
        </p:nvSpPr>
        <p:spPr>
          <a:xfrm>
            <a:off x="452840" y="4279078"/>
            <a:ext cx="2896394" cy="8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204922-7F25-4735-B956-71551FE11685}"/>
              </a:ext>
            </a:extLst>
          </p:cNvPr>
          <p:cNvCxnSpPr>
            <a:cxnSpLocks/>
          </p:cNvCxnSpPr>
          <p:nvPr/>
        </p:nvCxnSpPr>
        <p:spPr>
          <a:xfrm flipV="1">
            <a:off x="2964912" y="3412554"/>
            <a:ext cx="3732221" cy="8665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FE1FDC-86B2-453B-B7B7-1254FBD9892A}"/>
              </a:ext>
            </a:extLst>
          </p:cNvPr>
          <p:cNvSpPr/>
          <p:nvPr/>
        </p:nvSpPr>
        <p:spPr>
          <a:xfrm>
            <a:off x="6697133" y="3065352"/>
            <a:ext cx="1640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Cannot be changed in AWSM, need to hardcode to Daily</a:t>
            </a:r>
          </a:p>
        </p:txBody>
      </p:sp>
    </p:spTree>
    <p:extLst>
      <p:ext uri="{BB962C8B-B14F-4D97-AF65-F5344CB8AC3E}">
        <p14:creationId xmlns:p14="http://schemas.microsoft.com/office/powerpoint/2010/main" val="285108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396691-A8F4-4817-9607-3688239D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7" y="2275774"/>
            <a:ext cx="5821451" cy="32304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31740"/>
              </p:ext>
            </p:extLst>
          </p:nvPr>
        </p:nvGraphicFramePr>
        <p:xfrm>
          <a:off x="302011" y="855732"/>
          <a:ext cx="8712200" cy="120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29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04950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Insufficient time dropdown for No delivery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23:59 to every time dropdown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1338D90-5410-4928-A2E0-B3C95A984492}"/>
              </a:ext>
            </a:extLst>
          </p:cNvPr>
          <p:cNvSpPr/>
          <p:nvPr/>
        </p:nvSpPr>
        <p:spPr>
          <a:xfrm>
            <a:off x="3274784" y="4556200"/>
            <a:ext cx="2896394" cy="8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</p:cNvCxnSpPr>
          <p:nvPr/>
        </p:nvCxnSpPr>
        <p:spPr>
          <a:xfrm flipV="1">
            <a:off x="6171178" y="4913949"/>
            <a:ext cx="567269" cy="1385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6858001" y="4683116"/>
            <a:ext cx="19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23:59 to each time dropdown</a:t>
            </a:r>
          </a:p>
        </p:txBody>
      </p:sp>
    </p:spTree>
    <p:extLst>
      <p:ext uri="{BB962C8B-B14F-4D97-AF65-F5344CB8AC3E}">
        <p14:creationId xmlns:p14="http://schemas.microsoft.com/office/powerpoint/2010/main" val="81217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C94A73-365D-49C2-A9FD-B700D322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35" y="3677106"/>
            <a:ext cx="5922077" cy="2776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638372"/>
              </p:ext>
            </p:extLst>
          </p:nvPr>
        </p:nvGraphicFramePr>
        <p:xfrm>
          <a:off x="302011" y="855732"/>
          <a:ext cx="8712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9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20190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175570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2035984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Status in AWSM dropdown is inaccurate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Add logic based on SAP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Add logic based on user 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Amend dropdown 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If Active in SAP, default ACTIVE in AWSM. If INACTIVE in SAP, default INACTIVE in AWSM, close period disabled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If user choose Temporarily Closed, then close period will be 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E863603-F7C0-43CD-A186-0BA68F643BB9}"/>
              </a:ext>
            </a:extLst>
          </p:cNvPr>
          <p:cNvSpPr/>
          <p:nvPr/>
        </p:nvSpPr>
        <p:spPr>
          <a:xfrm>
            <a:off x="648293" y="4083054"/>
            <a:ext cx="2877227" cy="643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3525520" y="3816185"/>
            <a:ext cx="3027681" cy="5884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6553201" y="3400686"/>
            <a:ext cx="187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Dropdown should be </a:t>
            </a:r>
          </a:p>
          <a:p>
            <a:pPr marL="228600" indent="-228600">
              <a:buAutoNum type="arabicPeriod"/>
            </a:pPr>
            <a:r>
              <a:rPr lang="en-US" sz="1200" dirty="0"/>
              <a:t>Active</a:t>
            </a:r>
          </a:p>
          <a:p>
            <a:pPr marL="228600" indent="-228600">
              <a:buAutoNum type="arabicPeriod"/>
            </a:pPr>
            <a:r>
              <a:rPr lang="en-US" sz="1200" dirty="0"/>
              <a:t>Temporarily Closed</a:t>
            </a:r>
          </a:p>
          <a:p>
            <a:pPr marL="228600" indent="-228600">
              <a:buAutoNum type="arabicPeriod"/>
            </a:pPr>
            <a:r>
              <a:rPr lang="en-US" sz="1200" dirty="0"/>
              <a:t>Inactive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D97E4-8DDB-40F3-B3E5-2F0E7434AB27}"/>
              </a:ext>
            </a:extLst>
          </p:cNvPr>
          <p:cNvSpPr/>
          <p:nvPr/>
        </p:nvSpPr>
        <p:spPr>
          <a:xfrm>
            <a:off x="648293" y="4790317"/>
            <a:ext cx="5922077" cy="905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2EC9D3-C4A9-43AA-B5AB-05ADFC186785}"/>
              </a:ext>
            </a:extLst>
          </p:cNvPr>
          <p:cNvSpPr txBox="1"/>
          <p:nvPr/>
        </p:nvSpPr>
        <p:spPr>
          <a:xfrm>
            <a:off x="7374468" y="4489783"/>
            <a:ext cx="170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AWSM Status is </a:t>
            </a:r>
          </a:p>
          <a:p>
            <a:pPr marL="228600" indent="-228600">
              <a:buAutoNum type="arabicPeriod"/>
            </a:pPr>
            <a:r>
              <a:rPr lang="en-US" sz="1200" dirty="0"/>
              <a:t>INACTIVE = CLOSE PERIOD DISABLED</a:t>
            </a:r>
          </a:p>
          <a:p>
            <a:pPr marL="228600" indent="-228600">
              <a:buAutoNum type="arabicPeriod"/>
            </a:pPr>
            <a:r>
              <a:rPr lang="en-US" sz="1200" dirty="0"/>
              <a:t>TEMPORARILY CLOSED = CLOSE PERIOD mandatory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15AAD8-DF60-4F64-90CA-FFFB1E8E9566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570370" y="5243104"/>
            <a:ext cx="804098" cy="315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5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C94A73-365D-49C2-A9FD-B700D322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11" y="2722073"/>
            <a:ext cx="5922077" cy="2776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34817"/>
              </p:ext>
            </p:extLst>
          </p:nvPr>
        </p:nvGraphicFramePr>
        <p:xfrm>
          <a:off x="302011" y="855732"/>
          <a:ext cx="8712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9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20190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175570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2035984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Remove Sales Category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Move Sales and Inventory data source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Remove Sales Category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Sales and Inventory 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E863603-F7C0-43CD-A186-0BA68F643BB9}"/>
              </a:ext>
            </a:extLst>
          </p:cNvPr>
          <p:cNvSpPr/>
          <p:nvPr/>
        </p:nvSpPr>
        <p:spPr>
          <a:xfrm>
            <a:off x="431801" y="4633267"/>
            <a:ext cx="2778760" cy="643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870413" y="5276385"/>
            <a:ext cx="161588" cy="5060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2032001" y="5643944"/>
            <a:ext cx="187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REMOVE Field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D97E4-8DDB-40F3-B3E5-2F0E7434AB27}"/>
              </a:ext>
            </a:extLst>
          </p:cNvPr>
          <p:cNvSpPr/>
          <p:nvPr/>
        </p:nvSpPr>
        <p:spPr>
          <a:xfrm>
            <a:off x="3210561" y="4633267"/>
            <a:ext cx="3359809" cy="643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2EC9D3-C4A9-43AA-B5AB-05ADFC186785}"/>
              </a:ext>
            </a:extLst>
          </p:cNvPr>
          <p:cNvSpPr txBox="1"/>
          <p:nvPr/>
        </p:nvSpPr>
        <p:spPr>
          <a:xfrm>
            <a:off x="4092053" y="3347840"/>
            <a:ext cx="170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 up, follow retail customer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4B4B25-1CF8-4AAE-BA0C-CFC7AF2D6FC6}"/>
              </a:ext>
            </a:extLst>
          </p:cNvPr>
          <p:cNvCxnSpPr>
            <a:cxnSpLocks/>
          </p:cNvCxnSpPr>
          <p:nvPr/>
        </p:nvCxnSpPr>
        <p:spPr>
          <a:xfrm flipV="1">
            <a:off x="4765040" y="3903489"/>
            <a:ext cx="0" cy="7297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947FAE1-C43A-41E2-B48A-B78F628905F7}"/>
              </a:ext>
            </a:extLst>
          </p:cNvPr>
          <p:cNvSpPr/>
          <p:nvPr/>
        </p:nvSpPr>
        <p:spPr>
          <a:xfrm>
            <a:off x="3263049" y="3260371"/>
            <a:ext cx="3359809" cy="643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3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A347EE-38FB-4790-8283-A14D6E4AA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67"/>
          <a:stretch/>
        </p:blipFill>
        <p:spPr>
          <a:xfrm>
            <a:off x="211667" y="2523625"/>
            <a:ext cx="6595533" cy="25476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016213"/>
              </p:ext>
            </p:extLst>
          </p:nvPr>
        </p:nvGraphicFramePr>
        <p:xfrm>
          <a:off x="302011" y="855732"/>
          <a:ext cx="87122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9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20190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Sales and Inventory data source  dropdown is amendable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option for user to add dropdown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E863603-F7C0-43CD-A186-0BA68F643BB9}"/>
              </a:ext>
            </a:extLst>
          </p:cNvPr>
          <p:cNvSpPr/>
          <p:nvPr/>
        </p:nvSpPr>
        <p:spPr>
          <a:xfrm>
            <a:off x="3553211" y="3127973"/>
            <a:ext cx="3253989" cy="686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6807200" y="3471187"/>
            <a:ext cx="335636" cy="10200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7142836" y="4075777"/>
            <a:ext cx="190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ability for user to add dropdown option </a:t>
            </a:r>
            <a:r>
              <a:rPr lang="en-US" sz="1200" b="1" dirty="0">
                <a:solidFill>
                  <a:srgbClr val="FF0000"/>
                </a:solidFill>
              </a:rPr>
              <a:t>(MOVE FIELD UP FIRST)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8F7F95-C427-465C-858B-D16108140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836" y="5071312"/>
            <a:ext cx="1673993" cy="8331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408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9AD044-CA8B-4871-8968-1EE8FA437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38" y="2247947"/>
            <a:ext cx="5167362" cy="26519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183856"/>
              </p:ext>
            </p:extLst>
          </p:nvPr>
        </p:nvGraphicFramePr>
        <p:xfrm>
          <a:off x="302011" y="855732"/>
          <a:ext cx="8712200" cy="120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9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20190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TM and RS details missing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TM and RS info as 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E863603-F7C0-43CD-A186-0BA68F643BB9}"/>
              </a:ext>
            </a:extLst>
          </p:cNvPr>
          <p:cNvSpPr/>
          <p:nvPr/>
        </p:nvSpPr>
        <p:spPr>
          <a:xfrm>
            <a:off x="431800" y="4870453"/>
            <a:ext cx="5003800" cy="1284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435600" y="5235861"/>
            <a:ext cx="1354667" cy="2769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6883401" y="5062390"/>
            <a:ext cx="1904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Missing TM (from SAP) and RS (manual data entry) info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2B8FF9-05D1-4D9E-A125-24BF61C16C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51"/>
          <a:stretch/>
        </p:blipFill>
        <p:spPr>
          <a:xfrm>
            <a:off x="550360" y="4914208"/>
            <a:ext cx="4343374" cy="11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56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150D69-3520-4315-A72D-21C8CD54F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8" y="2317750"/>
            <a:ext cx="5621230" cy="2984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5526"/>
              </p:ext>
            </p:extLst>
          </p:nvPr>
        </p:nvGraphicFramePr>
        <p:xfrm>
          <a:off x="302011" y="855732"/>
          <a:ext cx="8712200" cy="120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9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20190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Insufficient time dropdown for End of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23:59 to every time dropdown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E863603-F7C0-43CD-A186-0BA68F643BB9}"/>
              </a:ext>
            </a:extLst>
          </p:cNvPr>
          <p:cNvSpPr/>
          <p:nvPr/>
        </p:nvSpPr>
        <p:spPr>
          <a:xfrm>
            <a:off x="338138" y="2786593"/>
            <a:ext cx="2972329" cy="701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310467" y="3137430"/>
            <a:ext cx="3386138" cy="145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6696605" y="2928790"/>
            <a:ext cx="190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23:59 to dropdown</a:t>
            </a:r>
          </a:p>
        </p:txBody>
      </p:sp>
    </p:spTree>
    <p:extLst>
      <p:ext uri="{BB962C8B-B14F-4D97-AF65-F5344CB8AC3E}">
        <p14:creationId xmlns:p14="http://schemas.microsoft.com/office/powerpoint/2010/main" val="3572886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4440D0-0F1E-416C-BE1F-CC7BB7B3A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11" y="2438401"/>
            <a:ext cx="7467600" cy="3619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62729"/>
              </p:ext>
            </p:extLst>
          </p:nvPr>
        </p:nvGraphicFramePr>
        <p:xfrm>
          <a:off x="302011" y="855732"/>
          <a:ext cx="8712200" cy="120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9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20190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details should be amendable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Make all fields amendable for DWM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135120" y="3104911"/>
            <a:ext cx="2672081" cy="6481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6807201" y="2966411"/>
            <a:ext cx="190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should be amendable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055EE-D15D-489B-A170-B6674BC466A2}"/>
              </a:ext>
            </a:extLst>
          </p:cNvPr>
          <p:cNvSpPr/>
          <p:nvPr/>
        </p:nvSpPr>
        <p:spPr>
          <a:xfrm>
            <a:off x="302010" y="3753089"/>
            <a:ext cx="7643109" cy="2249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82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30D2E1-94CF-4DA9-B580-6722FD8CD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0" b="52806"/>
          <a:stretch/>
        </p:blipFill>
        <p:spPr>
          <a:xfrm>
            <a:off x="246064" y="2384693"/>
            <a:ext cx="5765272" cy="12398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54977"/>
              </p:ext>
            </p:extLst>
          </p:nvPr>
        </p:nvGraphicFramePr>
        <p:xfrm>
          <a:off x="302011" y="855732"/>
          <a:ext cx="87122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9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20190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Number of rows of product code does not follow Storage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There needs to be a link between number of product in storage and in quota tabs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067281" y="3004631"/>
            <a:ext cx="663719" cy="1231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6786945" y="2866131"/>
            <a:ext cx="190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rows is added or removed automatically as user amends product number in storage tab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055EE-D15D-489B-A170-B6674BC466A2}"/>
              </a:ext>
            </a:extLst>
          </p:cNvPr>
          <p:cNvSpPr/>
          <p:nvPr/>
        </p:nvSpPr>
        <p:spPr>
          <a:xfrm>
            <a:off x="302010" y="2826608"/>
            <a:ext cx="5765271" cy="602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33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7137B2-6D45-43C0-8874-842843B31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1" t="30248" r="21852" b="7859"/>
          <a:stretch/>
        </p:blipFill>
        <p:spPr>
          <a:xfrm>
            <a:off x="149079" y="2614922"/>
            <a:ext cx="6117482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863759"/>
              </p:ext>
            </p:extLst>
          </p:nvPr>
        </p:nvGraphicFramePr>
        <p:xfrm>
          <a:off x="302011" y="855732"/>
          <a:ext cx="8712200" cy="120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9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20190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Days chosen not highlighted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Highlight the days chosen by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683000" y="3607024"/>
            <a:ext cx="2870200" cy="2737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6605842" y="3376191"/>
            <a:ext cx="1904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Highlight the chosen days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055EE-D15D-489B-A170-B6674BC466A2}"/>
              </a:ext>
            </a:extLst>
          </p:cNvPr>
          <p:cNvSpPr/>
          <p:nvPr/>
        </p:nvSpPr>
        <p:spPr>
          <a:xfrm>
            <a:off x="2113877" y="3730196"/>
            <a:ext cx="1569123" cy="301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8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6B712D-02CE-4AF6-AC41-817FAEBC9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63" y="2388348"/>
            <a:ext cx="6464300" cy="355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17451"/>
              </p:ext>
            </p:extLst>
          </p:nvPr>
        </p:nvGraphicFramePr>
        <p:xfrm>
          <a:off x="302011" y="855732"/>
          <a:ext cx="8712200" cy="120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23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86656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SITE ID and SITE NAME needs to be 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Remove SITE ID and SITE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E863603-F7C0-43CD-A186-0BA68F643BB9}"/>
              </a:ext>
            </a:extLst>
          </p:cNvPr>
          <p:cNvSpPr/>
          <p:nvPr/>
        </p:nvSpPr>
        <p:spPr>
          <a:xfrm>
            <a:off x="302011" y="3669453"/>
            <a:ext cx="6425852" cy="748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727863" y="3749040"/>
            <a:ext cx="648297" cy="2944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7376160" y="3565061"/>
            <a:ext cx="163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Remove SITE ID and SITE NAME</a:t>
            </a:r>
          </a:p>
        </p:txBody>
      </p:sp>
    </p:spTree>
    <p:extLst>
      <p:ext uri="{BB962C8B-B14F-4D97-AF65-F5344CB8AC3E}">
        <p14:creationId xmlns:p14="http://schemas.microsoft.com/office/powerpoint/2010/main" val="1873777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DF41D0-723D-4CBF-91E2-80C2FE31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7" y="2515158"/>
            <a:ext cx="8501563" cy="3123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06325"/>
              </p:ext>
            </p:extLst>
          </p:nvPr>
        </p:nvGraphicFramePr>
        <p:xfrm>
          <a:off x="302011" y="855732"/>
          <a:ext cx="8712200" cy="120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9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20190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19.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– Static at 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Wrong remarks 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Change the field name to REMARKS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129281" y="4877864"/>
            <a:ext cx="259588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5769252" y="4739364"/>
            <a:ext cx="190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Change to REMARKS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055EE-D15D-489B-A170-B6674BC466A2}"/>
              </a:ext>
            </a:extLst>
          </p:cNvPr>
          <p:cNvSpPr/>
          <p:nvPr/>
        </p:nvSpPr>
        <p:spPr>
          <a:xfrm>
            <a:off x="533401" y="4655408"/>
            <a:ext cx="2595880" cy="444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37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ABA4C3-9062-42DB-897D-31CDCFE8A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71" t="7804" r="20325" b="5704"/>
          <a:stretch/>
        </p:blipFill>
        <p:spPr>
          <a:xfrm>
            <a:off x="1524000" y="2287428"/>
            <a:ext cx="4487336" cy="3809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37557"/>
              </p:ext>
            </p:extLst>
          </p:nvPr>
        </p:nvGraphicFramePr>
        <p:xfrm>
          <a:off x="302011" y="855732"/>
          <a:ext cx="87122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9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20190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20.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Apply and clear button not available for No delivery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‘APPLY’ and ‘CLEAR’ button to calendar dropdown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767668" y="5475172"/>
            <a:ext cx="2675465" cy="37649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6469446" y="5167202"/>
            <a:ext cx="1904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‘APPLY’ and ‘CLEAR’ button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055EE-D15D-489B-A170-B6674BC466A2}"/>
              </a:ext>
            </a:extLst>
          </p:cNvPr>
          <p:cNvSpPr/>
          <p:nvPr/>
        </p:nvSpPr>
        <p:spPr>
          <a:xfrm>
            <a:off x="3036744" y="5701072"/>
            <a:ext cx="730924" cy="301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39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F86DBF-0054-4E20-B432-003ED7AC5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45" t="15545" r="25463" b="9962"/>
          <a:stretch/>
        </p:blipFill>
        <p:spPr>
          <a:xfrm>
            <a:off x="1845733" y="2559582"/>
            <a:ext cx="4205903" cy="34426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749494"/>
              </p:ext>
            </p:extLst>
          </p:nvPr>
        </p:nvGraphicFramePr>
        <p:xfrm>
          <a:off x="302011" y="855732"/>
          <a:ext cx="87122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9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20190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21.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screen doesn’t exit after user clicks on ‘UPDATE’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needs to exit after ‘Update success’ </a:t>
                      </a:r>
                      <a:r>
                        <a:rPr lang="en-US" sz="1200"/>
                        <a:t>notification appears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051635" y="2774157"/>
            <a:ext cx="1246632" cy="8396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7298267" y="3573220"/>
            <a:ext cx="1904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pop-up screen should exit after user clicks update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055EE-D15D-489B-A170-B6674BC466A2}"/>
              </a:ext>
            </a:extLst>
          </p:cNvPr>
          <p:cNvSpPr/>
          <p:nvPr/>
        </p:nvSpPr>
        <p:spPr>
          <a:xfrm>
            <a:off x="4442210" y="2559581"/>
            <a:ext cx="1609425" cy="429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65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8271-8BE3-2243-865C-43AC0181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900" y="3013965"/>
            <a:ext cx="4140200" cy="415035"/>
          </a:xfrm>
        </p:spPr>
        <p:txBody>
          <a:bodyPr/>
          <a:lstStyle/>
          <a:p>
            <a:r>
              <a:rPr lang="en-US" dirty="0"/>
              <a:t>Ui Feedbacks &amp; Comments</a:t>
            </a:r>
          </a:p>
        </p:txBody>
      </p:sp>
    </p:spTree>
    <p:extLst>
      <p:ext uri="{BB962C8B-B14F-4D97-AF65-F5344CB8AC3E}">
        <p14:creationId xmlns:p14="http://schemas.microsoft.com/office/powerpoint/2010/main" val="4012119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366B8CE-BD88-FD46-AB7B-4F15BF5D8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46" y="1503262"/>
            <a:ext cx="6382574" cy="3573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76702"/>
            <a:ext cx="8280400" cy="339330"/>
          </a:xfrm>
        </p:spPr>
        <p:txBody>
          <a:bodyPr/>
          <a:lstStyle/>
          <a:p>
            <a:r>
              <a:rPr lang="en-US" dirty="0"/>
              <a:t>COMMERCIAL CUSTOMER – Main table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38D90-5410-4928-A2E0-B3C95A984492}"/>
              </a:ext>
            </a:extLst>
          </p:cNvPr>
          <p:cNvSpPr/>
          <p:nvPr/>
        </p:nvSpPr>
        <p:spPr>
          <a:xfrm>
            <a:off x="1402083" y="2522679"/>
            <a:ext cx="122161" cy="2040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</p:cNvCxnSpPr>
          <p:nvPr/>
        </p:nvCxnSpPr>
        <p:spPr>
          <a:xfrm flipV="1">
            <a:off x="4123592" y="2118629"/>
            <a:ext cx="2935023" cy="3940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CAE52C-2C65-4994-9DFE-643D35BC8C9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815411" y="2819968"/>
            <a:ext cx="5243204" cy="12626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7058615" y="1906244"/>
            <a:ext cx="185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Main Table should be responsive and show 10 column as default.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D79A7-1EDE-4B21-9200-8A1066ECEA45}"/>
              </a:ext>
            </a:extLst>
          </p:cNvPr>
          <p:cNvSpPr txBox="1"/>
          <p:nvPr/>
        </p:nvSpPr>
        <p:spPr>
          <a:xfrm>
            <a:off x="7058615" y="3667168"/>
            <a:ext cx="1856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Please set a margin as in </a:t>
            </a:r>
            <a:r>
              <a:rPr lang="en-US" sz="1200" dirty="0" err="1"/>
              <a:t>invision</a:t>
            </a:r>
            <a:r>
              <a:rPr lang="en-US" sz="1200" dirty="0"/>
              <a:t>, right now they’re too close to the border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F3B806-703A-1B49-BE5E-718EA7EBC1BB}"/>
              </a:ext>
            </a:extLst>
          </p:cNvPr>
          <p:cNvSpPr/>
          <p:nvPr/>
        </p:nvSpPr>
        <p:spPr>
          <a:xfrm>
            <a:off x="717060" y="2522679"/>
            <a:ext cx="122160" cy="2040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DD9E32-C812-804B-845E-56B73A97E12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443053" y="3182564"/>
            <a:ext cx="5615562" cy="9001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A2FAEFC-A75F-7047-AD9B-7C54A7F08AB6}"/>
              </a:ext>
            </a:extLst>
          </p:cNvPr>
          <p:cNvSpPr/>
          <p:nvPr/>
        </p:nvSpPr>
        <p:spPr>
          <a:xfrm>
            <a:off x="5889380" y="2512640"/>
            <a:ext cx="122161" cy="2050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5D07A9-524A-AD47-90FC-34968FE7FE1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784947" y="3182564"/>
            <a:ext cx="1273668" cy="9001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D7F77FD-37F7-A54B-A871-8E3CB2992053}"/>
              </a:ext>
            </a:extLst>
          </p:cNvPr>
          <p:cNvSpPr txBox="1"/>
          <p:nvPr/>
        </p:nvSpPr>
        <p:spPr>
          <a:xfrm>
            <a:off x="7058615" y="2880840"/>
            <a:ext cx="185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Use icon, align bottom with entries (12pt from main table)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81ACED-D6CE-CD45-A2E7-32ECD060C8E9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489443" y="2321169"/>
            <a:ext cx="569172" cy="8828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5A4F81A-630E-F74E-B6B8-55C1A73AFF94}"/>
              </a:ext>
            </a:extLst>
          </p:cNvPr>
          <p:cNvSpPr txBox="1"/>
          <p:nvPr/>
        </p:nvSpPr>
        <p:spPr>
          <a:xfrm>
            <a:off x="7058615" y="1134968"/>
            <a:ext cx="185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Replace header with Module Title + AWSM Logo (as in </a:t>
            </a:r>
            <a:r>
              <a:rPr lang="en-US" sz="1200" dirty="0" err="1"/>
              <a:t>invision</a:t>
            </a:r>
            <a:r>
              <a:rPr lang="en-US" sz="1200" dirty="0"/>
              <a:t>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8DE6D33-F28E-EA45-B6D9-5D98DCE9D3E1}"/>
              </a:ext>
            </a:extLst>
          </p:cNvPr>
          <p:cNvCxnSpPr>
            <a:cxnSpLocks/>
          </p:cNvCxnSpPr>
          <p:nvPr/>
        </p:nvCxnSpPr>
        <p:spPr>
          <a:xfrm flipV="1">
            <a:off x="3912792" y="1312637"/>
            <a:ext cx="3145823" cy="3392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37239CFA-4396-E640-B9B0-2978355DF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48" y="5305935"/>
            <a:ext cx="6382574" cy="21887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7400212-FEB6-674D-A6A8-EE8E1BE498BD}"/>
              </a:ext>
            </a:extLst>
          </p:cNvPr>
          <p:cNvSpPr txBox="1"/>
          <p:nvPr/>
        </p:nvSpPr>
        <p:spPr>
          <a:xfrm>
            <a:off x="7058615" y="4982769"/>
            <a:ext cx="185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 Make the scroll base clean and white instead of grey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8B47633-B863-CD43-880D-1ECEBA4FF55A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4389120" y="5305935"/>
            <a:ext cx="2669495" cy="10791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4C6A56B-0A23-3946-863D-AAF19193B699}"/>
              </a:ext>
            </a:extLst>
          </p:cNvPr>
          <p:cNvSpPr/>
          <p:nvPr/>
        </p:nvSpPr>
        <p:spPr>
          <a:xfrm>
            <a:off x="717059" y="2512639"/>
            <a:ext cx="5294481" cy="2050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DC6CF9-19DD-9749-8994-1961067EB61C}"/>
              </a:ext>
            </a:extLst>
          </p:cNvPr>
          <p:cNvCxnSpPr>
            <a:cxnSpLocks/>
          </p:cNvCxnSpPr>
          <p:nvPr/>
        </p:nvCxnSpPr>
        <p:spPr>
          <a:xfrm>
            <a:off x="6075485" y="2880840"/>
            <a:ext cx="499051" cy="0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056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64C0AA8-F15A-014C-9C54-A61EA393F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782874"/>
            <a:ext cx="4774664" cy="19763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1233840-B16B-B947-9CB6-C77E262B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76702"/>
            <a:ext cx="8280400" cy="339330"/>
          </a:xfrm>
        </p:spPr>
        <p:txBody>
          <a:bodyPr/>
          <a:lstStyle/>
          <a:p>
            <a:r>
              <a:rPr lang="en-US" dirty="0"/>
              <a:t>COMMERCIAL CUSTOMER – Dropdown Filter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775208-1254-3146-A1FB-3E720BE9E615}"/>
              </a:ext>
            </a:extLst>
          </p:cNvPr>
          <p:cNvSpPr/>
          <p:nvPr/>
        </p:nvSpPr>
        <p:spPr>
          <a:xfrm>
            <a:off x="462281" y="1781299"/>
            <a:ext cx="4744184" cy="339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8A8DB7-0C1E-454C-B7AE-7FEB05D0C106}"/>
              </a:ext>
            </a:extLst>
          </p:cNvPr>
          <p:cNvCxnSpPr>
            <a:cxnSpLocks/>
          </p:cNvCxnSpPr>
          <p:nvPr/>
        </p:nvCxnSpPr>
        <p:spPr>
          <a:xfrm flipV="1">
            <a:off x="3769360" y="1578099"/>
            <a:ext cx="1930400" cy="3808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5F6E7F-3CB6-A84D-8D1B-394D742A9C35}"/>
              </a:ext>
            </a:extLst>
          </p:cNvPr>
          <p:cNvSpPr/>
          <p:nvPr/>
        </p:nvSpPr>
        <p:spPr>
          <a:xfrm>
            <a:off x="736600" y="2997200"/>
            <a:ext cx="1620520" cy="431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BCD199-9714-E74E-9E79-3FB9E0EA3CF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57120" y="3213100"/>
            <a:ext cx="3342640" cy="5460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722F27-E1B4-F843-8E27-09F8DACBBD3D}"/>
              </a:ext>
            </a:extLst>
          </p:cNvPr>
          <p:cNvSpPr txBox="1"/>
          <p:nvPr/>
        </p:nvSpPr>
        <p:spPr>
          <a:xfrm>
            <a:off x="5783944" y="1279819"/>
            <a:ext cx="301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Ensure the pop-up and arrow has similar border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FF51E3-D9BC-4847-861E-3DFE4927FE2A}"/>
              </a:ext>
            </a:extLst>
          </p:cNvPr>
          <p:cNvCxnSpPr>
            <a:cxnSpLocks/>
          </p:cNvCxnSpPr>
          <p:nvPr/>
        </p:nvCxnSpPr>
        <p:spPr>
          <a:xfrm flipV="1">
            <a:off x="2834373" y="1594642"/>
            <a:ext cx="2865387" cy="3059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0EA62A-EC52-A644-A4D0-BB1A52F26116}"/>
              </a:ext>
            </a:extLst>
          </p:cNvPr>
          <p:cNvSpPr txBox="1"/>
          <p:nvPr/>
        </p:nvSpPr>
        <p:spPr>
          <a:xfrm>
            <a:off x="5783944" y="3528367"/>
            <a:ext cx="301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Ensure the checkbox and text is aligned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0F1395-1CE4-B64E-9292-613C30BBE55D}"/>
              </a:ext>
            </a:extLst>
          </p:cNvPr>
          <p:cNvSpPr/>
          <p:nvPr/>
        </p:nvSpPr>
        <p:spPr>
          <a:xfrm>
            <a:off x="4358639" y="2120630"/>
            <a:ext cx="530861" cy="658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3FBBF8-EC42-4246-9F4E-8B1B55D12B54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889500" y="2379591"/>
            <a:ext cx="810260" cy="7033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19A5462-6EBF-2B45-9829-0263EA679F03}"/>
              </a:ext>
            </a:extLst>
          </p:cNvPr>
          <p:cNvSpPr txBox="1"/>
          <p:nvPr/>
        </p:nvSpPr>
        <p:spPr>
          <a:xfrm>
            <a:off x="5783944" y="2112939"/>
            <a:ext cx="301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Allow 16pt margin between icon and border</a:t>
            </a:r>
          </a:p>
        </p:txBody>
      </p:sp>
    </p:spTree>
    <p:extLst>
      <p:ext uri="{BB962C8B-B14F-4D97-AF65-F5344CB8AC3E}">
        <p14:creationId xmlns:p14="http://schemas.microsoft.com/office/powerpoint/2010/main" val="1554294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3991229-D1E8-874A-82D4-335E42643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46" y="1503262"/>
            <a:ext cx="6382574" cy="3573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76702"/>
            <a:ext cx="8280400" cy="339330"/>
          </a:xfrm>
        </p:spPr>
        <p:txBody>
          <a:bodyPr/>
          <a:lstStyle/>
          <a:p>
            <a:r>
              <a:rPr lang="en-US" dirty="0"/>
              <a:t>COMMERCIAL CUSTOMER – Side Menu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F462C6-8857-1243-8A56-C9782E46C037}"/>
              </a:ext>
            </a:extLst>
          </p:cNvPr>
          <p:cNvCxnSpPr>
            <a:cxnSpLocks/>
          </p:cNvCxnSpPr>
          <p:nvPr/>
        </p:nvCxnSpPr>
        <p:spPr>
          <a:xfrm flipV="1">
            <a:off x="642224" y="1127760"/>
            <a:ext cx="6236096" cy="5251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4010C1-875E-5045-9EAC-0AD8BF098660}"/>
              </a:ext>
            </a:extLst>
          </p:cNvPr>
          <p:cNvSpPr txBox="1"/>
          <p:nvPr/>
        </p:nvSpPr>
        <p:spPr>
          <a:xfrm>
            <a:off x="6878321" y="1002945"/>
            <a:ext cx="200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User Avatar and Profile will be here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7FE8DA-FFB7-834E-8C11-D50055806C3B}"/>
              </a:ext>
            </a:extLst>
          </p:cNvPr>
          <p:cNvSpPr/>
          <p:nvPr/>
        </p:nvSpPr>
        <p:spPr>
          <a:xfrm>
            <a:off x="369850" y="1479662"/>
            <a:ext cx="260070" cy="294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15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44CF97-4B3C-894E-A2D3-167B8668E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59" y="960587"/>
            <a:ext cx="4979782" cy="513582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667FEFE-DC3E-684F-9396-716CA8B2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76702"/>
            <a:ext cx="8280400" cy="339330"/>
          </a:xfrm>
        </p:spPr>
        <p:txBody>
          <a:bodyPr/>
          <a:lstStyle/>
          <a:p>
            <a:r>
              <a:rPr lang="en-US" dirty="0"/>
              <a:t>COMMERCIAL CUSTOMER– View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9C339-6EB9-7248-AC71-2813B13ED2BD}"/>
              </a:ext>
            </a:extLst>
          </p:cNvPr>
          <p:cNvSpPr/>
          <p:nvPr/>
        </p:nvSpPr>
        <p:spPr>
          <a:xfrm>
            <a:off x="676657" y="2406305"/>
            <a:ext cx="4489704" cy="274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15B66D-A22F-BC4C-960F-3DEDC478A0B6}"/>
              </a:ext>
            </a:extLst>
          </p:cNvPr>
          <p:cNvCxnSpPr>
            <a:cxnSpLocks/>
          </p:cNvCxnSpPr>
          <p:nvPr/>
        </p:nvCxnSpPr>
        <p:spPr>
          <a:xfrm flipV="1">
            <a:off x="3912577" y="2181560"/>
            <a:ext cx="1809105" cy="2125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5EE6BA-BA7F-EE44-BA89-04FC4EBF4312}"/>
              </a:ext>
            </a:extLst>
          </p:cNvPr>
          <p:cNvSpPr txBox="1"/>
          <p:nvPr/>
        </p:nvSpPr>
        <p:spPr>
          <a:xfrm>
            <a:off x="5783944" y="3908686"/>
            <a:ext cx="301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Tab design is not the same as </a:t>
            </a:r>
            <a:r>
              <a:rPr lang="en-US" sz="1200" dirty="0" err="1"/>
              <a:t>invision</a:t>
            </a:r>
            <a:r>
              <a:rPr lang="en-US" sz="1200" dirty="0"/>
              <a:t> (Must follow Design Language System)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A6CDBD-8181-FD4D-B706-947C50EB324A}"/>
              </a:ext>
            </a:extLst>
          </p:cNvPr>
          <p:cNvCxnSpPr>
            <a:cxnSpLocks/>
          </p:cNvCxnSpPr>
          <p:nvPr/>
        </p:nvCxnSpPr>
        <p:spPr>
          <a:xfrm>
            <a:off x="3538728" y="4828032"/>
            <a:ext cx="218295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A74240-A8C2-D044-83DD-6A196FB5B3B7}"/>
              </a:ext>
            </a:extLst>
          </p:cNvPr>
          <p:cNvSpPr txBox="1"/>
          <p:nvPr/>
        </p:nvSpPr>
        <p:spPr>
          <a:xfrm>
            <a:off x="5783944" y="1900408"/>
            <a:ext cx="3016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Need to follow active text fill (when clicked) as in DLS as shown below. You may also refer this link: </a:t>
            </a:r>
            <a:r>
              <a:rPr lang="en-US" sz="1200" dirty="0">
                <a:solidFill>
                  <a:srgbClr val="FF0000"/>
                </a:solidFill>
              </a:rPr>
              <a:t>Supervisor contact name </a:t>
            </a:r>
            <a:r>
              <a:rPr lang="en-US" sz="1200" dirty="0"/>
              <a:t>https://</a:t>
            </a:r>
            <a:r>
              <a:rPr lang="en-US" sz="1200" dirty="0" err="1"/>
              <a:t>projects.invisionapp.com</a:t>
            </a:r>
            <a:r>
              <a:rPr lang="en-US" sz="1200" dirty="0"/>
              <a:t>/d/</a:t>
            </a:r>
            <a:r>
              <a:rPr lang="en-US" sz="1200" dirty="0" err="1"/>
              <a:t>main?origin</a:t>
            </a:r>
            <a:r>
              <a:rPr lang="en-US" sz="1200" dirty="0"/>
              <a:t>=v7#/console/21275876/449307379/</a:t>
            </a:r>
            <a:r>
              <a:rPr lang="en-US" sz="1200" dirty="0" err="1"/>
              <a:t>preview?scrollOffset</a:t>
            </a:r>
            <a:r>
              <a:rPr lang="en-US" sz="1200" dirty="0"/>
              <a:t>=4193</a:t>
            </a:r>
          </a:p>
        </p:txBody>
      </p:sp>
      <p:pic>
        <p:nvPicPr>
          <p:cNvPr id="17" name="Picture 1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56BCD60-AE27-7947-949C-3CBF57E18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168" y="3285403"/>
            <a:ext cx="2919730" cy="4975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6293AB1-F08D-8549-8023-9B7253F928D8}"/>
              </a:ext>
            </a:extLst>
          </p:cNvPr>
          <p:cNvSpPr/>
          <p:nvPr/>
        </p:nvSpPr>
        <p:spPr>
          <a:xfrm>
            <a:off x="2818423" y="1508760"/>
            <a:ext cx="208241" cy="783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09150B-45AE-5F4C-9B93-E605E0FC1466}"/>
              </a:ext>
            </a:extLst>
          </p:cNvPr>
          <p:cNvCxnSpPr>
            <a:cxnSpLocks/>
          </p:cNvCxnSpPr>
          <p:nvPr/>
        </p:nvCxnSpPr>
        <p:spPr>
          <a:xfrm>
            <a:off x="3026664" y="1623008"/>
            <a:ext cx="270592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1ED6B32-3C5C-A547-95F5-37917FD6286C}"/>
              </a:ext>
            </a:extLst>
          </p:cNvPr>
          <p:cNvSpPr txBox="1"/>
          <p:nvPr/>
        </p:nvSpPr>
        <p:spPr>
          <a:xfrm>
            <a:off x="5783944" y="1399846"/>
            <a:ext cx="3016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Ensure the gap is consistent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358A06-7C91-6B41-B1AC-884DB9DBADD3}"/>
              </a:ext>
            </a:extLst>
          </p:cNvPr>
          <p:cNvSpPr/>
          <p:nvPr/>
        </p:nvSpPr>
        <p:spPr>
          <a:xfrm>
            <a:off x="676657" y="2762921"/>
            <a:ext cx="4361687" cy="274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98C2F6-ED66-BB43-ADE2-5C29AA350E29}"/>
              </a:ext>
            </a:extLst>
          </p:cNvPr>
          <p:cNvCxnSpPr>
            <a:cxnSpLocks/>
          </p:cNvCxnSpPr>
          <p:nvPr/>
        </p:nvCxnSpPr>
        <p:spPr>
          <a:xfrm>
            <a:off x="3912577" y="3037769"/>
            <a:ext cx="1809105" cy="11017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565A60-A1B7-DD4A-B29B-0FA7DD534908}"/>
              </a:ext>
            </a:extLst>
          </p:cNvPr>
          <p:cNvSpPr txBox="1"/>
          <p:nvPr/>
        </p:nvSpPr>
        <p:spPr>
          <a:xfrm>
            <a:off x="5783944" y="4597199"/>
            <a:ext cx="301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Ensure text for un-editable data is in consistent color. (Refer “Ship to Party” text </a:t>
            </a:r>
            <a:r>
              <a:rPr lang="en-US" sz="1200" dirty="0" err="1"/>
              <a:t>colour</a:t>
            </a:r>
            <a:r>
              <a:rPr lang="en-US" sz="1200" dirty="0"/>
              <a:t>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28B006-65FA-9047-95D0-173A291CD053}"/>
              </a:ext>
            </a:extLst>
          </p:cNvPr>
          <p:cNvCxnSpPr>
            <a:cxnSpLocks/>
          </p:cNvCxnSpPr>
          <p:nvPr/>
        </p:nvCxnSpPr>
        <p:spPr>
          <a:xfrm>
            <a:off x="1179576" y="1676845"/>
            <a:ext cx="4542106" cy="3023171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D3C271-B0CF-0C43-876A-546B48AEDB42}"/>
              </a:ext>
            </a:extLst>
          </p:cNvPr>
          <p:cNvCxnSpPr>
            <a:cxnSpLocks/>
          </p:cNvCxnSpPr>
          <p:nvPr/>
        </p:nvCxnSpPr>
        <p:spPr>
          <a:xfrm flipV="1">
            <a:off x="4745736" y="5688460"/>
            <a:ext cx="948150" cy="3747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6BBC862-607C-7B4A-9506-A6A9B5EAD6C1}"/>
              </a:ext>
            </a:extLst>
          </p:cNvPr>
          <p:cNvSpPr txBox="1"/>
          <p:nvPr/>
        </p:nvSpPr>
        <p:spPr>
          <a:xfrm>
            <a:off x="5783944" y="5365295"/>
            <a:ext cx="301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 Looks floating, please ensure consistent distance (as in </a:t>
            </a:r>
            <a:r>
              <a:rPr lang="en-US" sz="1200" dirty="0" err="1"/>
              <a:t>invision</a:t>
            </a:r>
            <a:r>
              <a:rPr lang="en-US" sz="1200" dirty="0"/>
              <a:t>) throughout the whole design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F85109-818D-2649-A9D9-E1C01D406CE9}"/>
              </a:ext>
            </a:extLst>
          </p:cNvPr>
          <p:cNvCxnSpPr>
            <a:cxnSpLocks/>
          </p:cNvCxnSpPr>
          <p:nvPr/>
        </p:nvCxnSpPr>
        <p:spPr>
          <a:xfrm>
            <a:off x="4666781" y="5642740"/>
            <a:ext cx="0" cy="323166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5079203-F0E0-E441-AAAE-CD4A87B0A0D7}"/>
              </a:ext>
            </a:extLst>
          </p:cNvPr>
          <p:cNvSpPr/>
          <p:nvPr/>
        </p:nvSpPr>
        <p:spPr>
          <a:xfrm>
            <a:off x="3749041" y="5243530"/>
            <a:ext cx="1618488" cy="316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64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CC9099-38F1-5549-9247-397DFEB88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66" y="3822092"/>
            <a:ext cx="2169691" cy="2196544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D88B7B-7658-1646-9B89-020B8713B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67" y="1127071"/>
            <a:ext cx="4867562" cy="295294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667FEFE-DC3E-684F-9396-716CA8B2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76702"/>
            <a:ext cx="8280400" cy="339330"/>
          </a:xfrm>
        </p:spPr>
        <p:txBody>
          <a:bodyPr/>
          <a:lstStyle/>
          <a:p>
            <a:r>
              <a:rPr lang="en-US" dirty="0"/>
              <a:t>RETAIL CUSTOMER– View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9C339-6EB9-7248-AC71-2813B13ED2BD}"/>
              </a:ext>
            </a:extLst>
          </p:cNvPr>
          <p:cNvSpPr/>
          <p:nvPr/>
        </p:nvSpPr>
        <p:spPr>
          <a:xfrm>
            <a:off x="4858439" y="1576460"/>
            <a:ext cx="307922" cy="1565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15B66D-A22F-BC4C-960F-3DEDC478A0B6}"/>
              </a:ext>
            </a:extLst>
          </p:cNvPr>
          <p:cNvCxnSpPr>
            <a:cxnSpLocks/>
          </p:cNvCxnSpPr>
          <p:nvPr/>
        </p:nvCxnSpPr>
        <p:spPr>
          <a:xfrm>
            <a:off x="1575412" y="2099826"/>
            <a:ext cx="4146270" cy="8173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5EE6BA-BA7F-EE44-BA89-04FC4EBF4312}"/>
              </a:ext>
            </a:extLst>
          </p:cNvPr>
          <p:cNvSpPr txBox="1"/>
          <p:nvPr/>
        </p:nvSpPr>
        <p:spPr>
          <a:xfrm>
            <a:off x="5783944" y="3908686"/>
            <a:ext cx="301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Please reduce the shadow for dropdown, it looks dirty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A6CDBD-8181-FD4D-B706-947C50EB324A}"/>
              </a:ext>
            </a:extLst>
          </p:cNvPr>
          <p:cNvCxnSpPr>
            <a:cxnSpLocks/>
          </p:cNvCxnSpPr>
          <p:nvPr/>
        </p:nvCxnSpPr>
        <p:spPr>
          <a:xfrm>
            <a:off x="2660257" y="3285402"/>
            <a:ext cx="3033629" cy="17282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A74240-A8C2-D044-83DD-6A196FB5B3B7}"/>
              </a:ext>
            </a:extLst>
          </p:cNvPr>
          <p:cNvSpPr txBox="1"/>
          <p:nvPr/>
        </p:nvSpPr>
        <p:spPr>
          <a:xfrm>
            <a:off x="5783944" y="1900408"/>
            <a:ext cx="3016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Need to follow active text fill (when clicked) as in DLS as shown below. You may also refer this link: </a:t>
            </a:r>
            <a:r>
              <a:rPr lang="en-US" sz="1200" dirty="0">
                <a:solidFill>
                  <a:srgbClr val="FF0000"/>
                </a:solidFill>
              </a:rPr>
              <a:t>Supervisor contact name </a:t>
            </a:r>
            <a:r>
              <a:rPr lang="en-US" sz="1200" dirty="0"/>
              <a:t>https://</a:t>
            </a:r>
            <a:r>
              <a:rPr lang="en-US" sz="1200" dirty="0" err="1"/>
              <a:t>projects.invisionapp.com</a:t>
            </a:r>
            <a:r>
              <a:rPr lang="en-US" sz="1200" dirty="0"/>
              <a:t>/d/</a:t>
            </a:r>
            <a:r>
              <a:rPr lang="en-US" sz="1200" dirty="0" err="1"/>
              <a:t>main?origin</a:t>
            </a:r>
            <a:r>
              <a:rPr lang="en-US" sz="1200" dirty="0"/>
              <a:t>=v7#/console/21275876/449307379/</a:t>
            </a:r>
            <a:r>
              <a:rPr lang="en-US" sz="1200" dirty="0" err="1"/>
              <a:t>preview?scrollOffset</a:t>
            </a:r>
            <a:r>
              <a:rPr lang="en-US" sz="1200" dirty="0"/>
              <a:t>=4193</a:t>
            </a:r>
          </a:p>
        </p:txBody>
      </p:sp>
      <p:pic>
        <p:nvPicPr>
          <p:cNvPr id="17" name="Picture 1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56BCD60-AE27-7947-949C-3CBF57E18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168" y="3285403"/>
            <a:ext cx="2919730" cy="49759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09150B-45AE-5F4C-9B93-E605E0FC1466}"/>
              </a:ext>
            </a:extLst>
          </p:cNvPr>
          <p:cNvCxnSpPr>
            <a:cxnSpLocks/>
          </p:cNvCxnSpPr>
          <p:nvPr/>
        </p:nvCxnSpPr>
        <p:spPr>
          <a:xfrm flipV="1">
            <a:off x="5166361" y="1623008"/>
            <a:ext cx="566224" cy="1947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1ED6B32-3C5C-A547-95F5-37917FD6286C}"/>
              </a:ext>
            </a:extLst>
          </p:cNvPr>
          <p:cNvSpPr txBox="1"/>
          <p:nvPr/>
        </p:nvSpPr>
        <p:spPr>
          <a:xfrm>
            <a:off x="5783944" y="1399846"/>
            <a:ext cx="3016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Overlapping scroll and text field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98C2F6-ED66-BB43-ADE2-5C29AA350E29}"/>
              </a:ext>
            </a:extLst>
          </p:cNvPr>
          <p:cNvCxnSpPr>
            <a:cxnSpLocks/>
          </p:cNvCxnSpPr>
          <p:nvPr/>
        </p:nvCxnSpPr>
        <p:spPr>
          <a:xfrm>
            <a:off x="3912577" y="3037769"/>
            <a:ext cx="1809105" cy="11017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565A60-A1B7-DD4A-B29B-0FA7DD534908}"/>
              </a:ext>
            </a:extLst>
          </p:cNvPr>
          <p:cNvSpPr txBox="1"/>
          <p:nvPr/>
        </p:nvSpPr>
        <p:spPr>
          <a:xfrm>
            <a:off x="5783944" y="4597199"/>
            <a:ext cx="301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Using different design for dropdown arrow, please make sure it’s consistent throughout the whole design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D3C271-B0CF-0C43-876A-546B48AEDB42}"/>
              </a:ext>
            </a:extLst>
          </p:cNvPr>
          <p:cNvCxnSpPr>
            <a:cxnSpLocks/>
          </p:cNvCxnSpPr>
          <p:nvPr/>
        </p:nvCxnSpPr>
        <p:spPr>
          <a:xfrm>
            <a:off x="804231" y="5013616"/>
            <a:ext cx="4889655" cy="6748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6BBC862-607C-7B4A-9506-A6A9B5EAD6C1}"/>
              </a:ext>
            </a:extLst>
          </p:cNvPr>
          <p:cNvSpPr txBox="1"/>
          <p:nvPr/>
        </p:nvSpPr>
        <p:spPr>
          <a:xfrm>
            <a:off x="5783944" y="5365295"/>
            <a:ext cx="301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 Please make sure checkbox component is consistent throughout the whole design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5079203-F0E0-E441-AAAE-CD4A87B0A0D7}"/>
              </a:ext>
            </a:extLst>
          </p:cNvPr>
          <p:cNvSpPr/>
          <p:nvPr/>
        </p:nvSpPr>
        <p:spPr>
          <a:xfrm>
            <a:off x="2530422" y="2335576"/>
            <a:ext cx="307922" cy="9498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42B441-1ED7-1D4C-B865-6CB9899C5FAC}"/>
              </a:ext>
            </a:extLst>
          </p:cNvPr>
          <p:cNvSpPr/>
          <p:nvPr/>
        </p:nvSpPr>
        <p:spPr>
          <a:xfrm>
            <a:off x="560212" y="4491058"/>
            <a:ext cx="244019" cy="1520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64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alendar&#10;&#10;Description automatically generated">
            <a:extLst>
              <a:ext uri="{FF2B5EF4-FFF2-40B4-BE49-F238E27FC236}">
                <a16:creationId xmlns:a16="http://schemas.microsoft.com/office/drawing/2014/main" id="{C7EEB7CB-688A-8F4A-B304-EBF6A2CDD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40" y="1401802"/>
            <a:ext cx="2085468" cy="2506884"/>
          </a:xfrm>
          <a:prstGeom prst="rect">
            <a:avLst/>
          </a:prstGeom>
        </p:spPr>
      </p:pic>
      <p:pic>
        <p:nvPicPr>
          <p:cNvPr id="9" name="Picture 8" descr="Calendar&#10;&#10;Description automatically generated">
            <a:extLst>
              <a:ext uri="{FF2B5EF4-FFF2-40B4-BE49-F238E27FC236}">
                <a16:creationId xmlns:a16="http://schemas.microsoft.com/office/drawing/2014/main" id="{FB282700-DCC3-6B49-81D1-06E0FFA49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830" y="983670"/>
            <a:ext cx="2340013" cy="292501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667FEFE-DC3E-684F-9396-716CA8B2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76702"/>
            <a:ext cx="8280400" cy="339330"/>
          </a:xfrm>
        </p:spPr>
        <p:txBody>
          <a:bodyPr/>
          <a:lstStyle/>
          <a:p>
            <a:r>
              <a:rPr lang="en-US" dirty="0"/>
              <a:t>RETAIL CUSTOMER– View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9C339-6EB9-7248-AC71-2813B13ED2BD}"/>
              </a:ext>
            </a:extLst>
          </p:cNvPr>
          <p:cNvSpPr/>
          <p:nvPr/>
        </p:nvSpPr>
        <p:spPr>
          <a:xfrm>
            <a:off x="431800" y="1357319"/>
            <a:ext cx="4889655" cy="2616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5EE6BA-BA7F-EE44-BA89-04FC4EBF4312}"/>
              </a:ext>
            </a:extLst>
          </p:cNvPr>
          <p:cNvSpPr txBox="1"/>
          <p:nvPr/>
        </p:nvSpPr>
        <p:spPr>
          <a:xfrm>
            <a:off x="5783944" y="4146439"/>
            <a:ext cx="301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Please make sure checkbox component is consistent throughout the whole design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A6CDBD-8181-FD4D-B706-947C50EB324A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2324558" y="2589971"/>
            <a:ext cx="3360723" cy="94681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09150B-45AE-5F4C-9B93-E605E0FC1466}"/>
              </a:ext>
            </a:extLst>
          </p:cNvPr>
          <p:cNvCxnSpPr>
            <a:cxnSpLocks/>
          </p:cNvCxnSpPr>
          <p:nvPr/>
        </p:nvCxnSpPr>
        <p:spPr>
          <a:xfrm flipV="1">
            <a:off x="5321455" y="1623009"/>
            <a:ext cx="411130" cy="2918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1ED6B32-3C5C-A547-95F5-37917FD6286C}"/>
              </a:ext>
            </a:extLst>
          </p:cNvPr>
          <p:cNvSpPr txBox="1"/>
          <p:nvPr/>
        </p:nvSpPr>
        <p:spPr>
          <a:xfrm>
            <a:off x="5783944" y="1399846"/>
            <a:ext cx="3016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Different design for calendar, please ensure consistency based on design in </a:t>
            </a:r>
            <a:r>
              <a:rPr lang="en-US" sz="1200" dirty="0" err="1"/>
              <a:t>invision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98C2F6-ED66-BB43-ADE2-5C29AA350E29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92366" y="3671296"/>
            <a:ext cx="4792915" cy="7592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5079203-F0E0-E441-AAAE-CD4A87B0A0D7}"/>
              </a:ext>
            </a:extLst>
          </p:cNvPr>
          <p:cNvSpPr/>
          <p:nvPr/>
        </p:nvSpPr>
        <p:spPr>
          <a:xfrm>
            <a:off x="1939777" y="1858728"/>
            <a:ext cx="384781" cy="1462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42B441-1ED7-1D4C-B865-6CB9899C5FAC}"/>
              </a:ext>
            </a:extLst>
          </p:cNvPr>
          <p:cNvSpPr/>
          <p:nvPr/>
        </p:nvSpPr>
        <p:spPr>
          <a:xfrm>
            <a:off x="680743" y="3553101"/>
            <a:ext cx="211623" cy="2363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3638A-B674-0D4B-8FBE-578D9C877870}"/>
              </a:ext>
            </a:extLst>
          </p:cNvPr>
          <p:cNvSpPr txBox="1"/>
          <p:nvPr/>
        </p:nvSpPr>
        <p:spPr>
          <a:xfrm>
            <a:off x="5783944" y="2192810"/>
            <a:ext cx="301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Calendar should not cover/overlapped its own dropdown field, please make sure it appear either at the top or bottom.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2A1983-30AC-3E45-B0DE-7AB4BC708D87}"/>
              </a:ext>
            </a:extLst>
          </p:cNvPr>
          <p:cNvSpPr txBox="1"/>
          <p:nvPr/>
        </p:nvSpPr>
        <p:spPr>
          <a:xfrm>
            <a:off x="5783944" y="3255164"/>
            <a:ext cx="301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Please highlight the day as well (in green) when day is picked.</a:t>
            </a:r>
          </a:p>
        </p:txBody>
      </p:sp>
      <p:pic>
        <p:nvPicPr>
          <p:cNvPr id="38" name="Picture 3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E97443A-256D-EF41-8803-1C22298C1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43" y="4183921"/>
            <a:ext cx="1800806" cy="1940988"/>
          </a:xfrm>
          <a:prstGeom prst="rect">
            <a:avLst/>
          </a:prstGeom>
        </p:spPr>
      </p:pic>
      <p:pic>
        <p:nvPicPr>
          <p:cNvPr id="40" name="Picture 3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6D2AD6-ABF2-7D44-98EC-ABA781B3D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249" y="4635496"/>
            <a:ext cx="2660888" cy="1141529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0957EE9-F3AA-A849-A773-DD42EFC1B935}"/>
              </a:ext>
            </a:extLst>
          </p:cNvPr>
          <p:cNvSpPr/>
          <p:nvPr/>
        </p:nvSpPr>
        <p:spPr>
          <a:xfrm>
            <a:off x="2193166" y="5096855"/>
            <a:ext cx="288384" cy="1081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E5A8C4-11AB-9F48-9E46-15CB86A7B992}"/>
              </a:ext>
            </a:extLst>
          </p:cNvPr>
          <p:cNvSpPr/>
          <p:nvPr/>
        </p:nvSpPr>
        <p:spPr>
          <a:xfrm>
            <a:off x="3765466" y="4908176"/>
            <a:ext cx="211623" cy="2363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0DE6B5-1C0B-A348-BC21-69A0A769896E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977089" y="5026371"/>
            <a:ext cx="1678747" cy="3231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67FA089-6D24-554F-BBA3-5795AD975853}"/>
              </a:ext>
            </a:extLst>
          </p:cNvPr>
          <p:cNvSpPr txBox="1"/>
          <p:nvPr/>
        </p:nvSpPr>
        <p:spPr>
          <a:xfrm>
            <a:off x="5783944" y="5105995"/>
            <a:ext cx="3016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 Different icon for calendar, please ensure consistency based on design in </a:t>
            </a:r>
            <a:r>
              <a:rPr lang="en-US" sz="1200" dirty="0" err="1"/>
              <a:t>invision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A7D42B-BBC1-A146-AFB5-2E0A77364AD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481550" y="5349527"/>
            <a:ext cx="3174286" cy="2879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15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0EEFFF0-6F42-464E-A9D0-FCDC8A4FE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25" y="2383848"/>
            <a:ext cx="5807156" cy="3197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058136"/>
              </p:ext>
            </p:extLst>
          </p:nvPr>
        </p:nvGraphicFramePr>
        <p:xfrm>
          <a:off x="302011" y="855732"/>
          <a:ext cx="8712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23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86656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Distance from terminal needs to be removed and speed moved to replace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Remove distance from terminal and move speed to the left under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E863603-F7C0-43CD-A186-0BA68F643BB9}"/>
              </a:ext>
            </a:extLst>
          </p:cNvPr>
          <p:cNvSpPr/>
          <p:nvPr/>
        </p:nvSpPr>
        <p:spPr>
          <a:xfrm>
            <a:off x="423285" y="4626458"/>
            <a:ext cx="2797436" cy="669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38D90-5410-4928-A2E0-B3C95A984492}"/>
              </a:ext>
            </a:extLst>
          </p:cNvPr>
          <p:cNvSpPr/>
          <p:nvPr/>
        </p:nvSpPr>
        <p:spPr>
          <a:xfrm>
            <a:off x="3278203" y="4626458"/>
            <a:ext cx="2797436" cy="6620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6" idx="0"/>
            <a:endCxn id="13" idx="1"/>
          </p:cNvCxnSpPr>
          <p:nvPr/>
        </p:nvCxnSpPr>
        <p:spPr>
          <a:xfrm flipV="1">
            <a:off x="1822003" y="4094318"/>
            <a:ext cx="5171464" cy="5321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CAE52C-2C65-4994-9DFE-643D35BC8C94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6075639" y="4957505"/>
            <a:ext cx="909361" cy="149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6993467" y="3955818"/>
            <a:ext cx="1856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Remove from screen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D79A7-1EDE-4B21-9200-8A1066ECEA45}"/>
              </a:ext>
            </a:extLst>
          </p:cNvPr>
          <p:cNvSpPr txBox="1"/>
          <p:nvPr/>
        </p:nvSpPr>
        <p:spPr>
          <a:xfrm>
            <a:off x="6985000" y="4649269"/>
            <a:ext cx="185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 to </a:t>
            </a:r>
            <a:r>
              <a:rPr lang="en-US" sz="1200" dirty="0" err="1"/>
              <a:t>Adress</a:t>
            </a:r>
            <a:r>
              <a:rPr lang="en-US" sz="1200" dirty="0"/>
              <a:t> 3 space. Should be under Address 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3C5FA7-C5EA-4C25-824E-D56DE9EBA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40" y="5526602"/>
            <a:ext cx="4086860" cy="8103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3423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5659D03-6B26-4148-B1A6-9CCBA1AFF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48" y="1508473"/>
            <a:ext cx="6385706" cy="361470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667FEFE-DC3E-684F-9396-716CA8B2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76702"/>
            <a:ext cx="8280400" cy="339330"/>
          </a:xfrm>
        </p:spPr>
        <p:txBody>
          <a:bodyPr/>
          <a:lstStyle/>
          <a:p>
            <a:r>
              <a:rPr lang="en-US" dirty="0"/>
              <a:t>RETAIL CUSTOMER– View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9C339-6EB9-7248-AC71-2813B13ED2BD}"/>
              </a:ext>
            </a:extLst>
          </p:cNvPr>
          <p:cNvSpPr/>
          <p:nvPr/>
        </p:nvSpPr>
        <p:spPr>
          <a:xfrm>
            <a:off x="357548" y="2336799"/>
            <a:ext cx="6302896" cy="1507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09150B-45AE-5F4C-9B93-E605E0FC1466}"/>
              </a:ext>
            </a:extLst>
          </p:cNvPr>
          <p:cNvCxnSpPr>
            <a:cxnSpLocks/>
          </p:cNvCxnSpPr>
          <p:nvPr/>
        </p:nvCxnSpPr>
        <p:spPr>
          <a:xfrm>
            <a:off x="6640638" y="3159422"/>
            <a:ext cx="411130" cy="15640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1ED6B32-3C5C-A547-95F5-37917FD6286C}"/>
              </a:ext>
            </a:extLst>
          </p:cNvPr>
          <p:cNvSpPr txBox="1"/>
          <p:nvPr/>
        </p:nvSpPr>
        <p:spPr>
          <a:xfrm>
            <a:off x="7134578" y="1963320"/>
            <a:ext cx="1665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Please makes sure Storage label and ‘delete storage’ is aligned</a:t>
            </a:r>
          </a:p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2A1983-30AC-3E45-B0DE-7AB4BC708D87}"/>
              </a:ext>
            </a:extLst>
          </p:cNvPr>
          <p:cNvSpPr txBox="1"/>
          <p:nvPr/>
        </p:nvSpPr>
        <p:spPr>
          <a:xfrm>
            <a:off x="7134578" y="3013501"/>
            <a:ext cx="1665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Delete confirmation should cover the storage details, refer </a:t>
            </a:r>
            <a:r>
              <a:rPr lang="en-US" sz="1200" dirty="0" err="1"/>
              <a:t>invision</a:t>
            </a:r>
            <a:r>
              <a:rPr lang="en-US" sz="1200" dirty="0"/>
              <a:t>.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A7D42B-BBC1-A146-AFB5-2E0A77364AD1}"/>
              </a:ext>
            </a:extLst>
          </p:cNvPr>
          <p:cNvCxnSpPr>
            <a:cxnSpLocks/>
          </p:cNvCxnSpPr>
          <p:nvPr/>
        </p:nvCxnSpPr>
        <p:spPr>
          <a:xfrm flipV="1">
            <a:off x="357548" y="2224012"/>
            <a:ext cx="6385706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2B88CA8-E58E-7246-8CE2-1B3F37FA1B21}"/>
              </a:ext>
            </a:extLst>
          </p:cNvPr>
          <p:cNvSpPr/>
          <p:nvPr/>
        </p:nvSpPr>
        <p:spPr>
          <a:xfrm>
            <a:off x="343877" y="3965317"/>
            <a:ext cx="6316550" cy="1157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4A852E-10E4-5F41-B07F-1814062671B4}"/>
              </a:ext>
            </a:extLst>
          </p:cNvPr>
          <p:cNvSpPr/>
          <p:nvPr/>
        </p:nvSpPr>
        <p:spPr>
          <a:xfrm>
            <a:off x="5147733" y="3965316"/>
            <a:ext cx="1512711" cy="414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2A61B5-7BFF-4F47-B392-3088DF68DCE5}"/>
              </a:ext>
            </a:extLst>
          </p:cNvPr>
          <p:cNvSpPr txBox="1"/>
          <p:nvPr/>
        </p:nvSpPr>
        <p:spPr>
          <a:xfrm>
            <a:off x="7134578" y="4138555"/>
            <a:ext cx="1665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‘Add button’ is to close to the header. Please reduce spacing between text field to 8pt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71A146-0281-4B42-9C20-AC6C310DE752}"/>
              </a:ext>
            </a:extLst>
          </p:cNvPr>
          <p:cNvCxnSpPr>
            <a:cxnSpLocks/>
          </p:cNvCxnSpPr>
          <p:nvPr/>
        </p:nvCxnSpPr>
        <p:spPr>
          <a:xfrm>
            <a:off x="6640638" y="4164133"/>
            <a:ext cx="411130" cy="3552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B8535B-FAD3-2948-8B06-B138F12CEA7E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660427" y="4519354"/>
            <a:ext cx="391324" cy="248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564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517F573-B3B9-1048-8482-44C796A75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047868"/>
            <a:ext cx="4685594" cy="2177216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3C6BDC4-A172-CC40-9C7E-86EDA6FCC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4907558"/>
            <a:ext cx="4862689" cy="8734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667FEFE-DC3E-684F-9396-716CA8B2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76702"/>
            <a:ext cx="8280400" cy="339330"/>
          </a:xfrm>
        </p:spPr>
        <p:txBody>
          <a:bodyPr/>
          <a:lstStyle/>
          <a:p>
            <a:r>
              <a:rPr lang="en-US" dirty="0"/>
              <a:t>RETAIL CUSTOMER– View Details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09150B-45AE-5F4C-9B93-E605E0FC1466}"/>
              </a:ext>
            </a:extLst>
          </p:cNvPr>
          <p:cNvCxnSpPr>
            <a:cxnSpLocks/>
          </p:cNvCxnSpPr>
          <p:nvPr/>
        </p:nvCxnSpPr>
        <p:spPr>
          <a:xfrm flipV="1">
            <a:off x="4113326" y="3896671"/>
            <a:ext cx="1512711" cy="76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52A1983-30AC-3E45-B0DE-7AB4BC708D87}"/>
              </a:ext>
            </a:extLst>
          </p:cNvPr>
          <p:cNvSpPr txBox="1"/>
          <p:nvPr/>
        </p:nvSpPr>
        <p:spPr>
          <a:xfrm>
            <a:off x="5783944" y="5372922"/>
            <a:ext cx="2919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Do not leave it blank, put command, refer excel by </a:t>
            </a:r>
            <a:r>
              <a:rPr lang="en-US" sz="1200" dirty="0" err="1"/>
              <a:t>izzati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4A852E-10E4-5F41-B07F-1814062671B4}"/>
              </a:ext>
            </a:extLst>
          </p:cNvPr>
          <p:cNvSpPr/>
          <p:nvPr/>
        </p:nvSpPr>
        <p:spPr>
          <a:xfrm>
            <a:off x="2855453" y="5432132"/>
            <a:ext cx="2439036" cy="343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2A61B5-7BFF-4F47-B392-3088DF68DCE5}"/>
              </a:ext>
            </a:extLst>
          </p:cNvPr>
          <p:cNvSpPr txBox="1"/>
          <p:nvPr/>
        </p:nvSpPr>
        <p:spPr>
          <a:xfrm>
            <a:off x="5783944" y="1423696"/>
            <a:ext cx="2919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Add separator line before ’Add Storage’ button. You may refer this link:</a:t>
            </a:r>
          </a:p>
          <a:p>
            <a:endParaRPr lang="en-US" sz="1200" dirty="0"/>
          </a:p>
          <a:p>
            <a:r>
              <a:rPr lang="en-US" sz="1200" dirty="0"/>
              <a:t>https://</a:t>
            </a:r>
            <a:r>
              <a:rPr lang="en-US" sz="1200" dirty="0" err="1"/>
              <a:t>projects.invisionapp.com</a:t>
            </a:r>
            <a:r>
              <a:rPr lang="en-US" sz="1200" dirty="0"/>
              <a:t>/d/</a:t>
            </a:r>
            <a:r>
              <a:rPr lang="en-US" sz="1200" dirty="0" err="1"/>
              <a:t>main?origin</a:t>
            </a:r>
            <a:r>
              <a:rPr lang="en-US" sz="1200" dirty="0"/>
              <a:t>=v7#/console/21275876/451028126/</a:t>
            </a:r>
            <a:r>
              <a:rPr lang="en-US" sz="1200" dirty="0" err="1"/>
              <a:t>preview?scrollOffset</a:t>
            </a:r>
            <a:r>
              <a:rPr lang="en-US" sz="1200" dirty="0"/>
              <a:t>=4544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71A146-0281-4B42-9C20-AC6C310DE752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294489" y="5603755"/>
            <a:ext cx="331548" cy="717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B8535B-FAD3-2948-8B06-B138F12CEA7E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5117394" y="1980829"/>
            <a:ext cx="508643" cy="8964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61DC31-474B-6C4A-A985-B7C58A9D2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3439415"/>
            <a:ext cx="4092656" cy="8206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5EF4D88-12F0-9641-A710-FF5A4E8041CF}"/>
              </a:ext>
            </a:extLst>
          </p:cNvPr>
          <p:cNvSpPr txBox="1"/>
          <p:nvPr/>
        </p:nvSpPr>
        <p:spPr>
          <a:xfrm>
            <a:off x="5783944" y="2859452"/>
            <a:ext cx="3016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Need to follow active text fill (when clicked) as in DLS as shown below. Apply throughout the whole design </a:t>
            </a:r>
          </a:p>
          <a:p>
            <a:endParaRPr lang="en-US" sz="1200" dirty="0"/>
          </a:p>
          <a:p>
            <a:r>
              <a:rPr lang="en-US" sz="1200" dirty="0"/>
              <a:t>You may refer this link: </a:t>
            </a:r>
            <a:r>
              <a:rPr lang="en-US" sz="1200" dirty="0">
                <a:solidFill>
                  <a:srgbClr val="FF0000"/>
                </a:solidFill>
              </a:rPr>
              <a:t>Supervisor contact name </a:t>
            </a:r>
            <a:r>
              <a:rPr lang="en-US" sz="1200" dirty="0"/>
              <a:t>https://</a:t>
            </a:r>
            <a:r>
              <a:rPr lang="en-US" sz="1200" dirty="0" err="1"/>
              <a:t>projects.invisionapp.com</a:t>
            </a:r>
            <a:r>
              <a:rPr lang="en-US" sz="1200" dirty="0"/>
              <a:t>/d/</a:t>
            </a:r>
            <a:r>
              <a:rPr lang="en-US" sz="1200" dirty="0" err="1"/>
              <a:t>main?origin</a:t>
            </a:r>
            <a:r>
              <a:rPr lang="en-US" sz="1200" dirty="0"/>
              <a:t>=v7#/console/21275876/449307379/</a:t>
            </a:r>
            <a:r>
              <a:rPr lang="en-US" sz="1200" dirty="0" err="1"/>
              <a:t>preview?scrollOffset</a:t>
            </a:r>
            <a:r>
              <a:rPr lang="en-US" sz="1200" dirty="0"/>
              <a:t>=4193</a:t>
            </a:r>
          </a:p>
        </p:txBody>
      </p:sp>
      <p:pic>
        <p:nvPicPr>
          <p:cNvPr id="20" name="Picture 1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5490D41-5EE0-3646-A7C7-08A666685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944" y="4613778"/>
            <a:ext cx="2967954" cy="49759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7A11C6C-83A5-7847-8F6F-E64F3DB733E8}"/>
              </a:ext>
            </a:extLst>
          </p:cNvPr>
          <p:cNvSpPr/>
          <p:nvPr/>
        </p:nvSpPr>
        <p:spPr>
          <a:xfrm>
            <a:off x="473497" y="2791881"/>
            <a:ext cx="4643897" cy="170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11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FA5816-DAD9-A745-AD6F-B7C8BC79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227733"/>
            <a:ext cx="8280400" cy="339330"/>
          </a:xfrm>
        </p:spPr>
        <p:txBody>
          <a:bodyPr/>
          <a:lstStyle/>
          <a:p>
            <a:r>
              <a:rPr lang="en-US" dirty="0"/>
              <a:t>COMMERCIAL CUSTOMER – Missing Ui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D37557-0F30-4C46-8CED-D39428FB04ED}"/>
              </a:ext>
            </a:extLst>
          </p:cNvPr>
          <p:cNvSpPr txBox="1">
            <a:spLocks/>
          </p:cNvSpPr>
          <p:nvPr/>
        </p:nvSpPr>
        <p:spPr>
          <a:xfrm>
            <a:off x="431800" y="4807071"/>
            <a:ext cx="8280400" cy="3393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B1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457200" indent="-457200" fontAlgn="base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Exit Confirmation for View/Amend details</a:t>
            </a:r>
          </a:p>
          <a:p>
            <a:pPr marL="457200" indent="-457200" fontAlgn="base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Delete added new category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A18C1FC-01E7-A94A-90DF-D83455693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134968"/>
            <a:ext cx="6288495" cy="9890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C2F8FBE-6200-C34E-89AB-87388B5E7B2E}"/>
              </a:ext>
            </a:extLst>
          </p:cNvPr>
          <p:cNvSpPr txBox="1">
            <a:spLocks/>
          </p:cNvSpPr>
          <p:nvPr/>
        </p:nvSpPr>
        <p:spPr>
          <a:xfrm>
            <a:off x="431800" y="376702"/>
            <a:ext cx="8280400" cy="3393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B1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COMMERCIAL CUSTOMER – View Details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8AD666-A91D-574D-A460-BD0878A2C233}"/>
              </a:ext>
            </a:extLst>
          </p:cNvPr>
          <p:cNvCxnSpPr>
            <a:cxnSpLocks/>
          </p:cNvCxnSpPr>
          <p:nvPr/>
        </p:nvCxnSpPr>
        <p:spPr>
          <a:xfrm flipV="1">
            <a:off x="6360160" y="1312637"/>
            <a:ext cx="698455" cy="3231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29D521-CBEF-254F-ADCE-7563CC22DDF4}"/>
              </a:ext>
            </a:extLst>
          </p:cNvPr>
          <p:cNvSpPr txBox="1"/>
          <p:nvPr/>
        </p:nvSpPr>
        <p:spPr>
          <a:xfrm>
            <a:off x="7058615" y="1134968"/>
            <a:ext cx="185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Success notification should appear on the main screen.</a:t>
            </a:r>
          </a:p>
        </p:txBody>
      </p:sp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DE569E2-6848-0040-8909-BAA6E9D9F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2280612"/>
            <a:ext cx="3360615" cy="162610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433950-A355-8F4C-A41B-A4256043C958}"/>
              </a:ext>
            </a:extLst>
          </p:cNvPr>
          <p:cNvCxnSpPr>
            <a:cxnSpLocks/>
          </p:cNvCxnSpPr>
          <p:nvPr/>
        </p:nvCxnSpPr>
        <p:spPr>
          <a:xfrm flipV="1">
            <a:off x="2468099" y="2681654"/>
            <a:ext cx="4590516" cy="20441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AF4E41-3740-AB4B-A9D6-76664C00941E}"/>
              </a:ext>
            </a:extLst>
          </p:cNvPr>
          <p:cNvSpPr txBox="1"/>
          <p:nvPr/>
        </p:nvSpPr>
        <p:spPr>
          <a:xfrm>
            <a:off x="7058615" y="2409852"/>
            <a:ext cx="185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Must follow DLS as in </a:t>
            </a:r>
            <a:r>
              <a:rPr lang="en-US" sz="1200" dirty="0" err="1"/>
              <a:t>invision</a:t>
            </a:r>
            <a:r>
              <a:rPr lang="en-US" sz="1200" dirty="0"/>
              <a:t>. Please fix the size too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FF229D-F85E-B942-A952-A1920374BE92}"/>
              </a:ext>
            </a:extLst>
          </p:cNvPr>
          <p:cNvSpPr txBox="1"/>
          <p:nvPr/>
        </p:nvSpPr>
        <p:spPr>
          <a:xfrm>
            <a:off x="895412" y="5539657"/>
            <a:ext cx="8020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Please refer: https://</a:t>
            </a:r>
            <a:r>
              <a:rPr lang="en-US" sz="1200" dirty="0" err="1"/>
              <a:t>projects.invisionapp.com</a:t>
            </a:r>
            <a:r>
              <a:rPr lang="en-US" sz="1200" dirty="0"/>
              <a:t>/d/</a:t>
            </a:r>
            <a:r>
              <a:rPr lang="en-US" sz="1200" dirty="0" err="1"/>
              <a:t>main?origin</a:t>
            </a:r>
            <a:r>
              <a:rPr lang="en-US" sz="1200" dirty="0"/>
              <a:t>=v7#/console/21275876/449308883/</a:t>
            </a:r>
            <a:r>
              <a:rPr lang="en-US" sz="1200" dirty="0" err="1"/>
              <a:t>preview?scrollOffset</a:t>
            </a:r>
            <a:r>
              <a:rPr lang="en-US" sz="1200" dirty="0"/>
              <a:t>=822</a:t>
            </a:r>
          </a:p>
        </p:txBody>
      </p:sp>
    </p:spTree>
    <p:extLst>
      <p:ext uri="{BB962C8B-B14F-4D97-AF65-F5344CB8AC3E}">
        <p14:creationId xmlns:p14="http://schemas.microsoft.com/office/powerpoint/2010/main" val="3374375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233840-B16B-B947-9CB6-C77E262B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76702"/>
            <a:ext cx="8280400" cy="339330"/>
          </a:xfrm>
        </p:spPr>
        <p:txBody>
          <a:bodyPr/>
          <a:lstStyle/>
          <a:p>
            <a:r>
              <a:rPr lang="en-US" dirty="0"/>
              <a:t>COMMERCIAL CUSTOMER – Audit Log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87B6DF-9482-1848-AE5D-BD5FA0AB4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995311"/>
            <a:ext cx="6173423" cy="48673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F775208-1254-3146-A1FB-3E720BE9E615}"/>
              </a:ext>
            </a:extLst>
          </p:cNvPr>
          <p:cNvSpPr/>
          <p:nvPr/>
        </p:nvSpPr>
        <p:spPr>
          <a:xfrm>
            <a:off x="431801" y="995311"/>
            <a:ext cx="360680" cy="4867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A4132-7202-EB4C-AACF-CC50EAB11C1A}"/>
              </a:ext>
            </a:extLst>
          </p:cNvPr>
          <p:cNvSpPr/>
          <p:nvPr/>
        </p:nvSpPr>
        <p:spPr>
          <a:xfrm>
            <a:off x="6244543" y="995311"/>
            <a:ext cx="360680" cy="4867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604A61-690F-7346-9758-471C6579E29F}"/>
              </a:ext>
            </a:extLst>
          </p:cNvPr>
          <p:cNvCxnSpPr>
            <a:cxnSpLocks/>
          </p:cNvCxnSpPr>
          <p:nvPr/>
        </p:nvCxnSpPr>
        <p:spPr>
          <a:xfrm flipV="1">
            <a:off x="629920" y="1312637"/>
            <a:ext cx="6428695" cy="2113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8A8DB7-0C1E-454C-B7AE-7FEB05D0C106}"/>
              </a:ext>
            </a:extLst>
          </p:cNvPr>
          <p:cNvCxnSpPr>
            <a:cxnSpLocks/>
          </p:cNvCxnSpPr>
          <p:nvPr/>
        </p:nvCxnSpPr>
        <p:spPr>
          <a:xfrm flipV="1">
            <a:off x="6360160" y="1312637"/>
            <a:ext cx="698455" cy="3231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860C0D-9ECA-594D-8D0D-B0FAE5BC0131}"/>
              </a:ext>
            </a:extLst>
          </p:cNvPr>
          <p:cNvSpPr txBox="1"/>
          <p:nvPr/>
        </p:nvSpPr>
        <p:spPr>
          <a:xfrm>
            <a:off x="7058615" y="1134968"/>
            <a:ext cx="185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Please maintain the same margin left and right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5F6E7F-3CB6-A84D-8D1B-394D742A9C35}"/>
              </a:ext>
            </a:extLst>
          </p:cNvPr>
          <p:cNvSpPr/>
          <p:nvPr/>
        </p:nvSpPr>
        <p:spPr>
          <a:xfrm>
            <a:off x="584200" y="4094480"/>
            <a:ext cx="1061719" cy="40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BCD199-9714-E74E-9E79-3FB9E0EA3CF9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645919" y="2570480"/>
            <a:ext cx="5412696" cy="1727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C9D9FE-72EA-AE44-B8CD-7637AA53717F}"/>
              </a:ext>
            </a:extLst>
          </p:cNvPr>
          <p:cNvSpPr txBox="1"/>
          <p:nvPr/>
        </p:nvSpPr>
        <p:spPr>
          <a:xfrm>
            <a:off x="7058615" y="2252568"/>
            <a:ext cx="1856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Currently looks floating. Audit log should be dynamic with max of 10 activities per page, please make sure the distance between trail &gt; pagination, pagination &gt; bottom are consistent as in </a:t>
            </a:r>
            <a:r>
              <a:rPr lang="en-US" sz="1200" dirty="0" err="1"/>
              <a:t>invision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186697-3AC8-6040-8A93-45E3FE58F0D4}"/>
              </a:ext>
            </a:extLst>
          </p:cNvPr>
          <p:cNvCxnSpPr>
            <a:cxnSpLocks/>
          </p:cNvCxnSpPr>
          <p:nvPr/>
        </p:nvCxnSpPr>
        <p:spPr>
          <a:xfrm>
            <a:off x="1148079" y="4582160"/>
            <a:ext cx="0" cy="1137920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EA1AE1-3EF6-544B-A97F-9B390A59F50F}"/>
              </a:ext>
            </a:extLst>
          </p:cNvPr>
          <p:cNvCxnSpPr>
            <a:cxnSpLocks/>
          </p:cNvCxnSpPr>
          <p:nvPr/>
        </p:nvCxnSpPr>
        <p:spPr>
          <a:xfrm>
            <a:off x="1148079" y="3759200"/>
            <a:ext cx="0" cy="264160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328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BECE90-625A-4C4F-B070-CFA106FC6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20" y="995311"/>
            <a:ext cx="6239202" cy="443574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1233840-B16B-B947-9CB6-C77E262B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76702"/>
            <a:ext cx="8280400" cy="339330"/>
          </a:xfrm>
        </p:spPr>
        <p:txBody>
          <a:bodyPr/>
          <a:lstStyle/>
          <a:p>
            <a:r>
              <a:rPr lang="en-US" dirty="0"/>
              <a:t>COMMERCIAL CUSTOMER – </a:t>
            </a:r>
            <a:r>
              <a:rPr lang="en-US" dirty="0" err="1"/>
              <a:t>Customise</a:t>
            </a:r>
            <a:r>
              <a:rPr lang="en-US" dirty="0"/>
              <a:t> Column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A4132-7202-EB4C-AACF-CC50EAB11C1A}"/>
              </a:ext>
            </a:extLst>
          </p:cNvPr>
          <p:cNvSpPr/>
          <p:nvPr/>
        </p:nvSpPr>
        <p:spPr>
          <a:xfrm>
            <a:off x="6451599" y="995311"/>
            <a:ext cx="219403" cy="4470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604A61-690F-7346-9758-471C6579E29F}"/>
              </a:ext>
            </a:extLst>
          </p:cNvPr>
          <p:cNvCxnSpPr>
            <a:cxnSpLocks/>
          </p:cNvCxnSpPr>
          <p:nvPr/>
        </p:nvCxnSpPr>
        <p:spPr>
          <a:xfrm flipV="1">
            <a:off x="6561300" y="2652029"/>
            <a:ext cx="497308" cy="23059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5F6E7F-3CB6-A84D-8D1B-394D742A9C35}"/>
              </a:ext>
            </a:extLst>
          </p:cNvPr>
          <p:cNvSpPr/>
          <p:nvPr/>
        </p:nvSpPr>
        <p:spPr>
          <a:xfrm>
            <a:off x="617219" y="4991820"/>
            <a:ext cx="5742934" cy="40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BCD199-9714-E74E-9E79-3FB9E0EA3CF9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360153" y="5195020"/>
            <a:ext cx="698462" cy="1095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C9D9FE-72EA-AE44-B8CD-7637AA53717F}"/>
              </a:ext>
            </a:extLst>
          </p:cNvPr>
          <p:cNvSpPr txBox="1"/>
          <p:nvPr/>
        </p:nvSpPr>
        <p:spPr>
          <a:xfrm>
            <a:off x="7058615" y="4889083"/>
            <a:ext cx="1856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 Too close to the bottom, please allow a consistent margin as in </a:t>
            </a:r>
            <a:r>
              <a:rPr lang="en-US" sz="1200" dirty="0" err="1"/>
              <a:t>invision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2E05DF-32A0-004D-BBC2-3AC4F42354E9}"/>
              </a:ext>
            </a:extLst>
          </p:cNvPr>
          <p:cNvSpPr txBox="1"/>
          <p:nvPr/>
        </p:nvSpPr>
        <p:spPr>
          <a:xfrm>
            <a:off x="7058615" y="2513529"/>
            <a:ext cx="1856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Remove this scroll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889004-C26D-F140-9003-EAE7D6CB352A}"/>
              </a:ext>
            </a:extLst>
          </p:cNvPr>
          <p:cNvSpPr/>
          <p:nvPr/>
        </p:nvSpPr>
        <p:spPr>
          <a:xfrm>
            <a:off x="2883408" y="1596964"/>
            <a:ext cx="219403" cy="3194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764361-8B67-904C-8292-45C992CBEFE3}"/>
              </a:ext>
            </a:extLst>
          </p:cNvPr>
          <p:cNvCxnSpPr>
            <a:cxnSpLocks/>
          </p:cNvCxnSpPr>
          <p:nvPr/>
        </p:nvCxnSpPr>
        <p:spPr>
          <a:xfrm>
            <a:off x="3102811" y="3328416"/>
            <a:ext cx="3955804" cy="9299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8249AEF-A74E-E346-A7AF-4CFBCF3585F7}"/>
              </a:ext>
            </a:extLst>
          </p:cNvPr>
          <p:cNvSpPr txBox="1"/>
          <p:nvPr/>
        </p:nvSpPr>
        <p:spPr>
          <a:xfrm>
            <a:off x="7058615" y="3924131"/>
            <a:ext cx="185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4.Apply the same scroll design as in main table with clean &amp; white base</a:t>
            </a:r>
          </a:p>
        </p:txBody>
      </p:sp>
    </p:spTree>
    <p:extLst>
      <p:ext uri="{BB962C8B-B14F-4D97-AF65-F5344CB8AC3E}">
        <p14:creationId xmlns:p14="http://schemas.microsoft.com/office/powerpoint/2010/main" val="136959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9BC6-F0B0-6243-B305-C7A784A2D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passion!</a:t>
            </a:r>
          </a:p>
        </p:txBody>
      </p:sp>
      <p:sp>
        <p:nvSpPr>
          <p:cNvPr id="3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889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73683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120198"/>
              </p:ext>
            </p:extLst>
          </p:nvPr>
        </p:nvGraphicFramePr>
        <p:xfrm>
          <a:off x="302011" y="855732"/>
          <a:ext cx="8712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23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86656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Distance from terminal needs to be removed and speed moved to replace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Remove distance from terminal and move speed to the left under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DDB1DED-013C-4C71-A5B8-EBE9CCE81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46" y="2518394"/>
            <a:ext cx="6568440" cy="37981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863603-F7C0-43CD-A186-0BA68F643BB9}"/>
              </a:ext>
            </a:extLst>
          </p:cNvPr>
          <p:cNvSpPr/>
          <p:nvPr/>
        </p:nvSpPr>
        <p:spPr>
          <a:xfrm>
            <a:off x="374625" y="5451686"/>
            <a:ext cx="3058659" cy="662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38D90-5410-4928-A2E0-B3C95A984492}"/>
              </a:ext>
            </a:extLst>
          </p:cNvPr>
          <p:cNvSpPr/>
          <p:nvPr/>
        </p:nvSpPr>
        <p:spPr>
          <a:xfrm>
            <a:off x="3540063" y="4792705"/>
            <a:ext cx="3058658" cy="6620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903955" y="3525520"/>
            <a:ext cx="4842285" cy="19261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CAE52C-2C65-4994-9DFE-643D35BC8C94}"/>
              </a:ext>
            </a:extLst>
          </p:cNvPr>
          <p:cNvCxnSpPr>
            <a:cxnSpLocks/>
          </p:cNvCxnSpPr>
          <p:nvPr/>
        </p:nvCxnSpPr>
        <p:spPr>
          <a:xfrm flipV="1">
            <a:off x="5984240" y="3525520"/>
            <a:ext cx="728533" cy="126718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6855211" y="3387020"/>
            <a:ext cx="1856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Remove from screen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D79A7-1EDE-4B21-9200-8A1066ECEA45}"/>
              </a:ext>
            </a:extLst>
          </p:cNvPr>
          <p:cNvSpPr txBox="1"/>
          <p:nvPr/>
        </p:nvSpPr>
        <p:spPr>
          <a:xfrm>
            <a:off x="7207075" y="3961708"/>
            <a:ext cx="1856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 to Border space. Should be under ALTERNATIVE CLUSTER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1043CF-DA10-4220-A2A8-C5647134F4DF}"/>
              </a:ext>
            </a:extLst>
          </p:cNvPr>
          <p:cNvSpPr/>
          <p:nvPr/>
        </p:nvSpPr>
        <p:spPr>
          <a:xfrm>
            <a:off x="3540063" y="5468784"/>
            <a:ext cx="3058658" cy="6620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8FCC40-924D-4406-B3E3-4E0C0BCFF05E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6598721" y="4377207"/>
            <a:ext cx="608354" cy="14226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B427354-A882-43B8-AE04-53946B1211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57"/>
          <a:stretch/>
        </p:blipFill>
        <p:spPr>
          <a:xfrm>
            <a:off x="7063689" y="5182121"/>
            <a:ext cx="2000375" cy="7675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443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6339DF-B7EC-450A-AFFC-68759FD62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27" y="2264727"/>
            <a:ext cx="5877910" cy="22767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066113"/>
              </p:ext>
            </p:extLst>
          </p:nvPr>
        </p:nvGraphicFramePr>
        <p:xfrm>
          <a:off x="302011" y="855732"/>
          <a:ext cx="8712200" cy="120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23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86656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RT Requirement dropdown needs to be amendable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option for user to add dropdown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E863603-F7C0-43CD-A186-0BA68F643BB9}"/>
              </a:ext>
            </a:extLst>
          </p:cNvPr>
          <p:cNvSpPr/>
          <p:nvPr/>
        </p:nvSpPr>
        <p:spPr>
          <a:xfrm>
            <a:off x="374626" y="2721322"/>
            <a:ext cx="2842708" cy="512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3217334" y="2674605"/>
            <a:ext cx="3115734" cy="3031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6333068" y="2443772"/>
            <a:ext cx="2461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ability for user to add dropdown option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8F7F95-C427-465C-858B-D16108140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474" y="2871111"/>
            <a:ext cx="1673993" cy="8331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255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1DAE38-1B9C-4590-BDFA-0C8EC4D3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11" y="3368041"/>
            <a:ext cx="6041992" cy="2340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714641"/>
              </p:ext>
            </p:extLst>
          </p:nvPr>
        </p:nvGraphicFramePr>
        <p:xfrm>
          <a:off x="302011" y="855732"/>
          <a:ext cx="871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23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86656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RT Accessibility and Pump Type comes from SAP and cannot be amended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Grey out field. User cannot amend and the data needs to come from SAP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1338D90-5410-4928-A2E0-B3C95A984492}"/>
              </a:ext>
            </a:extLst>
          </p:cNvPr>
          <p:cNvSpPr/>
          <p:nvPr/>
        </p:nvSpPr>
        <p:spPr>
          <a:xfrm>
            <a:off x="323033" y="4355365"/>
            <a:ext cx="6041991" cy="6620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6365024" y="4280910"/>
            <a:ext cx="431927" cy="4055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6796951" y="3957744"/>
            <a:ext cx="193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SAP, DQM Master cannot amend, needs to be greyed out</a:t>
            </a:r>
          </a:p>
        </p:txBody>
      </p:sp>
    </p:spTree>
    <p:extLst>
      <p:ext uri="{BB962C8B-B14F-4D97-AF65-F5344CB8AC3E}">
        <p14:creationId xmlns:p14="http://schemas.microsoft.com/office/powerpoint/2010/main" val="398281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023D65-231E-4D14-8382-423BF3C9C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90"/>
          <a:stretch/>
        </p:blipFill>
        <p:spPr>
          <a:xfrm>
            <a:off x="153792" y="2821004"/>
            <a:ext cx="5988722" cy="3720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85828"/>
              </p:ext>
            </p:extLst>
          </p:nvPr>
        </p:nvGraphicFramePr>
        <p:xfrm>
          <a:off x="302011" y="855732"/>
          <a:ext cx="871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23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86656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Spelling error for DELIVERY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Delivery Open time comes from SAP and is not amendable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  Correct spelling error</a:t>
                      </a:r>
                    </a:p>
                    <a:p>
                      <a:r>
                        <a:rPr lang="en-US" sz="1200" dirty="0"/>
                        <a:t>2. Grey out field. User cannot amend and the data needs to come from SAP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1338D90-5410-4928-A2E0-B3C95A984492}"/>
              </a:ext>
            </a:extLst>
          </p:cNvPr>
          <p:cNvSpPr/>
          <p:nvPr/>
        </p:nvSpPr>
        <p:spPr>
          <a:xfrm>
            <a:off x="302011" y="4519014"/>
            <a:ext cx="5722869" cy="6620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6024880" y="4524146"/>
            <a:ext cx="981341" cy="3259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7006221" y="3739316"/>
            <a:ext cx="1936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/>
              <a:t>Change to </a:t>
            </a:r>
            <a:r>
              <a:rPr lang="en-US" sz="1200" dirty="0">
                <a:solidFill>
                  <a:srgbClr val="FF0000"/>
                </a:solidFill>
              </a:rPr>
              <a:t>DELIVERY</a:t>
            </a:r>
            <a:r>
              <a:rPr lang="en-US" sz="1200" dirty="0"/>
              <a:t> OPEN TIME (FROM) and DELIVERY OPEN TIME (TO)</a:t>
            </a:r>
          </a:p>
          <a:p>
            <a:pPr marL="228600" indent="-228600">
              <a:buFontTx/>
              <a:buAutoNum type="arabicPeriod"/>
            </a:pPr>
            <a:r>
              <a:rPr lang="en-US" sz="1200" dirty="0"/>
              <a:t>From SAP, DQM Master cannot amend, needs to be greyed out</a:t>
            </a:r>
          </a:p>
        </p:txBody>
      </p:sp>
    </p:spTree>
    <p:extLst>
      <p:ext uri="{BB962C8B-B14F-4D97-AF65-F5344CB8AC3E}">
        <p14:creationId xmlns:p14="http://schemas.microsoft.com/office/powerpoint/2010/main" val="79069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9798F-BD5A-4199-9155-F4518DB44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18" y="2205633"/>
            <a:ext cx="6212840" cy="3791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613234"/>
              </p:ext>
            </p:extLst>
          </p:nvPr>
        </p:nvGraphicFramePr>
        <p:xfrm>
          <a:off x="302011" y="855732"/>
          <a:ext cx="8712200" cy="120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23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86656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44650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59611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Insufficient time dropdown for Actual Open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23:59 to every time dropdown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1338D90-5410-4928-A2E0-B3C95A984492}"/>
              </a:ext>
            </a:extLst>
          </p:cNvPr>
          <p:cNvSpPr/>
          <p:nvPr/>
        </p:nvSpPr>
        <p:spPr>
          <a:xfrm>
            <a:off x="3159115" y="3369656"/>
            <a:ext cx="3140085" cy="844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64565-850A-454D-A207-2DD338BCD31A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6299200" y="3791908"/>
            <a:ext cx="558801" cy="3299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5BE48-5696-429D-93AA-968BA2BB670B}"/>
              </a:ext>
            </a:extLst>
          </p:cNvPr>
          <p:cNvSpPr txBox="1"/>
          <p:nvPr/>
        </p:nvSpPr>
        <p:spPr>
          <a:xfrm>
            <a:off x="6858001" y="3890994"/>
            <a:ext cx="19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23:59 to each time dropdown</a:t>
            </a:r>
          </a:p>
        </p:txBody>
      </p:sp>
    </p:spTree>
    <p:extLst>
      <p:ext uri="{BB962C8B-B14F-4D97-AF65-F5344CB8AC3E}">
        <p14:creationId xmlns:p14="http://schemas.microsoft.com/office/powerpoint/2010/main" val="359193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396691-A8F4-4817-9607-3688239D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43" y="2230596"/>
            <a:ext cx="5821451" cy="32304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8DEC3-31CD-4513-A2FE-269BD50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CUSTOMER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328B8-6323-41D2-AE80-4C35CCD5D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52091"/>
              </p:ext>
            </p:extLst>
          </p:nvPr>
        </p:nvGraphicFramePr>
        <p:xfrm>
          <a:off x="302011" y="855732"/>
          <a:ext cx="8712200" cy="120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23">
                  <a:extLst>
                    <a:ext uri="{9D8B030D-6E8A-4147-A177-3AD203B41FA5}">
                      <a16:colId xmlns:a16="http://schemas.microsoft.com/office/drawing/2014/main" val="94430077"/>
                    </a:ext>
                  </a:extLst>
                </a:gridCol>
                <a:gridCol w="1186656">
                  <a:extLst>
                    <a:ext uri="{9D8B030D-6E8A-4147-A177-3AD203B41FA5}">
                      <a16:colId xmlns:a16="http://schemas.microsoft.com/office/drawing/2014/main" val="4193439598"/>
                    </a:ext>
                  </a:extLst>
                </a:gridCol>
                <a:gridCol w="1885477">
                  <a:extLst>
                    <a:ext uri="{9D8B030D-6E8A-4147-A177-3AD203B41FA5}">
                      <a16:colId xmlns:a16="http://schemas.microsoft.com/office/drawing/2014/main" val="3509788925"/>
                    </a:ext>
                  </a:extLst>
                </a:gridCol>
                <a:gridCol w="1157144">
                  <a:extLst>
                    <a:ext uri="{9D8B030D-6E8A-4147-A177-3AD203B41FA5}">
                      <a16:colId xmlns:a16="http://schemas.microsoft.com/office/drawing/2014/main" val="28855471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129379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334822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059825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11309839"/>
                    </a:ext>
                  </a:extLst>
                </a:gridCol>
              </a:tblGrid>
              <a:tr h="393451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</a:t>
                      </a:r>
                      <a:r>
                        <a:rPr lang="en-US" sz="1200" baseline="0" dirty="0"/>
                        <a:t> Features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</a:t>
                      </a:r>
                      <a:r>
                        <a:rPr lang="en-US" sz="1200" baseline="0" dirty="0"/>
                        <a:t> Descriptions</a:t>
                      </a:r>
                      <a:endParaRPr lang="en-US" sz="1200" dirty="0"/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 of Issue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Solution Proposed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66818"/>
                  </a:ext>
                </a:extLst>
              </a:tr>
              <a:tr h="748596">
                <a:tc>
                  <a:txBody>
                    <a:bodyPr/>
                    <a:lstStyle/>
                    <a:p>
                      <a:r>
                        <a:rPr lang="en-US" sz="1200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Pop-up -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No delivery Interval needs to have 5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Add another row to No delivery </a:t>
                      </a:r>
                      <a:r>
                        <a:rPr lang="en-US" sz="1200" dirty="0" err="1"/>
                        <a:t>Intervel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76447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DAAB936-86F9-4DEB-8467-7A4CF7FC552C}"/>
              </a:ext>
            </a:extLst>
          </p:cNvPr>
          <p:cNvSpPr/>
          <p:nvPr/>
        </p:nvSpPr>
        <p:spPr>
          <a:xfrm>
            <a:off x="337074" y="3688677"/>
            <a:ext cx="5821450" cy="1772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204922-7F25-4735-B956-71551FE11685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6158524" y="4160933"/>
            <a:ext cx="801075" cy="4139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FE1FDC-86B2-453B-B7B7-1254FBD9892A}"/>
              </a:ext>
            </a:extLst>
          </p:cNvPr>
          <p:cNvSpPr/>
          <p:nvPr/>
        </p:nvSpPr>
        <p:spPr>
          <a:xfrm>
            <a:off x="6959599" y="3837767"/>
            <a:ext cx="1640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Only 4 rows available, need 5. Add one more</a:t>
            </a:r>
          </a:p>
        </p:txBody>
      </p:sp>
    </p:spTree>
    <p:extLst>
      <p:ext uri="{BB962C8B-B14F-4D97-AF65-F5344CB8AC3E}">
        <p14:creationId xmlns:p14="http://schemas.microsoft.com/office/powerpoint/2010/main" val="38878573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heme/theme1.xml><?xml version="1.0" encoding="utf-8"?>
<a:theme xmlns:a="http://schemas.openxmlformats.org/drawingml/2006/main" name="PETRONAS">
  <a:themeElements>
    <a:clrScheme name="PETRONAS">
      <a:dk1>
        <a:srgbClr val="000000"/>
      </a:dk1>
      <a:lt1>
        <a:srgbClr val="FFFFFF"/>
      </a:lt1>
      <a:dk2>
        <a:srgbClr val="00B1A9"/>
      </a:dk2>
      <a:lt2>
        <a:srgbClr val="DFDEDE"/>
      </a:lt2>
      <a:accent1>
        <a:srgbClr val="20419A"/>
      </a:accent1>
      <a:accent2>
        <a:srgbClr val="763F98"/>
      </a:accent2>
      <a:accent3>
        <a:srgbClr val="FDB924"/>
      </a:accent3>
      <a:accent4>
        <a:srgbClr val="BFD730"/>
      </a:accent4>
      <a:accent5>
        <a:srgbClr val="20419A"/>
      </a:accent5>
      <a:accent6>
        <a:srgbClr val="763F98"/>
      </a:accent6>
      <a:hlink>
        <a:srgbClr val="20419A"/>
      </a:hlink>
      <a:folHlink>
        <a:srgbClr val="3C383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0821_PETRO_PPT_4by3 [Read-Only]" id="{30E64985-7FB2-40C7-B7CE-AD3AAD29D932}" vid="{E23FA934-56B3-466D-BF1A-B75DACADD8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894df29-9e07-45ae-95a6-4e7eb881815a">
  <element uid="fc6b8280-ed85-41e2-bcb5-17f2674e7dc3" value=""/>
  <element uid="63fe904a-5fdc-4578-a9e9-8bed5f54c116" value=""/>
  <element uid="156167bd-046a-459b-9d5a-a42ee179a501" value=""/>
</sisl>
</file>

<file path=customXml/itemProps1.xml><?xml version="1.0" encoding="utf-8"?>
<ds:datastoreItem xmlns:ds="http://schemas.openxmlformats.org/officeDocument/2006/customXml" ds:itemID="{AEE44BD9-40DD-42D9-922C-E6E6BCE25199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489</TotalTime>
  <Words>2023</Words>
  <Application>Microsoft Macintosh PowerPoint</Application>
  <PresentationFormat>On-screen Show (4:3)</PresentationFormat>
  <Paragraphs>425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Arial Black</vt:lpstr>
      <vt:lpstr>Calibri</vt:lpstr>
      <vt:lpstr>Verdana</vt:lpstr>
      <vt:lpstr>PETRONAS</vt:lpstr>
      <vt:lpstr>DQM Retail &amp; 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COMMERCIAL CUSTOMER</vt:lpstr>
      <vt:lpstr>Ui Feedbacks &amp; Comments</vt:lpstr>
      <vt:lpstr>COMMERCIAL CUSTOMER – Main table</vt:lpstr>
      <vt:lpstr>COMMERCIAL CUSTOMER – Dropdown Filter</vt:lpstr>
      <vt:lpstr>COMMERCIAL CUSTOMER – Side Menu</vt:lpstr>
      <vt:lpstr>COMMERCIAL CUSTOMER– View Details</vt:lpstr>
      <vt:lpstr>RETAIL CUSTOMER– View Details</vt:lpstr>
      <vt:lpstr>RETAIL CUSTOMER– View Details</vt:lpstr>
      <vt:lpstr>RETAIL CUSTOMER– View Details</vt:lpstr>
      <vt:lpstr>RETAIL CUSTOMER– View Details</vt:lpstr>
      <vt:lpstr>COMMERCIAL CUSTOMER – Missing Ui</vt:lpstr>
      <vt:lpstr>COMMERCIAL CUSTOMER – Audit Log</vt:lpstr>
      <vt:lpstr>COMMERCIAL CUSTOMER – Customise Column</vt:lpstr>
      <vt:lpstr>Thank you for your passion!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DQM Retail &amp; Commercial Customer</dc:title>
  <dc:creator>Nur Izzati A Samad (EVP_Downstream/PETH)</dc:creator>
  <cp:keywords>P37r0n45DCS_InternalInternal</cp:keywords>
  <cp:lastModifiedBy>Nur Ekmanita Saberi (EXT/DIGITAL)</cp:lastModifiedBy>
  <cp:revision>9</cp:revision>
  <dcterms:created xsi:type="dcterms:W3CDTF">2021-05-05T03:16:15Z</dcterms:created>
  <dcterms:modified xsi:type="dcterms:W3CDTF">2021-05-11T04:27:00Z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41995484-0920-4501-a373-8e8d79b647e9</vt:lpwstr>
  </property>
  <property fmtid="{D5CDD505-2E9C-101B-9397-08002B2CF9AE}" pid="3" name="bjSaver">
    <vt:lpwstr>VUnp34st/TebEMZ7h5wd7ithQCskIkr6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policy="a894df29-9e07-45ae-95a6-4e7eb881815a" xmlns="http://www.boldonjames.com/2008/01/sie/i</vt:lpwstr>
  </property>
  <property fmtid="{D5CDD505-2E9C-101B-9397-08002B2CF9AE}" pid="5" name="bjDocumentLabelXML-0">
    <vt:lpwstr>nternal/label"&gt;&lt;element uid="fc6b8280-ed85-41e2-bcb5-17f2674e7dc3" value="" /&gt;&lt;element uid="63fe904a-5fdc-4578-a9e9-8bed5f54c116" value="" /&gt;&lt;element uid="156167bd-046a-459b-9d5a-a42ee179a501" value="" /&gt;&lt;/sisl&gt;</vt:lpwstr>
  </property>
  <property fmtid="{D5CDD505-2E9C-101B-9397-08002B2CF9AE}" pid="6" name="bjDocumentSecurityLabel">
    <vt:lpwstr>[Internal] </vt:lpwstr>
  </property>
  <property fmtid="{D5CDD505-2E9C-101B-9397-08002B2CF9AE}" pid="7" name="DCSMetadata">
    <vt:lpwstr>P37r0n45DCS_InternalInternal</vt:lpwstr>
  </property>
</Properties>
</file>