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9ABC64-42E8-4F62-90E3-B93EB2FEBA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306D1C-9F84-47DC-9752-5869E15EB7D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0435E3-ACB0-441F-83E5-52DC08A2DA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378913-A9EA-44B0-8033-A0E2210C41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169A0F-D5BE-4342-B0EF-70508A2A83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03E2CB-BBB0-45C1-8E8E-B57A20105A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66526F-7B37-43B0-BAFD-4153C46F94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D3BA1B-7559-427B-84EF-29FED4C648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D9EB07-64B3-4C00-8380-73CBAE2B48C5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BE571B-B81F-4D1E-8E4D-711A4B48A19C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12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5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3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5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140281-9898-47C9-8063-F12358D190DE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6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DEF3E6-52F9-4EAD-9778-E17B636DA42C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6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7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5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7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38CEC1-2BB2-4C27-B0C3-F2AB01C5EA3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78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9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2E33C4-7DAF-401E-ACF8-83233C01D6E0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1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8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4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6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7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8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9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B25D82-F9A9-43D1-B299-26E1EA3534BA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30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1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BA0054-982B-4BDF-93B8-BFD8F511C172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kaggle.com/code/mejbahahammad/statistical-analysis-housing-data/data?select=housing.data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Machine Learning</a:t>
            </a:r>
            <a:br/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Project </a:t>
            </a:r>
            <a:br/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for Real Estate 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Bhavesh Narayan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Hemant Singh Dangi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808080"/>
                </a:solidFill>
                <a:latin typeface="Trebuchet MS"/>
              </a:rPr>
              <a:t>Group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Evaluation Matrix Summary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8869680" cy="49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677160" y="1549440"/>
            <a:ext cx="8596440" cy="4491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We can see from the evaluation matrix, Random Forest Regression Machine learning algorithm has performed best among all other used  model (Linear Regression and Decision Tree Regression).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77160" y="609480"/>
            <a:ext cx="8596440" cy="7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Kaggle Path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731520" y="1142280"/>
            <a:ext cx="8596440" cy="4618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hlinkClick r:id="rId1"/>
              </a:rPr>
              <a:t>https://www.kaggle.com/code/mejbahahammad/statistical-analysis-housing-data/data?select=housing.data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https://www.kaggle.com/code/mejbahahammad/statistical-analysis-housing-data/data?select=housing.txt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677160" y="5659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Thank You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677160" y="6337440"/>
            <a:ext cx="10130040" cy="38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12280" y="365760"/>
            <a:ext cx="1117872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Agenda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12280" y="145764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 Group Member details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12280" y="198288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2. Objective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512280" y="250812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3. About Dataset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512280" y="310356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4. Solution 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512280" y="372564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5. </a:t>
            </a: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Evaluation matrix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512280" y="434196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6. Conclusion</a:t>
            </a:r>
            <a:endParaRPr b="0" lang="en-US" sz="2139" spc="-1" strike="noStrike"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548640" y="5029200"/>
            <a:ext cx="8957880" cy="4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0" rIns="119880" tIns="60120" bIns="60120" anchor="ctr">
            <a:noAutofit/>
          </a:bodyPr>
          <a:p>
            <a:pPr marL="692280" indent="-462240">
              <a:lnSpc>
                <a:spcPct val="100000"/>
              </a:lnSpc>
            </a:pPr>
            <a:r>
              <a:rPr b="0" lang="en-US" sz="213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7. Reference</a:t>
            </a:r>
            <a:endParaRPr b="0" lang="en-US" sz="21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40080" y="457200"/>
            <a:ext cx="8596440" cy="82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Group Member Details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011680" y="2554560"/>
            <a:ext cx="2011680" cy="2194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1. Data Collection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2. Data Analysis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3. Coding          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4. Model design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5. Testing          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6. Evaluation          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7. Conclusion             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011680" y="1731600"/>
            <a:ext cx="2011680" cy="8229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Bhavesh Narayan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5663520" y="2554560"/>
            <a:ext cx="2011680" cy="2194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1. Data Collection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2. Data Analysis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3. Coding          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4. Model design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5. Testing            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6. Evaluation             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7. Conclusion              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5663520" y="1731600"/>
            <a:ext cx="2011680" cy="8229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Hemant Singh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Dangi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77160" y="609480"/>
            <a:ext cx="8596440" cy="82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Objective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77160" y="1504080"/>
            <a:ext cx="8596440" cy="505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To solve the Real Estate house prediction problem.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 set of features have been given that describes a house in Boston.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We will be building the machine learning model which should predict the house price.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To train our model with Boston housing data we will be using different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libraries 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pandas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NumPy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Matplotlib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Scikit-learn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457200" algn="just"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57240" algn="just"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About Dataset of Boston Housing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77160" y="1549440"/>
            <a:ext cx="8596440" cy="4491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1. Domain : Real Estate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2. Source 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(a) Origin: This dataset was taken from the StatLib library which is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             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maintained at Carnegie Mellon University.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3. Data Description 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Boston data has 506 instances and 14 columns. There are 13 features and 1 label.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77160" y="565920"/>
            <a:ext cx="8596440" cy="71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Histogram plot 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387000" y="1371600"/>
            <a:ext cx="10677240" cy="466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77160" y="565920"/>
            <a:ext cx="8596440" cy="71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Histogram plot 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1051560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48640" y="306720"/>
            <a:ext cx="8596440" cy="79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Correlation matrix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457200" y="822960"/>
            <a:ext cx="9875520" cy="576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48640" y="182880"/>
            <a:ext cx="11430000" cy="91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Plot columns against MEDV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457200" y="1188720"/>
            <a:ext cx="10332720" cy="52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8241</TotalTime>
  <Application>LibreOffice/6.4.4.2$Windows_x86 LibreOffice_project/3d775be2011f3886db32dfd395a6a6d1ca2630ff</Application>
  <Words>1534</Words>
  <Paragraphs>186</Paragraphs>
  <Company>Accenture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2015-12-29T09:45:09Z</dcterms:created>
  <dc:creator>Gupta, Garima H.</dc:creator>
  <dc:description/>
  <dc:language>en-US</dc:language>
  <cp:lastModifiedBy/>
  <dcterms:modified xsi:type="dcterms:W3CDTF">2022-11-21T16:37:54Z</dcterms:modified>
  <cp:revision>83</cp:revision>
  <dc:subject/>
  <dc:title>OFSAA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Accenture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