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61" r:id="rId2"/>
    <p:sldId id="260" r:id="rId3"/>
    <p:sldId id="262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428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overlap val="100"/>
        <c:axId val="54117120"/>
        <c:axId val="54118656"/>
      </c:barChart>
      <c:catAx>
        <c:axId val="54117120"/>
        <c:scaling>
          <c:orientation val="minMax"/>
        </c:scaling>
        <c:delete val="1"/>
        <c:axPos val="b"/>
        <c:tickLblPos val="nextTo"/>
        <c:crossAx val="54118656"/>
        <c:crosses val="autoZero"/>
        <c:auto val="1"/>
        <c:lblAlgn val="ctr"/>
        <c:lblOffset val="100"/>
      </c:catAx>
      <c:valAx>
        <c:axId val="54118656"/>
        <c:scaling>
          <c:orientation val="minMax"/>
        </c:scaling>
        <c:axPos val="l"/>
        <c:majorGridlines/>
        <c:numFmt formatCode="General" sourceLinked="1"/>
        <c:tickLblPos val="nextTo"/>
        <c:crossAx val="541171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255B-8D09-4C8B-96F3-5F498FDCE7A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86C3B-FEB5-494E-B35E-3DC6DE3A6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86C3B-FEB5-494E-B35E-3DC6DE3A63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B7E8-0AF2-4E52-A2C7-DF4750108CFC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DFA1-64A7-4BF0-862D-208B0C718817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2C41-DC6F-4B82-951A-0E20CDB04F99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FCE3-2138-4772-9C80-7E57F9337C0E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04B-E0FA-41EB-BBBC-7FAF9C8CF238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400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7A9E-7A4C-4B26-B8E7-CE605848B404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82A-1972-4DA9-9AF4-1B98E0AEC6E3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8A9-BEEE-47C1-86D1-690203B4AB54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A92E-EAE6-4778-98B5-B733F17E5F25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AF6D-8FA1-4C27-BB8F-A28824446E18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7C7B-1D6E-4203-A443-9A6F2FC532EA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FEF084F-F228-4524-9A91-76E2FC6C03A8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68B5934-03A5-486B-A2AD-88EBA081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advTm="4000">
    <p:newsflash/>
  </p:transition>
  <p:hf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2" name="Picture 4" descr="C:\Program Files (x86)\Microsoft Office\MEDIA\CAGCAT10\j0300520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00200"/>
            <a:ext cx="5257800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0AAA-5795-4ABC-BA06-881C84762AFC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advTm="4000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25908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                                                </a:t>
            </a:r>
            <a:r>
              <a:rPr lang="en-US" sz="4800" b="1" dirty="0" smtClean="0"/>
              <a:t>Your name </a:t>
            </a:r>
            <a:endParaRPr lang="en-US" sz="4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84EB-0617-4619-84D2-6881D09EBDDA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3000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                 boy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2800" dirty="0" smtClean="0"/>
              <a:t>girl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457200" y="2362200"/>
          <a:ext cx="4040188" cy="3763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C:\Program Files (x86)\Microsoft Office\MEDIA\CAGCAT10\j0297551.wm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971800"/>
            <a:ext cx="1929473" cy="2090376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6D67-F1F1-40A0-A2EA-4E9C22E13799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4000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315200" cy="3684727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90E0-C065-48F3-98A1-8782E239E2A2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4000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Diploma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machanical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A356-93AC-4CD1-A8DF-FC3A25BC74C8}" type="datetime1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934-03A5-486B-A2AD-88EBA081FE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4000"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26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Computer engg.</vt:lpstr>
      <vt:lpstr>Slide 2</vt:lpstr>
      <vt:lpstr>Gender </vt:lpstr>
      <vt:lpstr>computer</vt:lpstr>
      <vt:lpstr>Diploma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GPD-EC1</dc:creator>
  <cp:lastModifiedBy>GPD-EC1</cp:lastModifiedBy>
  <cp:revision>9</cp:revision>
  <dcterms:created xsi:type="dcterms:W3CDTF">2012-11-28T08:34:22Z</dcterms:created>
  <dcterms:modified xsi:type="dcterms:W3CDTF">2012-12-14T07:23:02Z</dcterms:modified>
</cp:coreProperties>
</file>