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1"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11/21/2022</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11/21/2022</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11/21/2022</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11/21/2022</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11/21/2022</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56008-7C70-77B4-1E8D-C7D8CE2FE6AD}"/>
              </a:ext>
            </a:extLst>
          </p:cNvPr>
          <p:cNvSpPr>
            <a:spLocks noGrp="1"/>
          </p:cNvSpPr>
          <p:nvPr>
            <p:ph type="ctrTitle"/>
          </p:nvPr>
        </p:nvSpPr>
        <p:spPr/>
        <p:txBody>
          <a:bodyPr>
            <a:normAutofit/>
          </a:bodyPr>
          <a:lstStyle/>
          <a:p>
            <a:pPr algn="ctr"/>
            <a:r>
              <a:rPr lang="en-IN" sz="4400" dirty="0"/>
              <a:t>COLLEGE MAP(PATH FINDER)</a:t>
            </a:r>
            <a:br>
              <a:rPr lang="en-IN" dirty="0"/>
            </a:br>
            <a:endParaRPr lang="en-IN" dirty="0"/>
          </a:p>
        </p:txBody>
      </p:sp>
      <p:pic>
        <p:nvPicPr>
          <p:cNvPr id="5" name="Picture 4">
            <a:extLst>
              <a:ext uri="{FF2B5EF4-FFF2-40B4-BE49-F238E27FC236}">
                <a16:creationId xmlns:a16="http://schemas.microsoft.com/office/drawing/2014/main" id="{3041CFD5-FF59-3C65-0627-C97E3A2F53B5}"/>
              </a:ext>
            </a:extLst>
          </p:cNvPr>
          <p:cNvPicPr>
            <a:picLocks noChangeAspect="1"/>
          </p:cNvPicPr>
          <p:nvPr/>
        </p:nvPicPr>
        <p:blipFill>
          <a:blip r:embed="rId2"/>
          <a:stretch>
            <a:fillRect/>
          </a:stretch>
        </p:blipFill>
        <p:spPr>
          <a:xfrm>
            <a:off x="4090219" y="2495444"/>
            <a:ext cx="4267200" cy="3964350"/>
          </a:xfrm>
          <a:prstGeom prst="rect">
            <a:avLst/>
          </a:prstGeom>
        </p:spPr>
      </p:pic>
    </p:spTree>
    <p:extLst>
      <p:ext uri="{BB962C8B-B14F-4D97-AF65-F5344CB8AC3E}">
        <p14:creationId xmlns:p14="http://schemas.microsoft.com/office/powerpoint/2010/main" val="162977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521CE-77DA-1295-2FD1-F7F0BB8CFDDA}"/>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0C47FF6C-2F4C-F467-3BF8-B7E24C77416C}"/>
              </a:ext>
            </a:extLst>
          </p:cNvPr>
          <p:cNvSpPr>
            <a:spLocks noGrp="1"/>
          </p:cNvSpPr>
          <p:nvPr>
            <p:ph idx="1"/>
          </p:nvPr>
        </p:nvSpPr>
        <p:spPr>
          <a:xfrm>
            <a:off x="581192" y="2180496"/>
            <a:ext cx="11029615" cy="2715969"/>
          </a:xfrm>
        </p:spPr>
        <p:txBody>
          <a:bodyPr/>
          <a:lstStyle/>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Many students in JIIT daily face difficulty while finding classrooms, as room numbers and LT numbers are very random and rooms have multiple names which create confusion in students. We are given a task to solve this problem by finding a way of helping these students using data structures so that they can reach easily to their desired classrooms. We are required to find shortest or best path between two locations and should be implemented in way that </a:t>
            </a:r>
            <a:r>
              <a:rPr lang="en-IN" sz="1800">
                <a:effectLst/>
                <a:latin typeface="Times New Roman" panose="02020603050405020304" pitchFamily="18" charset="0"/>
                <a:ea typeface="Calibri" panose="020F0502020204030204" pitchFamily="34" charset="0"/>
                <a:cs typeface="Times New Roman" panose="02020603050405020304" pitchFamily="18" charset="0"/>
              </a:rPr>
              <a:t>will be user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friendly, interactive and reusable.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7319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D18D4-73EA-6253-593D-C034DA5BF358}"/>
              </a:ext>
            </a:extLst>
          </p:cNvPr>
          <p:cNvSpPr>
            <a:spLocks noGrp="1"/>
          </p:cNvSpPr>
          <p:nvPr>
            <p:ph type="title"/>
          </p:nvPr>
        </p:nvSpPr>
        <p:spPr/>
        <p:txBody>
          <a:bodyPr/>
          <a:lstStyle/>
          <a:p>
            <a:r>
              <a:rPr lang="en-US" dirty="0"/>
              <a:t>What we have used</a:t>
            </a:r>
            <a:endParaRPr lang="en-IN" dirty="0"/>
          </a:p>
        </p:txBody>
      </p:sp>
      <p:sp>
        <p:nvSpPr>
          <p:cNvPr id="3" name="Content Placeholder 2">
            <a:extLst>
              <a:ext uri="{FF2B5EF4-FFF2-40B4-BE49-F238E27FC236}">
                <a16:creationId xmlns:a16="http://schemas.microsoft.com/office/drawing/2014/main" id="{237B3423-84AE-6AA4-99B9-91434BD3EBF6}"/>
              </a:ext>
            </a:extLst>
          </p:cNvPr>
          <p:cNvSpPr>
            <a:spLocks noGrp="1"/>
          </p:cNvSpPr>
          <p:nvPr>
            <p:ph idx="1"/>
          </p:nvPr>
        </p:nvSpPr>
        <p:spPr/>
        <p:txBody>
          <a:bodyPr/>
          <a:lstStyle/>
          <a:p>
            <a:r>
              <a:rPr lang="en-US" dirty="0"/>
              <a:t>We have used CSS and Html for visualization</a:t>
            </a:r>
          </a:p>
          <a:p>
            <a:r>
              <a:rPr lang="en-US" dirty="0"/>
              <a:t>And we have implemented data structures and algorithms with the help of java script.</a:t>
            </a:r>
          </a:p>
          <a:p>
            <a:r>
              <a:rPr lang="en-US" dirty="0"/>
              <a:t>These are the few data structures that we used:</a:t>
            </a:r>
          </a:p>
          <a:p>
            <a:pPr marL="0" indent="0">
              <a:buNone/>
            </a:pPr>
            <a:r>
              <a:rPr lang="en-US" dirty="0"/>
              <a:t>1. Queue and arrays</a:t>
            </a:r>
          </a:p>
          <a:p>
            <a:pPr marL="0" indent="0">
              <a:buNone/>
            </a:pPr>
            <a:r>
              <a:rPr lang="en-US" dirty="0"/>
              <a:t>2. Min heap</a:t>
            </a:r>
          </a:p>
          <a:p>
            <a:pPr marL="0" indent="0">
              <a:buNone/>
            </a:pPr>
            <a:r>
              <a:rPr lang="en-US" dirty="0"/>
              <a:t>3. Graphs</a:t>
            </a:r>
          </a:p>
          <a:p>
            <a:pPr marL="0" indent="0">
              <a:buNone/>
            </a:pPr>
            <a:r>
              <a:rPr lang="en-US" dirty="0"/>
              <a:t>And we have used Dijkstra algorithm to find shortest path </a:t>
            </a:r>
          </a:p>
          <a:p>
            <a:endParaRPr lang="en-IN" dirty="0"/>
          </a:p>
        </p:txBody>
      </p:sp>
    </p:spTree>
    <p:extLst>
      <p:ext uri="{BB962C8B-B14F-4D97-AF65-F5344CB8AC3E}">
        <p14:creationId xmlns:p14="http://schemas.microsoft.com/office/powerpoint/2010/main" val="2243218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23850-E12A-FE84-5B5C-49E1BC64709A}"/>
              </a:ext>
            </a:extLst>
          </p:cNvPr>
          <p:cNvSpPr>
            <a:spLocks noGrp="1"/>
          </p:cNvSpPr>
          <p:nvPr>
            <p:ph type="title"/>
          </p:nvPr>
        </p:nvSpPr>
        <p:spPr/>
        <p:txBody>
          <a:bodyPr/>
          <a:lstStyle/>
          <a:p>
            <a:r>
              <a:rPr lang="en-US" dirty="0"/>
              <a:t>How  we started this project</a:t>
            </a:r>
            <a:endParaRPr lang="en-IN" dirty="0"/>
          </a:p>
        </p:txBody>
      </p:sp>
      <p:sp>
        <p:nvSpPr>
          <p:cNvPr id="3" name="Content Placeholder 2">
            <a:extLst>
              <a:ext uri="{FF2B5EF4-FFF2-40B4-BE49-F238E27FC236}">
                <a16:creationId xmlns:a16="http://schemas.microsoft.com/office/drawing/2014/main" id="{B3F96161-1C9C-2A22-EA43-6DA624F75125}"/>
              </a:ext>
            </a:extLst>
          </p:cNvPr>
          <p:cNvSpPr>
            <a:spLocks noGrp="1"/>
          </p:cNvSpPr>
          <p:nvPr>
            <p:ph idx="1"/>
          </p:nvPr>
        </p:nvSpPr>
        <p:spPr/>
        <p:txBody>
          <a:bodyPr/>
          <a:lstStyle/>
          <a:p>
            <a:r>
              <a:rPr lang="en-US" dirty="0"/>
              <a:t>We studied some path finder project that were made by seniors.</a:t>
            </a:r>
          </a:p>
          <a:p>
            <a:r>
              <a:rPr lang="en-US" dirty="0"/>
              <a:t>We also studied all that was available on internet related to path visualization. </a:t>
            </a:r>
          </a:p>
          <a:p>
            <a:r>
              <a:rPr lang="en-US" dirty="0"/>
              <a:t>We found out that this project requires use of JS, CSS to be user friendly. And we need use many new things to make this project.</a:t>
            </a:r>
          </a:p>
          <a:p>
            <a:r>
              <a:rPr lang="en-US" dirty="0"/>
              <a:t> We also learned algorithms of searching in graphs such as Dijkstra , BFS and DFS.</a:t>
            </a:r>
          </a:p>
          <a:p>
            <a:endParaRPr lang="en-US" dirty="0"/>
          </a:p>
          <a:p>
            <a:endParaRPr lang="en-IN" dirty="0"/>
          </a:p>
        </p:txBody>
      </p:sp>
    </p:spTree>
    <p:extLst>
      <p:ext uri="{BB962C8B-B14F-4D97-AF65-F5344CB8AC3E}">
        <p14:creationId xmlns:p14="http://schemas.microsoft.com/office/powerpoint/2010/main" val="1165851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7C3F0-2EDA-0180-683D-960A806317F1}"/>
              </a:ext>
            </a:extLst>
          </p:cNvPr>
          <p:cNvSpPr>
            <a:spLocks noGrp="1"/>
          </p:cNvSpPr>
          <p:nvPr>
            <p:ph type="title"/>
          </p:nvPr>
        </p:nvSpPr>
        <p:spPr/>
        <p:txBody>
          <a:bodyPr/>
          <a:lstStyle/>
          <a:p>
            <a:r>
              <a:rPr lang="en-US" dirty="0"/>
              <a:t>HOW WE IMPLEMENTED THIS PROJECT</a:t>
            </a:r>
            <a:endParaRPr lang="en-IN" dirty="0"/>
          </a:p>
        </p:txBody>
      </p:sp>
      <p:sp>
        <p:nvSpPr>
          <p:cNvPr id="3" name="Content Placeholder 2">
            <a:extLst>
              <a:ext uri="{FF2B5EF4-FFF2-40B4-BE49-F238E27FC236}">
                <a16:creationId xmlns:a16="http://schemas.microsoft.com/office/drawing/2014/main" id="{776F7D89-8337-C5F6-48C1-4B73BE512612}"/>
              </a:ext>
            </a:extLst>
          </p:cNvPr>
          <p:cNvSpPr>
            <a:spLocks noGrp="1"/>
          </p:cNvSpPr>
          <p:nvPr>
            <p:ph idx="1"/>
          </p:nvPr>
        </p:nvSpPr>
        <p:spPr/>
        <p:txBody>
          <a:bodyPr/>
          <a:lstStyle/>
          <a:p>
            <a:r>
              <a:rPr lang="en-US" dirty="0"/>
              <a:t>There is an index.html which acts as the main function</a:t>
            </a:r>
          </a:p>
          <a:p>
            <a:r>
              <a:rPr lang="en-US" dirty="0"/>
              <a:t>Index.html contains all the buttons and navigation bar and for styling of these we have used  external CSS and </a:t>
            </a:r>
            <a:r>
              <a:rPr lang="en-US" dirty="0" err="1"/>
              <a:t>bootstrap.min</a:t>
            </a:r>
            <a:r>
              <a:rPr lang="en-US" dirty="0"/>
              <a:t> library which contains all the basic formatting of website.</a:t>
            </a:r>
          </a:p>
          <a:p>
            <a:r>
              <a:rPr lang="en-US" dirty="0"/>
              <a:t>After that there are some </a:t>
            </a:r>
            <a:r>
              <a:rPr lang="en-US" dirty="0" err="1"/>
              <a:t>javascript</a:t>
            </a:r>
            <a:r>
              <a:rPr lang="en-US" dirty="0"/>
              <a:t> files such as utilities, floors, algorithm.</a:t>
            </a:r>
          </a:p>
          <a:p>
            <a:r>
              <a:rPr lang="en-US" dirty="0"/>
              <a:t>We have combined data structures in </a:t>
            </a:r>
            <a:r>
              <a:rPr lang="en-US" dirty="0" err="1"/>
              <a:t>javascript</a:t>
            </a:r>
            <a:r>
              <a:rPr lang="en-US" dirty="0"/>
              <a:t>. </a:t>
            </a:r>
          </a:p>
          <a:p>
            <a:r>
              <a:rPr lang="en-US" dirty="0"/>
              <a:t>Then we have made the college map using external </a:t>
            </a:r>
            <a:r>
              <a:rPr lang="en-US" dirty="0" err="1"/>
              <a:t>css</a:t>
            </a:r>
            <a:r>
              <a:rPr lang="en-US" dirty="0"/>
              <a:t> and </a:t>
            </a:r>
            <a:r>
              <a:rPr lang="en-US" dirty="0" err="1"/>
              <a:t>js</a:t>
            </a:r>
            <a:r>
              <a:rPr lang="en-US" dirty="0"/>
              <a:t>. </a:t>
            </a:r>
          </a:p>
          <a:p>
            <a:r>
              <a:rPr lang="en-US" dirty="0"/>
              <a:t>How the directions will be shown in our map, it all will be covered in the mazes section.</a:t>
            </a:r>
          </a:p>
        </p:txBody>
      </p:sp>
    </p:spTree>
    <p:extLst>
      <p:ext uri="{BB962C8B-B14F-4D97-AF65-F5344CB8AC3E}">
        <p14:creationId xmlns:p14="http://schemas.microsoft.com/office/powerpoint/2010/main" val="1634568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08543-07CE-FC2F-E153-3AE6EC161A31}"/>
              </a:ext>
            </a:extLst>
          </p:cNvPr>
          <p:cNvSpPr>
            <a:spLocks noGrp="1"/>
          </p:cNvSpPr>
          <p:nvPr>
            <p:ph type="ctrTitle"/>
          </p:nvPr>
        </p:nvSpPr>
        <p:spPr/>
        <p:txBody>
          <a:bodyPr/>
          <a:lstStyle/>
          <a:p>
            <a:r>
              <a:rPr lang="en-US" dirty="0"/>
              <a:t>DEMONSTRATION OF OUR PROJECT</a:t>
            </a:r>
            <a:endParaRPr lang="en-IN" dirty="0"/>
          </a:p>
        </p:txBody>
      </p:sp>
    </p:spTree>
    <p:extLst>
      <p:ext uri="{BB962C8B-B14F-4D97-AF65-F5344CB8AC3E}">
        <p14:creationId xmlns:p14="http://schemas.microsoft.com/office/powerpoint/2010/main" val="3141561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68BC3-5583-4DB9-6EDB-16A0BB2F13A2}"/>
              </a:ext>
            </a:extLst>
          </p:cNvPr>
          <p:cNvSpPr>
            <a:spLocks noGrp="1"/>
          </p:cNvSpPr>
          <p:nvPr>
            <p:ph type="title"/>
          </p:nvPr>
        </p:nvSpPr>
        <p:spPr/>
        <p:txBody>
          <a:bodyPr/>
          <a:lstStyle/>
          <a:p>
            <a:r>
              <a:rPr lang="en-US" dirty="0"/>
              <a:t>What we have achieved</a:t>
            </a:r>
            <a:endParaRPr lang="en-IN" dirty="0"/>
          </a:p>
        </p:txBody>
      </p:sp>
      <p:sp>
        <p:nvSpPr>
          <p:cNvPr id="3" name="Content Placeholder 2">
            <a:extLst>
              <a:ext uri="{FF2B5EF4-FFF2-40B4-BE49-F238E27FC236}">
                <a16:creationId xmlns:a16="http://schemas.microsoft.com/office/drawing/2014/main" id="{F0A624C9-89B2-4C92-AEF6-FF077315B532}"/>
              </a:ext>
            </a:extLst>
          </p:cNvPr>
          <p:cNvSpPr>
            <a:spLocks noGrp="1"/>
          </p:cNvSpPr>
          <p:nvPr>
            <p:ph idx="1"/>
          </p:nvPr>
        </p:nvSpPr>
        <p:spPr/>
        <p:txBody>
          <a:bodyPr>
            <a:normAutofit/>
          </a:bodyPr>
          <a:lstStyle/>
          <a:p>
            <a:pPr>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 managed to get it done, but only for the 1</a:t>
            </a:r>
            <a:r>
              <a:rPr lang="en-IN" sz="1800" baseline="30000" dirty="0">
                <a:effectLst/>
                <a:latin typeface="Times New Roman" panose="02020603050405020304" pitchFamily="18" charset="0"/>
                <a:ea typeface="Calibri" panose="020F0502020204030204" pitchFamily="34" charset="0"/>
                <a:cs typeface="Times New Roman" panose="02020603050405020304" pitchFamily="18" charset="0"/>
              </a:rPr>
              <a:t>st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floor of our college. </a:t>
            </a:r>
          </a:p>
          <a:p>
            <a:pPr>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 got the map right, the shortest path visualisation takes a little time, but that too is reasonable. </a:t>
            </a:r>
          </a:p>
          <a:p>
            <a:pPr>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 are confident and now we have a prototype, which can be worked upon by us all after the project submission.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Besides, there are many other valuable lessons that we have learned.</a:t>
            </a:r>
          </a:p>
          <a:p>
            <a:pPr>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It all happened thanks to our group endeavour of doing this project.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 have learnt a lot!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48677814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Template>
  <TotalTime>94</TotalTime>
  <Words>444</Words>
  <Application>Microsoft Office PowerPoint</Application>
  <PresentationFormat>Widescreen</PresentationFormat>
  <Paragraphs>31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Gill Sans MT</vt:lpstr>
      <vt:lpstr>Times New Roman</vt:lpstr>
      <vt:lpstr>Wingdings 2</vt:lpstr>
      <vt:lpstr>Dividend</vt:lpstr>
      <vt:lpstr>COLLEGE MAP(PATH FINDER) </vt:lpstr>
      <vt:lpstr>PROBLEM STATEMENT</vt:lpstr>
      <vt:lpstr>What we have used</vt:lpstr>
      <vt:lpstr>How  we started this project</vt:lpstr>
      <vt:lpstr>HOW WE IMPLEMENTED THIS PROJECT</vt:lpstr>
      <vt:lpstr>DEMONSTRATION OF OUR PROJECT</vt:lpstr>
      <vt:lpstr>What we have achieved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MAP(PATH FINDER) </dc:title>
  <dc:creator>bhsharma022003@outlook.com</dc:creator>
  <cp:lastModifiedBy>bhsharma022003@outlook.com</cp:lastModifiedBy>
  <cp:revision>22</cp:revision>
  <dcterms:created xsi:type="dcterms:W3CDTF">2022-11-21T02:20:32Z</dcterms:created>
  <dcterms:modified xsi:type="dcterms:W3CDTF">2022-11-21T04:20:05Z</dcterms:modified>
</cp:coreProperties>
</file>