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6038-956F-45B3-BC2A-2F83BB5E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A16C-13A1-421B-99E5-C43CA96D8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847C4-8434-4DBC-A906-E491DBB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8883-395C-4F66-9AC3-2A81DFA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65CE-588C-4AE3-8355-390A490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6846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71BA-F909-4754-963A-C139A3FB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8E8AD-9193-4104-909F-C48F54DF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ABEC-8E8E-4205-A260-3E40FCF1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7255-120E-4149-B4D1-47617911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4ED0-A672-4FC7-A0FD-6D9A5BD3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0439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633E1-12B8-438A-810A-701AF7CF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F9BAE-D40B-491C-A29D-1BC05791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6A25-4F64-41BC-9064-C4DE6422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3801-6860-427E-8F32-3617ADF1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27B1-E562-4881-AAEA-2FF8BA48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52192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9299-55D9-4728-8EF7-69DB632D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D94F-5503-4069-BFE3-C51E6794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C074-6DE4-4C92-9C0E-FC34964D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BF34-AF0C-4281-88E0-030E6A2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2E90-EE77-4F42-B489-5CE02326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8271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AF7-25E2-498C-B5C4-7B21C8A6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B506-1E3B-4623-B99C-3C206227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4E50-AFE3-4C8D-B420-465F71CA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66C4-4137-4537-AA18-904C9EC4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DF7-C993-47AE-A77F-E04B721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5624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DE0B-BC8F-4EFE-9F90-257C4D0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2A3E-6691-4D75-BF5E-DC853685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A7D8F-306F-4165-A0FF-D3004211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457A-3601-4772-BCDF-B6492F96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1C93-1F5B-4BE5-B0EA-BD5EF6F1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AB3D-D06B-4B2C-8620-1F10C673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95344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DBE1-C690-4118-B1D2-79782170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04AD-09E8-47B9-8530-A6917575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0BDB-B27C-42B5-832D-49511CAC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1B65F-2FEE-4E48-B1F9-0251E4C68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B92EF-B626-43F7-90E5-E0492CF2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FDAAB-4AF0-4C3E-A1DB-2AED2E49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7DFF4-A256-4A80-9332-CD44503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207B3-3605-44C3-8C3E-E3874DB3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8686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F2B-F376-441B-A191-3B0E46B6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92B5C-C2E3-4DB2-B227-416D414F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91377-C2AE-40E1-BFD6-0A9DACFB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E907B-3DC5-4DF4-8761-C1B2C796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70294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5CE9-1B91-4567-B195-08C2133A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B1EDB-A8E9-4F12-9499-47F96C8C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585D-7EE9-4A39-BE10-1003D513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629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5B45-2950-4409-A796-F0879120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BAD3-52A2-4547-BD46-7C9ADC78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75AF6-812D-48C3-AC84-B83BD429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A8E1-560A-4BC6-8F58-8C679212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6EA8-88B4-4CA7-8F49-9526889C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1787C-F244-4B10-87E0-D92726D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6586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20C0-5657-4685-90D8-1561A7C3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F1E6B-453D-4E9A-BE4D-A29A78F47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AE31C-E7C5-4E98-8DE4-A5D6721A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9DDC-5C55-40F0-9376-69708CEB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F14C4-8015-471A-97A5-164E737C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A1CC-67AC-4577-9BAE-F35F0549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8240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6AC0F-C8E2-4695-87DB-62BDF182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A35B-8109-4E35-B698-5FCADF7D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DE45-433C-4E68-9256-C7C2E0F39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1BCC-E091-4D69-B1C7-BBE09C07BA28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87C1-49B1-41E3-8B4C-3D009CF1E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8F6A-FACF-466A-8230-5FDB59A5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9FC8-60C3-4911-8B67-9D4E1803F8CD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32879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5D67-6637-4692-A05A-09B9BB9FE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4DF7-657E-44F0-B0E2-C12658AB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B7707-4C69-4D07-A474-A1663EA4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7D0B1-1AA2-4CCB-804C-D8BB3FA35EEF}"/>
              </a:ext>
            </a:extLst>
          </p:cNvPr>
          <p:cNvSpPr txBox="1"/>
          <p:nvPr/>
        </p:nvSpPr>
        <p:spPr>
          <a:xfrm>
            <a:off x="337625" y="393895"/>
            <a:ext cx="44951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  <a:latin typeface="Gabriola" panose="04040605051002020D02" pitchFamily="82" charset="0"/>
              </a:rPr>
              <a:t>Security Scanner</a:t>
            </a:r>
            <a:endParaRPr lang="en-AI" sz="6600" dirty="0">
              <a:solidFill>
                <a:srgbClr val="FFC000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6730F-B048-4429-A13D-FC6CC7E57505}"/>
              </a:ext>
            </a:extLst>
          </p:cNvPr>
          <p:cNvSpPr txBox="1"/>
          <p:nvPr/>
        </p:nvSpPr>
        <p:spPr>
          <a:xfrm>
            <a:off x="8665699" y="5735637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~Bhavesh malik</a:t>
            </a:r>
            <a:endParaRPr lang="en-AI" sz="2800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7F42-414E-4F6A-8F50-B901225A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D272E-7C63-4C5A-995F-CC0533B4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9081F-9840-4D89-838B-3D270AD64E89}"/>
              </a:ext>
            </a:extLst>
          </p:cNvPr>
          <p:cNvSpPr txBox="1"/>
          <p:nvPr/>
        </p:nvSpPr>
        <p:spPr>
          <a:xfrm>
            <a:off x="468922" y="365125"/>
            <a:ext cx="441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latin typeface="Bookman Old Style" panose="02050604050505020204" pitchFamily="18" charset="0"/>
              </a:rPr>
              <a:t>Introduction</a:t>
            </a:r>
            <a:endParaRPr lang="en-AI" sz="5400" u="sng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3B760-0441-4C14-A570-F30E83F190C2}"/>
              </a:ext>
            </a:extLst>
          </p:cNvPr>
          <p:cNvSpPr txBox="1"/>
          <p:nvPr/>
        </p:nvSpPr>
        <p:spPr>
          <a:xfrm>
            <a:off x="5309603" y="4865834"/>
            <a:ext cx="688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Security Scanner is a tool used to find open ports on a target system. 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It is useful in cybersecurity to identify potential weaknesses. 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Ethical hackers use scanners in the first phase of penetration testing. </a:t>
            </a:r>
            <a:endParaRPr lang="en-A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E691-8E40-4978-8828-BE502DED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23513-6ABE-4729-94AE-97036234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F36A8-454D-48EE-9DC3-B5E44994AB73}"/>
              </a:ext>
            </a:extLst>
          </p:cNvPr>
          <p:cNvSpPr txBox="1"/>
          <p:nvPr/>
        </p:nvSpPr>
        <p:spPr>
          <a:xfrm>
            <a:off x="269701" y="365125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Objective</a:t>
            </a:r>
            <a:endParaRPr lang="en-AI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C2CBE-C640-46E8-9ECB-823D25D361C2}"/>
              </a:ext>
            </a:extLst>
          </p:cNvPr>
          <p:cNvSpPr txBox="1"/>
          <p:nvPr/>
        </p:nvSpPr>
        <p:spPr>
          <a:xfrm>
            <a:off x="5753686" y="4946055"/>
            <a:ext cx="6020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• Develop a basic Python-based security scanner.  </a:t>
            </a:r>
          </a:p>
          <a:p>
            <a:r>
              <a:rPr lang="en-US" dirty="0">
                <a:highlight>
                  <a:srgbClr val="FFFF00"/>
                </a:highlight>
              </a:rPr>
              <a:t>• Identify open and commonly vulnerable ports on a given IP.  </a:t>
            </a:r>
          </a:p>
          <a:p>
            <a:r>
              <a:rPr lang="en-US" dirty="0">
                <a:highlight>
                  <a:srgbClr val="FFFF00"/>
                </a:highlight>
              </a:rPr>
              <a:t>• Gain understanding of network reconnaissance techniques. </a:t>
            </a:r>
            <a:endParaRPr lang="en-AI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64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EAC7-C909-4E6D-A29A-E5A32F70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70D57-7404-487F-8577-90D933DF5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1BB47-DC9C-4E43-926D-E8F8BDE49647}"/>
              </a:ext>
            </a:extLst>
          </p:cNvPr>
          <p:cNvSpPr txBox="1"/>
          <p:nvPr/>
        </p:nvSpPr>
        <p:spPr>
          <a:xfrm>
            <a:off x="309489" y="365125"/>
            <a:ext cx="4123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abriola" panose="04040605051002020D02" pitchFamily="82" charset="0"/>
              </a:rPr>
              <a:t>Technologies Used</a:t>
            </a:r>
            <a:endParaRPr lang="en-AI" sz="5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5963D-AB64-4298-9905-A58DA0F53690}"/>
              </a:ext>
            </a:extLst>
          </p:cNvPr>
          <p:cNvSpPr txBox="1"/>
          <p:nvPr/>
        </p:nvSpPr>
        <p:spPr>
          <a:xfrm>
            <a:off x="7033846" y="5292546"/>
            <a:ext cx="600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• Python 3  </a:t>
            </a:r>
          </a:p>
          <a:p>
            <a:r>
              <a:rPr lang="en-US" dirty="0">
                <a:solidFill>
                  <a:schemeClr val="bg1"/>
                </a:solidFill>
              </a:rPr>
              <a:t>• socket module (for network communication)  </a:t>
            </a:r>
          </a:p>
          <a:p>
            <a:r>
              <a:rPr lang="en-US" dirty="0">
                <a:solidFill>
                  <a:schemeClr val="bg1"/>
                </a:solidFill>
              </a:rPr>
              <a:t>• Command Line Interface (CLI)  </a:t>
            </a:r>
          </a:p>
          <a:p>
            <a:r>
              <a:rPr lang="en-US" dirty="0">
                <a:solidFill>
                  <a:schemeClr val="bg1"/>
                </a:solidFill>
              </a:rPr>
              <a:t>• Windows/Linux OS </a:t>
            </a:r>
            <a:endParaRPr lang="en-A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278D-048B-41AC-A3DF-1C117EC0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EEDC014-263C-42C3-9DC7-661EA2D3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D48B85-0605-4179-A23B-D0737C9BACCA}"/>
              </a:ext>
            </a:extLst>
          </p:cNvPr>
          <p:cNvSpPr txBox="1"/>
          <p:nvPr/>
        </p:nvSpPr>
        <p:spPr>
          <a:xfrm>
            <a:off x="590843" y="717452"/>
            <a:ext cx="496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nk Free" panose="03080402000500000000" pitchFamily="66" charset="0"/>
              </a:rPr>
              <a:t>Architecture Diagram</a:t>
            </a:r>
            <a:endParaRPr lang="en-AI" sz="4000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3423AE-2D41-406B-9C30-C025D542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9" y="764170"/>
            <a:ext cx="4165904" cy="532966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941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C468-89EF-48B7-A697-124446DA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A33EC-494F-4068-81CB-15DA98F0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511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96E6-33B1-484C-813B-92C4795F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4FE3B-0868-429A-B284-AFFAB4A6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74930-2B8A-433B-B0FA-78BE30CE9DE7}"/>
              </a:ext>
            </a:extLst>
          </p:cNvPr>
          <p:cNvSpPr txBox="1"/>
          <p:nvPr/>
        </p:nvSpPr>
        <p:spPr>
          <a:xfrm>
            <a:off x="450166" y="365125"/>
            <a:ext cx="371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u="sng" dirty="0">
                <a:solidFill>
                  <a:schemeClr val="bg1"/>
                </a:solidFill>
                <a:latin typeface="Century" panose="02040604050505020304" pitchFamily="18" charset="0"/>
              </a:rPr>
              <a:t>Conclusion</a:t>
            </a:r>
            <a:endParaRPr lang="en-AI" sz="5400" b="1" i="1" u="sng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77BA4-435F-4ED6-9252-444985AB6EB3}"/>
              </a:ext>
            </a:extLst>
          </p:cNvPr>
          <p:cNvSpPr txBox="1"/>
          <p:nvPr/>
        </p:nvSpPr>
        <p:spPr>
          <a:xfrm>
            <a:off x="295422" y="4909625"/>
            <a:ext cx="8948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Bookman Old Style" panose="02050604050505020204" pitchFamily="18" charset="0"/>
              </a:rPr>
              <a:t>• The project scans open ports on a target system. 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Bookman Old Style" panose="02050604050505020204" pitchFamily="18" charset="0"/>
              </a:rPr>
              <a:t>• It demonstrates basic cybersecurity reconnaissance. 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Bookman Old Style" panose="02050604050505020204" pitchFamily="18" charset="0"/>
              </a:rPr>
              <a:t>• Can be extended to check service banners and detect known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16896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B41-285C-4755-99BD-4E03E3EA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48CF2-002B-436B-9242-5DB898F90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4226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Century</vt:lpstr>
      <vt:lpstr>Comic Sans MS</vt:lpstr>
      <vt:lpstr>Gabriola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X</dc:creator>
  <cp:lastModifiedBy>MR. X</cp:lastModifiedBy>
  <cp:revision>4</cp:revision>
  <dcterms:created xsi:type="dcterms:W3CDTF">2025-07-22T13:01:36Z</dcterms:created>
  <dcterms:modified xsi:type="dcterms:W3CDTF">2025-07-22T13:29:21Z</dcterms:modified>
</cp:coreProperties>
</file>