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A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2C80-278D-4AE4-AA51-3A50506A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81D4B-1495-4560-8826-5C13CB3D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5D0D-0D08-4F7B-BCD4-F2A9981F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17D3-587C-4595-AC27-4ACF0170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5F3F-5E35-47E4-B455-9E2CA959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47547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71DA-1786-4BA4-A139-F4CBEBF2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0DC9-13DF-4C2F-974A-0AF8FFF73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09F7-6AAA-44B2-AA0B-37A1F08C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D8F6D-ECD9-40D4-B66F-60EC8AB7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3C99-D16A-4DA4-B0C2-40899591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1998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E71F8-14AC-4D34-BD1D-7BC6AAE45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1B8B4-886F-4F9A-9700-558D5013D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7042-FB17-474E-AFAB-AF543C0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D414-0FE1-4B94-AA92-39DE20BC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BE0DA-B21C-4394-BCDC-AFDD645E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7929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1BF0-02AC-45A6-B8F3-0C5F0F8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F6B6-5AAF-4254-A61B-D745DCA0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196A-AD40-437D-918A-943599E9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F610-A849-42E2-8038-0FB03C2C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D332-75EE-4213-B13D-851403CB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90259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8CD1-06F9-4FC5-BF96-4B0AFA0D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89B8E-3A2B-44CA-A60C-DD4E43407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7257-4D67-4FD1-BF50-D820FEE4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3930-6EB8-4072-8038-7A9412D6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9C57-EBD0-44F3-A206-1A9A0078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10139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650E-89AF-4EF1-B648-08DD96DB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19C6-9E92-440A-9C8A-A2018013D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53DD1-D608-4234-AB6D-A69260824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2D51C-0C3E-4E06-AA63-BB0D73F6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9B7A1-9ECF-419D-B8AD-C9CF0881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65D45-699E-4470-8D9A-9A58E338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00633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1046-6A15-4C4B-9DE0-08480C81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3CCC7-E088-4D78-83B9-93F8212F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E9FC5-4C58-4CF8-A1C0-59FC1DD8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FA6FC-3575-4517-8E2D-34A50733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E28AC-99AE-48EC-A573-2A90262B1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31766-A664-4857-9175-827A0DD3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098A0-10FC-4B59-917A-704E5476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47965-64A5-42BE-8181-E8BF154F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18010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9924-FAE5-4F4D-B59A-03B73AB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D6D53-796E-4660-AD00-6BF8ED30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7E8F0-9832-47D8-B8EF-33B1E870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A102B-0A47-4658-8779-F28569D7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3677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9F9A3-8DF8-4DEA-BAE0-13B83CFE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6F8DA-A749-49A6-98F8-5EFAE1E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64910-9BB9-4F71-9A6D-9EB19361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3471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183D-B881-4222-80E2-27695409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201C-518A-48F3-B179-1E3D8037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B358-286D-48E0-BC6B-9C05149A8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71D5-5B2B-4299-B14B-68B3FC13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32348-683E-4339-B812-B3C72791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46683-3330-4A39-97B2-AC1F26A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1523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5CD7-9AA3-4A53-BD42-039882B0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AE3A2-31CC-4E2C-B7C4-CE7605756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58ECF-1A07-4C86-A9E5-5F7DF0C1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B1C6-6169-4AC4-B01B-D283A3DA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1073A-0B56-47EA-86F3-DA68C8A1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303A7-E355-4DD8-A419-7718CC19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21611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11E3E-3DBB-4C51-BCF0-DB572B30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E0ED3-A2B0-4C62-928A-EAFE072E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C239-67B8-4427-B621-60347D8A4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6B14-E9F3-4865-8B64-3DF729B824F5}" type="datetimeFigureOut">
              <a:rPr lang="en-AI" smtClean="0"/>
              <a:t>22/07/2025</a:t>
            </a:fld>
            <a:endParaRPr lang="en-A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C3A0-F730-4102-85E4-E547EECCC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C03F-2AAF-4A25-B19C-3927D1666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7AC6-D7D7-4FD1-A358-92AFACC0E003}" type="slidenum">
              <a:rPr lang="en-AI" smtClean="0"/>
              <a:t>‹#›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0524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1C5C-5652-4B3F-B13D-B10BC9FDB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DE345-A71B-4438-8745-6289204DD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8C4DC-06B5-4B03-9530-3B8F06D16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737E7-ED41-4E6A-ABB4-34525520F53C}"/>
              </a:ext>
            </a:extLst>
          </p:cNvPr>
          <p:cNvSpPr txBox="1"/>
          <p:nvPr/>
        </p:nvSpPr>
        <p:spPr>
          <a:xfrm>
            <a:off x="998804" y="1600200"/>
            <a:ext cx="47970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Threat Intelligence Platform </a:t>
            </a:r>
            <a:endParaRPr lang="en-AI" sz="44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2C208-FB92-483D-9EB4-2F4504D1F4A4}"/>
              </a:ext>
            </a:extLst>
          </p:cNvPr>
          <p:cNvSpPr txBox="1"/>
          <p:nvPr/>
        </p:nvSpPr>
        <p:spPr>
          <a:xfrm>
            <a:off x="2504050" y="5128383"/>
            <a:ext cx="3690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C00000"/>
                </a:solidFill>
              </a:rPr>
              <a:t>BHAVESH MALIK</a:t>
            </a:r>
            <a:endParaRPr lang="en-AI" sz="4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100E-503A-499F-9992-FBFD2B42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A70B2-9C46-472A-8610-8A7AEB47C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8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F13CC-034F-4399-81A4-8ED3E07256BB}"/>
              </a:ext>
            </a:extLst>
          </p:cNvPr>
          <p:cNvSpPr txBox="1"/>
          <p:nvPr/>
        </p:nvSpPr>
        <p:spPr>
          <a:xfrm>
            <a:off x="239151" y="1027906"/>
            <a:ext cx="6119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solidFill>
                  <a:schemeClr val="bg1">
                    <a:lumMod val="95000"/>
                  </a:schemeClr>
                </a:solidFill>
              </a:rPr>
              <a:t>What is Threat Intelligence?</a:t>
            </a:r>
            <a:endParaRPr lang="en-AI" sz="4000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D0C57-9BF5-4FE7-BE40-106D8EABC7B7}"/>
              </a:ext>
            </a:extLst>
          </p:cNvPr>
          <p:cNvSpPr txBox="1"/>
          <p:nvPr/>
        </p:nvSpPr>
        <p:spPr>
          <a:xfrm>
            <a:off x="337625" y="371387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A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2E551-1988-4C98-81D3-3B871D96A7EC}"/>
              </a:ext>
            </a:extLst>
          </p:cNvPr>
          <p:cNvSpPr txBox="1"/>
          <p:nvPr/>
        </p:nvSpPr>
        <p:spPr>
          <a:xfrm>
            <a:off x="942537" y="6850672"/>
            <a:ext cx="11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I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13A01F0-F86B-45CE-8EE6-D34A9D56F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1" y="1936908"/>
            <a:ext cx="78779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potential or current cyber threats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identifying, preventing, and responding to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threat data like:</a:t>
            </a:r>
            <a:r>
              <a:rPr kumimoji="0" lang="en-US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AI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Malicious I</a:t>
            </a:r>
            <a:r>
              <a:rPr kumimoji="0" lang="en-US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AI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kumimoji="0" lang="en-AI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kumimoji="0" lang="en-US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AI" altLang="en-AI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 hashes</a:t>
            </a:r>
          </a:p>
        </p:txBody>
      </p:sp>
    </p:spTree>
    <p:extLst>
      <p:ext uri="{BB962C8B-B14F-4D97-AF65-F5344CB8AC3E}">
        <p14:creationId xmlns:p14="http://schemas.microsoft.com/office/powerpoint/2010/main" val="175647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3350-B7D6-431F-B6F6-C4BF8582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A5D94-AD14-4945-8C6A-282DCD90F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CB079-8DAF-4AB9-8720-78407C59980D}"/>
              </a:ext>
            </a:extLst>
          </p:cNvPr>
          <p:cNvSpPr txBox="1"/>
          <p:nvPr/>
        </p:nvSpPr>
        <p:spPr>
          <a:xfrm>
            <a:off x="6096000" y="365125"/>
            <a:ext cx="56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Why is Threat Intelligence Important</a:t>
            </a:r>
            <a:endParaRPr lang="en-AI" sz="2400" u="sng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A83340-2B9B-4CFA-BBBE-F1CAE23FD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29" y="1962849"/>
            <a:ext cx="50784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 threats are growing rapidly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AI" altLang="en-AI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attacks before they happen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Protects data, users, and infrastructure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proactive </a:t>
            </a:r>
            <a:r>
              <a:rPr kumimoji="0" lang="en-AI" altLang="en-AI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kumimoji="0" lang="en-AI" altLang="en-AI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strategies</a:t>
            </a:r>
          </a:p>
        </p:txBody>
      </p:sp>
    </p:spTree>
    <p:extLst>
      <p:ext uri="{BB962C8B-B14F-4D97-AF65-F5344CB8AC3E}">
        <p14:creationId xmlns:p14="http://schemas.microsoft.com/office/powerpoint/2010/main" val="328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CCFE-884C-4EC9-9352-5D3448A2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9891D-D1C3-45F9-A26D-B86C73586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0A8E5-F0A6-4D6B-A11B-74C6593D75D6}"/>
              </a:ext>
            </a:extLst>
          </p:cNvPr>
          <p:cNvSpPr txBox="1"/>
          <p:nvPr/>
        </p:nvSpPr>
        <p:spPr>
          <a:xfrm>
            <a:off x="838200" y="647114"/>
            <a:ext cx="4899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Overview</a:t>
            </a:r>
            <a:endParaRPr lang="en-AI" sz="4800" b="1" u="sng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A25A-FBEB-4EFD-8C9A-9A35FF909A23}"/>
              </a:ext>
            </a:extLst>
          </p:cNvPr>
          <p:cNvSpPr txBox="1"/>
          <p:nvPr/>
        </p:nvSpPr>
        <p:spPr>
          <a:xfrm>
            <a:off x="1097280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I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EACC976-2B7C-40A9-B992-307EA619D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1988291"/>
            <a:ext cx="61766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Simulated Threat Intelligence Platform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Fetches real-time threat indicators from open 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Analyzes</a:t>
            </a:r>
            <a:r>
              <a:rPr kumimoji="0" lang="en-AI" altLang="en-AI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and generates basic threat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Focused on IPs, Domains, File Hashes</a:t>
            </a:r>
          </a:p>
        </p:txBody>
      </p:sp>
    </p:spTree>
    <p:extLst>
      <p:ext uri="{BB962C8B-B14F-4D97-AF65-F5344CB8AC3E}">
        <p14:creationId xmlns:p14="http://schemas.microsoft.com/office/powerpoint/2010/main" val="23108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4033-F8BB-4F21-8FB4-FB94992D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3CC5F-1AE3-405F-A58B-41F4EED4E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2A1F7-EC21-47FF-8E47-8A64015B28FF}"/>
              </a:ext>
            </a:extLst>
          </p:cNvPr>
          <p:cNvSpPr txBox="1"/>
          <p:nvPr/>
        </p:nvSpPr>
        <p:spPr>
          <a:xfrm>
            <a:off x="576775" y="689317"/>
            <a:ext cx="416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</a:rPr>
              <a:t>Tools &amp; Technologies Used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E3031EB-49A9-401E-A2DB-7C900D30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16" y="1597968"/>
            <a:ext cx="43556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(for scripts and automation)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 AlienVault OTX, </a:t>
            </a:r>
            <a:r>
              <a:rPr kumimoji="0" lang="en-AI" altLang="en-AI" sz="18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AbuseIPDB</a:t>
            </a:r>
            <a:endParaRPr kumimoji="0" lang="en-AI" altLang="en-AI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Optional: Kibana/Grafana (visualization)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MITRE ATT&amp;CK Framework</a:t>
            </a:r>
          </a:p>
        </p:txBody>
      </p:sp>
    </p:spTree>
    <p:extLst>
      <p:ext uri="{BB962C8B-B14F-4D97-AF65-F5344CB8AC3E}">
        <p14:creationId xmlns:p14="http://schemas.microsoft.com/office/powerpoint/2010/main" val="29509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DDD1-4729-4BED-8279-63D74372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E4D24-D91E-4CB6-A9B7-BBC0D9B24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4FD7F-2AF9-41C7-A931-8F9D0016D7B6}"/>
              </a:ext>
            </a:extLst>
          </p:cNvPr>
          <p:cNvSpPr txBox="1"/>
          <p:nvPr/>
        </p:nvSpPr>
        <p:spPr>
          <a:xfrm>
            <a:off x="1017180" y="365125"/>
            <a:ext cx="3597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en-AI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6840BB-4036-4738-9FF1-7FEEFEEF0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640" y="1916862"/>
            <a:ext cx="59606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1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Learned about cyber threat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1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Understood how platforms gather threat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1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strengthens cybersecurity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I" altLang="en-AI" sz="1800" b="1" i="1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relevance in every IT/security job</a:t>
            </a:r>
          </a:p>
        </p:txBody>
      </p:sp>
    </p:spTree>
    <p:extLst>
      <p:ext uri="{BB962C8B-B14F-4D97-AF65-F5344CB8AC3E}">
        <p14:creationId xmlns:p14="http://schemas.microsoft.com/office/powerpoint/2010/main" val="36324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0872-5419-4611-9C34-260E4545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I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2A4E5-AC9E-4779-9D70-3DD9A56FA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1180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X</dc:creator>
  <cp:lastModifiedBy>MR. X</cp:lastModifiedBy>
  <cp:revision>6</cp:revision>
  <dcterms:created xsi:type="dcterms:W3CDTF">2025-07-22T11:44:45Z</dcterms:created>
  <dcterms:modified xsi:type="dcterms:W3CDTF">2025-07-22T12:22:46Z</dcterms:modified>
</cp:coreProperties>
</file>