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A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0BCF58-EF46-4C5B-A1DA-B071A44DA6D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FC7-8F95-4F7E-B45B-E3BBDFD72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1492E-FF7F-48FF-B250-C7768CB8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F011F-669B-4606-8AB1-4212333C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AF1D-AF2E-4266-8B94-24ABD87B2B3D}" type="datetimeFigureOut">
              <a:rPr lang="en-AI" smtClean="0"/>
              <a:t>29/07/2025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31FD-7115-4260-A858-9602780C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F882-74E8-479F-A69D-9FF76F6A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4EE7-7CD3-4C24-A0AF-BFC0F14364A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71148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D317-D038-41BF-8604-0F41A8E2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B7177-707F-40A6-BBBF-9D04BCCE2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7811-5582-4997-BE52-85E8C2F8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AF1D-AF2E-4266-8B94-24ABD87B2B3D}" type="datetimeFigureOut">
              <a:rPr lang="en-AI" smtClean="0"/>
              <a:t>29/07/2025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85DEA-196D-4B40-B467-DA417EB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FE88-ED35-4D2C-84E5-D83BC79E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4EE7-7CD3-4C24-A0AF-BFC0F14364A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36834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8D75F-85F7-46EC-B966-BA6907883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312B1-06E3-4D29-BDF2-D4BA2857D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3CB5D-2DDA-413E-A5AE-E2B84B7C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AF1D-AF2E-4266-8B94-24ABD87B2B3D}" type="datetimeFigureOut">
              <a:rPr lang="en-AI" smtClean="0"/>
              <a:t>29/07/2025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F7824-137B-474B-90B2-B343CB90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94BEE-28C5-406F-AC42-57D7CC5C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4EE7-7CD3-4C24-A0AF-BFC0F14364A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93999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97BA-7D7A-427E-946A-CD922F46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BB17-34C0-4233-AF0D-21FE84FC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7FFC-963F-4C91-B063-A059AB05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AF1D-AF2E-4266-8B94-24ABD87B2B3D}" type="datetimeFigureOut">
              <a:rPr lang="en-AI" smtClean="0"/>
              <a:t>29/07/2025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24E28-BEAA-46C4-B4B8-7131CD2B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8DC0-31BF-457B-9C66-0E3522DA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4EE7-7CD3-4C24-A0AF-BFC0F14364A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70130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F1D8-29F5-4A0F-A6A1-85AB8713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FCC9-47EF-4DCF-AC01-90AC9802D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445BC-CDF5-4EFF-8F42-A2176E83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AF1D-AF2E-4266-8B94-24ABD87B2B3D}" type="datetimeFigureOut">
              <a:rPr lang="en-AI" smtClean="0"/>
              <a:t>29/07/2025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8EDA3-CE52-4F34-B125-6875167A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3DEC-5E68-47B5-9A7D-83F512B0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4EE7-7CD3-4C24-A0AF-BFC0F14364A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70053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A7B-19BF-4B91-8619-D8CCB7F6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DE59-3B5A-401D-B5FC-E8C23E6F4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71AC8-81D0-4C2F-87DA-B9238AAA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A1EFD-D968-44D1-84B1-03145D36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AF1D-AF2E-4266-8B94-24ABD87B2B3D}" type="datetimeFigureOut">
              <a:rPr lang="en-AI" smtClean="0"/>
              <a:t>29/07/2025</a:t>
            </a:fld>
            <a:endParaRPr lang="en-A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94445-5DC9-4DD1-80EA-6935D22A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6C629-8C38-4B5B-BB3D-F6B00EE2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4EE7-7CD3-4C24-A0AF-BFC0F14364A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2996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6FAF-1775-4553-9086-5E891920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22554-C518-41AB-A164-1AC1A8EE5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AE500-76AA-4C61-923E-7C9CF005B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792F7-BB53-442E-BB44-BA79133A2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88295-1026-4DDB-9E77-2CF7711E8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D60F3-57F4-4A61-895B-AE795274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AF1D-AF2E-4266-8B94-24ABD87B2B3D}" type="datetimeFigureOut">
              <a:rPr lang="en-AI" smtClean="0"/>
              <a:t>29/07/2025</a:t>
            </a:fld>
            <a:endParaRPr lang="en-A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80AE5-F5AA-4D49-B27D-AA75CF81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251E5-4E41-4144-AFDB-04860813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4EE7-7CD3-4C24-A0AF-BFC0F14364A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20220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2259-C17A-478F-BFF8-F7EC329F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15195-59E4-4622-BE23-0F1F46D3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AF1D-AF2E-4266-8B94-24ABD87B2B3D}" type="datetimeFigureOut">
              <a:rPr lang="en-AI" smtClean="0"/>
              <a:t>29/07/2025</a:t>
            </a:fld>
            <a:endParaRPr lang="en-A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C060C-C9BF-435E-B62C-796319D2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13EAE-FB87-4E66-B9E5-54CE4063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4EE7-7CD3-4C24-A0AF-BFC0F14364A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96538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989-7C50-4498-BC0E-2FE5D0F1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AF1D-AF2E-4266-8B94-24ABD87B2B3D}" type="datetimeFigureOut">
              <a:rPr lang="en-AI" smtClean="0"/>
              <a:t>29/07/2025</a:t>
            </a:fld>
            <a:endParaRPr lang="en-A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ADCA2-A159-4441-8A27-0BFCA0E7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07533-8320-4C78-853F-DE52833B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4EE7-7CD3-4C24-A0AF-BFC0F14364A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4140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869D-F4D9-4719-889F-96330E77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56D1-B749-45A5-BEFC-E43C8956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7D24C-9DA9-47E4-AADF-6E22E0D56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61D85-8539-4C0E-92E6-96F2C350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AF1D-AF2E-4266-8B94-24ABD87B2B3D}" type="datetimeFigureOut">
              <a:rPr lang="en-AI" smtClean="0"/>
              <a:t>29/07/2025</a:t>
            </a:fld>
            <a:endParaRPr lang="en-A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58A95-2C23-490D-AA01-DA7DDF7C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5AE81-0672-44AC-93D7-4BE35C78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4EE7-7CD3-4C24-A0AF-BFC0F14364A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68260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8783-20F2-4499-AF5D-08CFB494C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FAC8E-C1FE-40FE-93FF-C405C7F9F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E98B8-6BDB-474B-A069-1497FC14D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598C8-BC77-40C7-BAE1-A2A09D92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AF1D-AF2E-4266-8B94-24ABD87B2B3D}" type="datetimeFigureOut">
              <a:rPr lang="en-AI" smtClean="0"/>
              <a:t>29/07/2025</a:t>
            </a:fld>
            <a:endParaRPr lang="en-A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201E-4818-42CB-BCC1-10F27F06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63A7F-901D-45FE-9D4E-FC1FCD6E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4EE7-7CD3-4C24-A0AF-BFC0F14364A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24688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0719C-5752-458F-8024-A4CAECE0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0F48B-84BC-4D04-95CE-2CB7C5147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B01C9-114F-45A9-BDEF-1565D1DE2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CAF1D-AF2E-4266-8B94-24ABD87B2B3D}" type="datetimeFigureOut">
              <a:rPr lang="en-AI" smtClean="0"/>
              <a:t>29/07/2025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3D94-56C7-4E10-88EF-A7BA4E539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74F3D-3BCE-4A12-8D56-DBEC1F8BC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04EE7-7CD3-4C24-A0AF-BFC0F14364A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04220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52C4-DBC6-46C9-8564-35F5625B7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E8BF3-1991-432E-A906-E89C77A6F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A41B0-4081-4185-B386-93D60E535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6E642F56-9E3A-4D81-A8E8-DC43BA680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4620"/>
            <a:ext cx="635859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I" altLang="en-AI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Print" panose="02000600000000000000" pitchFamily="2" charset="0"/>
              </a:rPr>
              <a:t>Password Strength Checker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AI" altLang="en-AI" sz="3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egoe Print" panose="02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256C4-B5BA-494A-96E8-CD0200844229}"/>
              </a:ext>
            </a:extLst>
          </p:cNvPr>
          <p:cNvSpPr txBox="1"/>
          <p:nvPr/>
        </p:nvSpPr>
        <p:spPr>
          <a:xfrm>
            <a:off x="9402066" y="2345007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Ink Free" panose="03080402000500000000" pitchFamily="66" charset="0"/>
              </a:rPr>
              <a:t>~Bhavesh malik</a:t>
            </a:r>
            <a:endParaRPr lang="en-AI" sz="2400" b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3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4794-5199-4FD3-BEC1-F79A9697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2EF8B-77C3-460E-A61A-426D95D4E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323FE-5704-4A17-9ABE-3BD892BAC11A}"/>
              </a:ext>
            </a:extLst>
          </p:cNvPr>
          <p:cNvSpPr txBox="1"/>
          <p:nvPr/>
        </p:nvSpPr>
        <p:spPr>
          <a:xfrm>
            <a:off x="3439283" y="1136690"/>
            <a:ext cx="36263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Ink Free" panose="03080402000500000000" pitchFamily="66" charset="0"/>
              </a:rPr>
              <a:t>Conclusion</a:t>
            </a:r>
            <a:endParaRPr lang="en-AI" sz="6600" b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D42AD-B57E-429F-ADA7-31B805C7A8DD}"/>
              </a:ext>
            </a:extLst>
          </p:cNvPr>
          <p:cNvSpPr txBox="1"/>
          <p:nvPr/>
        </p:nvSpPr>
        <p:spPr>
          <a:xfrm>
            <a:off x="3439283" y="3429000"/>
            <a:ext cx="8752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This tool checks if a password is strong, medium, or weak based on key rules.</a:t>
            </a:r>
          </a:p>
          <a:p>
            <a:endParaRPr lang="en-US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 helps users create better passwords and avoid common security risks.</a:t>
            </a:r>
          </a:p>
          <a:p>
            <a:endParaRPr lang="en-US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project is simple but useful for promoting safe password habits.</a:t>
            </a:r>
          </a:p>
        </p:txBody>
      </p:sp>
    </p:spTree>
    <p:extLst>
      <p:ext uri="{BB962C8B-B14F-4D97-AF65-F5344CB8AC3E}">
        <p14:creationId xmlns:p14="http://schemas.microsoft.com/office/powerpoint/2010/main" val="1034101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83ED-81A3-4027-B5B0-9257C285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6FDDD-81E6-4C2B-A221-61D5BBBA6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677402-E1E4-47B6-9A54-E04FF17A5FA7}"/>
              </a:ext>
            </a:extLst>
          </p:cNvPr>
          <p:cNvSpPr txBox="1"/>
          <p:nvPr/>
        </p:nvSpPr>
        <p:spPr>
          <a:xfrm>
            <a:off x="2897945" y="2321004"/>
            <a:ext cx="46554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Monotype Corsiva" panose="03010101010201010101" pitchFamily="66" charset="0"/>
              </a:rPr>
              <a:t>THANK YOU</a:t>
            </a:r>
            <a:endParaRPr lang="en-AI" sz="6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324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A68A-46BD-47CE-8866-DC6FFEB6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01B700-E367-467B-944E-17533F936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15BAD-909C-47EB-A02A-5ADDEFFA56FA}"/>
              </a:ext>
            </a:extLst>
          </p:cNvPr>
          <p:cNvSpPr txBox="1"/>
          <p:nvPr/>
        </p:nvSpPr>
        <p:spPr>
          <a:xfrm>
            <a:off x="219222" y="1690688"/>
            <a:ext cx="3073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Print" panose="02000600000000000000" pitchFamily="2" charset="0"/>
              </a:rPr>
              <a:t>Introduction</a:t>
            </a:r>
            <a:endParaRPr lang="en-AI" sz="3600" b="1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86AF9D-14DE-4AD2-AAE0-6C3CAD01B8BC}"/>
              </a:ext>
            </a:extLst>
          </p:cNvPr>
          <p:cNvSpPr txBox="1"/>
          <p:nvPr/>
        </p:nvSpPr>
        <p:spPr>
          <a:xfrm>
            <a:off x="219222" y="3083767"/>
            <a:ext cx="14664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today’s digital world, passwords play a crucial role in protecting user data and accounts.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 many users choose weak and predictable passwords, making them easy targets for cyber attacks.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project helps users check the strength of their passwords based on multiple rules such as length, digits, uppercase, lowercase, and special characters.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aims to create awareness about strong passwords and improve personal cybersecurity practices.</a:t>
            </a:r>
          </a:p>
        </p:txBody>
      </p:sp>
    </p:spTree>
    <p:extLst>
      <p:ext uri="{BB962C8B-B14F-4D97-AF65-F5344CB8AC3E}">
        <p14:creationId xmlns:p14="http://schemas.microsoft.com/office/powerpoint/2010/main" val="26114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B282-6D67-426E-ADDD-C2D73153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084537-331C-46F2-AE96-1FF66A29C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9BAFAC-1500-4304-B57F-DEA6B4FE0EF2}"/>
              </a:ext>
            </a:extLst>
          </p:cNvPr>
          <p:cNvSpPr txBox="1"/>
          <p:nvPr/>
        </p:nvSpPr>
        <p:spPr>
          <a:xfrm>
            <a:off x="309489" y="478302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Problem Statement</a:t>
            </a:r>
            <a:endParaRPr lang="en-AI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81911-6BAD-4546-B574-BB4D79F4AAD5}"/>
              </a:ext>
            </a:extLst>
          </p:cNvPr>
          <p:cNvSpPr txBox="1"/>
          <p:nvPr/>
        </p:nvSpPr>
        <p:spPr>
          <a:xfrm>
            <a:off x="309489" y="1690688"/>
            <a:ext cx="10745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Many users create weak or common passwords like "123456", making their accounts easy targets.</a:t>
            </a:r>
          </a:p>
          <a:p>
            <a:r>
              <a:rPr lang="en-US" b="1" dirty="0">
                <a:solidFill>
                  <a:schemeClr val="bg1"/>
                </a:solidFill>
              </a:rPr>
              <a:t>Such passwords are vulnerable to brute-force and dictionary attacks.</a:t>
            </a:r>
          </a:p>
          <a:p>
            <a:r>
              <a:rPr lang="en-US" b="1" dirty="0">
                <a:solidFill>
                  <a:schemeClr val="bg1"/>
                </a:solidFill>
              </a:rPr>
              <a:t>Most people don’t know what makes a strong password.</a:t>
            </a:r>
          </a:p>
          <a:p>
            <a:r>
              <a:rPr lang="en-US" b="1" dirty="0">
                <a:solidFill>
                  <a:schemeClr val="bg1"/>
                </a:solidFill>
              </a:rPr>
              <a:t>This project provides a simple tool to check password strength and help users create stronger, safer passwords.</a:t>
            </a:r>
          </a:p>
        </p:txBody>
      </p:sp>
    </p:spTree>
    <p:extLst>
      <p:ext uri="{BB962C8B-B14F-4D97-AF65-F5344CB8AC3E}">
        <p14:creationId xmlns:p14="http://schemas.microsoft.com/office/powerpoint/2010/main" val="4199372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C876-5BA7-4767-81F3-F43FC7ED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2E3D3-118D-41B8-931A-E373853D3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CBEC97-9CDF-4609-BE06-F76BB85E4C16}"/>
              </a:ext>
            </a:extLst>
          </p:cNvPr>
          <p:cNvSpPr txBox="1"/>
          <p:nvPr/>
        </p:nvSpPr>
        <p:spPr>
          <a:xfrm>
            <a:off x="604911" y="365125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Print" panose="02000600000000000000" pitchFamily="2" charset="0"/>
              </a:rPr>
              <a:t>Technologies Used</a:t>
            </a:r>
            <a:endParaRPr lang="en-AI" sz="36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5D10B-F2FF-431F-93CC-2D982DA4542B}"/>
              </a:ext>
            </a:extLst>
          </p:cNvPr>
          <p:cNvSpPr txBox="1"/>
          <p:nvPr/>
        </p:nvSpPr>
        <p:spPr>
          <a:xfrm>
            <a:off x="604911" y="2067951"/>
            <a:ext cx="1075005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nk Free" panose="03080402000500000000" pitchFamily="66" charset="0"/>
              </a:rPr>
              <a:t>• Python – Core programming language used  </a:t>
            </a:r>
          </a:p>
          <a:p>
            <a:r>
              <a:rPr lang="en-US" sz="2800" dirty="0">
                <a:solidFill>
                  <a:schemeClr val="bg1"/>
                </a:solidFill>
                <a:latin typeface="Ink Free" panose="03080402000500000000" pitchFamily="66" charset="0"/>
              </a:rPr>
              <a:t>• re module – Used for regular expressions (to check password rules)  </a:t>
            </a:r>
          </a:p>
          <a:p>
            <a:r>
              <a:rPr lang="en-US" sz="2800" dirty="0">
                <a:solidFill>
                  <a:schemeClr val="bg1"/>
                </a:solidFill>
                <a:latin typeface="Ink Free" panose="03080402000500000000" pitchFamily="66" charset="0"/>
              </a:rPr>
              <a:t>• Optional for Future:</a:t>
            </a:r>
          </a:p>
          <a:p>
            <a:r>
              <a:rPr lang="en-US" sz="2800" dirty="0">
                <a:solidFill>
                  <a:schemeClr val="bg1"/>
                </a:solidFill>
                <a:latin typeface="Ink Free" panose="03080402000500000000" pitchFamily="66" charset="0"/>
              </a:rPr>
              <a:t>   – </a:t>
            </a:r>
            <a:r>
              <a:rPr lang="en-US" sz="2800" dirty="0" err="1">
                <a:solidFill>
                  <a:schemeClr val="bg1"/>
                </a:solidFill>
                <a:latin typeface="Ink Free" panose="03080402000500000000" pitchFamily="66" charset="0"/>
              </a:rPr>
              <a:t>tkinter</a:t>
            </a:r>
            <a:r>
              <a:rPr lang="en-US" sz="2800" dirty="0">
                <a:solidFill>
                  <a:schemeClr val="bg1"/>
                </a:solidFill>
                <a:latin typeface="Ink Free" panose="03080402000500000000" pitchFamily="66" charset="0"/>
              </a:rPr>
              <a:t>: For GUI version</a:t>
            </a:r>
          </a:p>
          <a:p>
            <a:r>
              <a:rPr lang="en-US" sz="2800" dirty="0">
                <a:solidFill>
                  <a:schemeClr val="bg1"/>
                </a:solidFill>
                <a:latin typeface="Ink Free" panose="03080402000500000000" pitchFamily="66" charset="0"/>
              </a:rPr>
              <a:t>   – </a:t>
            </a:r>
            <a:r>
              <a:rPr lang="en-US" sz="2800" dirty="0" err="1">
                <a:solidFill>
                  <a:schemeClr val="bg1"/>
                </a:solidFill>
                <a:latin typeface="Ink Free" panose="03080402000500000000" pitchFamily="66" charset="0"/>
              </a:rPr>
              <a:t>hashlib</a:t>
            </a:r>
            <a:r>
              <a:rPr lang="en-US" sz="2800" dirty="0">
                <a:solidFill>
                  <a:schemeClr val="bg1"/>
                </a:solidFill>
                <a:latin typeface="Ink Free" panose="03080402000500000000" pitchFamily="66" charset="0"/>
              </a:rPr>
              <a:t>: For password hashing</a:t>
            </a:r>
          </a:p>
          <a:p>
            <a:r>
              <a:rPr lang="en-US" sz="2800" dirty="0">
                <a:solidFill>
                  <a:schemeClr val="bg1"/>
                </a:solidFill>
                <a:latin typeface="Ink Free" panose="03080402000500000000" pitchFamily="66" charset="0"/>
              </a:rPr>
              <a:t>   – </a:t>
            </a:r>
            <a:r>
              <a:rPr lang="en-US" sz="2800" dirty="0" err="1">
                <a:solidFill>
                  <a:schemeClr val="bg1"/>
                </a:solidFill>
                <a:latin typeface="Ink Free" panose="03080402000500000000" pitchFamily="66" charset="0"/>
              </a:rPr>
              <a:t>streamlit</a:t>
            </a:r>
            <a:r>
              <a:rPr lang="en-US" sz="2800" dirty="0">
                <a:solidFill>
                  <a:schemeClr val="bg1"/>
                </a:solidFill>
                <a:latin typeface="Ink Free" panose="03080402000500000000" pitchFamily="66" charset="0"/>
              </a:rPr>
              <a:t>: For web interface</a:t>
            </a:r>
          </a:p>
          <a:p>
            <a:endParaRPr lang="en-AI" sz="28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18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9810-9960-42C4-91E3-6CD8E9F3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19B918-1FDD-4822-9C13-B54E75EA8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5783AC-8B18-4D88-B505-FBE7F370AFAC}"/>
              </a:ext>
            </a:extLst>
          </p:cNvPr>
          <p:cNvSpPr txBox="1"/>
          <p:nvPr/>
        </p:nvSpPr>
        <p:spPr>
          <a:xfrm>
            <a:off x="738679" y="365125"/>
            <a:ext cx="44710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abriola" panose="04040605051002020D02" pitchFamily="82" charset="0"/>
              </a:rPr>
              <a:t>Password Strength Rules</a:t>
            </a:r>
            <a:endParaRPr lang="en-AI" sz="44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DF7F1D-B3E0-4F1F-9349-ADEBEE0565DD}"/>
              </a:ext>
            </a:extLst>
          </p:cNvPr>
          <p:cNvSpPr txBox="1"/>
          <p:nvPr/>
        </p:nvSpPr>
        <p:spPr>
          <a:xfrm>
            <a:off x="978877" y="1843950"/>
            <a:ext cx="62671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password is considered  “Strong” if it contains: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At least 8 characters 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At least one lowercase letter (a–z) 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At least one uppercase letter (A–Z) 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At least one digit (0–9) 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At least one special character (!@#$%^&amp;* etc.)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how many rules are matched: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Strong, Medium, or Weak label is shown</a:t>
            </a:r>
          </a:p>
        </p:txBody>
      </p:sp>
    </p:spTree>
    <p:extLst>
      <p:ext uri="{BB962C8B-B14F-4D97-AF65-F5344CB8AC3E}">
        <p14:creationId xmlns:p14="http://schemas.microsoft.com/office/powerpoint/2010/main" val="307647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D1B7-E33E-4556-B068-2BC33A11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F6B49-4425-4DBA-97D9-B2B872464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F707F-CBE5-4C42-A5CC-DFAE8D67C47B}"/>
              </a:ext>
            </a:extLst>
          </p:cNvPr>
          <p:cNvSpPr txBox="1"/>
          <p:nvPr/>
        </p:nvSpPr>
        <p:spPr>
          <a:xfrm>
            <a:off x="1766617" y="850701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Comic Sans MS" panose="030F0702030302020204" pitchFamily="66" charset="0"/>
              </a:rPr>
              <a:t>Code</a:t>
            </a:r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3200" u="sng" dirty="0">
                <a:solidFill>
                  <a:schemeClr val="bg1"/>
                </a:solidFill>
                <a:latin typeface="Comic Sans MS" panose="030F0702030302020204" pitchFamily="66" charset="0"/>
              </a:rPr>
              <a:t>Flow</a:t>
            </a:r>
            <a:endParaRPr lang="en-AI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71D1E-11BB-4BBF-B2E1-6E5AF7D54787}"/>
              </a:ext>
            </a:extLst>
          </p:cNvPr>
          <p:cNvSpPr txBox="1"/>
          <p:nvPr/>
        </p:nvSpPr>
        <p:spPr>
          <a:xfrm>
            <a:off x="5627076" y="1535944"/>
            <a:ext cx="564289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Ink Free" panose="03080402000500000000" pitchFamily="66" charset="0"/>
              </a:rPr>
              <a:t>1. User enters a password as input.</a:t>
            </a:r>
          </a:p>
          <a:p>
            <a:endParaRPr lang="en-US" sz="1600" b="1" dirty="0">
              <a:solidFill>
                <a:schemeClr val="bg1"/>
              </a:solidFill>
              <a:latin typeface="Ink Free" panose="03080402000500000000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Ink Free" panose="03080402000500000000" pitchFamily="66" charset="0"/>
              </a:rPr>
              <a:t>2. Program checks the password using regular expressions for:</a:t>
            </a:r>
          </a:p>
          <a:p>
            <a:r>
              <a:rPr lang="en-US" sz="1600" b="1" dirty="0">
                <a:solidFill>
                  <a:schemeClr val="bg1"/>
                </a:solidFill>
                <a:latin typeface="Ink Free" panose="03080402000500000000" pitchFamily="66" charset="0"/>
              </a:rPr>
              <a:t>   – Length (minimum 8 characters)  </a:t>
            </a:r>
          </a:p>
          <a:p>
            <a:r>
              <a:rPr lang="en-US" sz="1600" b="1" dirty="0">
                <a:solidFill>
                  <a:schemeClr val="bg1"/>
                </a:solidFill>
                <a:latin typeface="Ink Free" panose="03080402000500000000" pitchFamily="66" charset="0"/>
              </a:rPr>
              <a:t>   – Lowercase letters  </a:t>
            </a:r>
          </a:p>
          <a:p>
            <a:r>
              <a:rPr lang="en-US" sz="1600" b="1" dirty="0">
                <a:solidFill>
                  <a:schemeClr val="bg1"/>
                </a:solidFill>
                <a:latin typeface="Ink Free" panose="03080402000500000000" pitchFamily="66" charset="0"/>
              </a:rPr>
              <a:t>   – Uppercase letters  </a:t>
            </a:r>
          </a:p>
          <a:p>
            <a:r>
              <a:rPr lang="en-US" sz="1600" b="1" dirty="0">
                <a:solidFill>
                  <a:schemeClr val="bg1"/>
                </a:solidFill>
                <a:latin typeface="Ink Free" panose="03080402000500000000" pitchFamily="66" charset="0"/>
              </a:rPr>
              <a:t>   – Numbers  </a:t>
            </a:r>
          </a:p>
          <a:p>
            <a:r>
              <a:rPr lang="en-US" sz="1600" b="1" dirty="0">
                <a:solidFill>
                  <a:schemeClr val="bg1"/>
                </a:solidFill>
                <a:latin typeface="Ink Free" panose="03080402000500000000" pitchFamily="66" charset="0"/>
              </a:rPr>
              <a:t>   – Special characters</a:t>
            </a:r>
          </a:p>
          <a:p>
            <a:endParaRPr lang="en-US" sz="1600" b="1" dirty="0">
              <a:solidFill>
                <a:schemeClr val="bg1"/>
              </a:solidFill>
              <a:latin typeface="Ink Free" panose="03080402000500000000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Ink Free" panose="03080402000500000000" pitchFamily="66" charset="0"/>
              </a:rPr>
              <a:t>3. Conditions matched are counted.</a:t>
            </a:r>
          </a:p>
          <a:p>
            <a:endParaRPr lang="en-US" sz="1600" b="1" dirty="0">
              <a:solidFill>
                <a:schemeClr val="bg1"/>
              </a:solidFill>
              <a:latin typeface="Ink Free" panose="03080402000500000000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Ink Free" panose="03080402000500000000" pitchFamily="66" charset="0"/>
              </a:rPr>
              <a:t>4. Based on count:</a:t>
            </a:r>
          </a:p>
          <a:p>
            <a:r>
              <a:rPr lang="en-US" sz="1600" b="1" dirty="0">
                <a:solidFill>
                  <a:schemeClr val="bg1"/>
                </a:solidFill>
                <a:latin typeface="Ink Free" panose="03080402000500000000" pitchFamily="66" charset="0"/>
              </a:rPr>
              <a:t>   – All matched → Strong  </a:t>
            </a:r>
          </a:p>
          <a:p>
            <a:r>
              <a:rPr lang="en-US" sz="1600" b="1" dirty="0">
                <a:solidFill>
                  <a:schemeClr val="bg1"/>
                </a:solidFill>
                <a:latin typeface="Ink Free" panose="03080402000500000000" pitchFamily="66" charset="0"/>
              </a:rPr>
              <a:t>   – 3–4 matched → Medium  </a:t>
            </a:r>
          </a:p>
          <a:p>
            <a:r>
              <a:rPr lang="en-US" sz="1600" b="1" dirty="0">
                <a:solidFill>
                  <a:schemeClr val="bg1"/>
                </a:solidFill>
                <a:latin typeface="Ink Free" panose="03080402000500000000" pitchFamily="66" charset="0"/>
              </a:rPr>
              <a:t>   – Less than 3 → Weak</a:t>
            </a:r>
          </a:p>
          <a:p>
            <a:endParaRPr lang="en-US" sz="1600" b="1" dirty="0">
              <a:solidFill>
                <a:schemeClr val="bg1"/>
              </a:solidFill>
              <a:latin typeface="Ink Free" panose="03080402000500000000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Ink Free" panose="03080402000500000000" pitchFamily="66" charset="0"/>
              </a:rPr>
              <a:t>5. Output shows: Password Strength: Strong / Medium / Weak</a:t>
            </a:r>
          </a:p>
        </p:txBody>
      </p:sp>
    </p:spTree>
    <p:extLst>
      <p:ext uri="{BB962C8B-B14F-4D97-AF65-F5344CB8AC3E}">
        <p14:creationId xmlns:p14="http://schemas.microsoft.com/office/powerpoint/2010/main" val="3369612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33E5-0D6F-4FD9-97F8-BE36C27E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C0512E-8ECC-4D31-AAA4-B28FD2F15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7B7A6D-6CF5-430E-B5CA-8CB6E9579CB0}"/>
              </a:ext>
            </a:extLst>
          </p:cNvPr>
          <p:cNvSpPr txBox="1"/>
          <p:nvPr/>
        </p:nvSpPr>
        <p:spPr>
          <a:xfrm>
            <a:off x="337625" y="787791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chemeClr val="bg1"/>
                </a:solidFill>
                <a:latin typeface="Arial Black" panose="020B0A04020102020204" pitchFamily="34" charset="0"/>
              </a:rPr>
              <a:t>CODE:</a:t>
            </a:r>
            <a:endParaRPr lang="en-AI" sz="40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D82AF3-A9C4-4521-A45C-B8DF91515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79" y="787791"/>
            <a:ext cx="6937570" cy="51839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124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0C58-4C98-49A7-B6A6-BD98FE68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3011A-59CF-4497-A257-F9248B03B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7210C-114F-4CCB-8A0E-777AEDBC4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964" y="1479548"/>
            <a:ext cx="5993936" cy="38989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67989C-8CCF-4488-BDAF-E03E4946DF72}"/>
              </a:ext>
            </a:extLst>
          </p:cNvPr>
          <p:cNvSpPr txBox="1"/>
          <p:nvPr/>
        </p:nvSpPr>
        <p:spPr>
          <a:xfrm>
            <a:off x="838200" y="773723"/>
            <a:ext cx="2685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OUTPUT</a:t>
            </a:r>
            <a:endParaRPr lang="en-AI" sz="4800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1426-1119-46A2-9679-73292808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D7AA7-6088-4D94-8027-5069FFAAD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4EEEA0-F07A-4EA9-8478-4DCE9846B923}"/>
              </a:ext>
            </a:extLst>
          </p:cNvPr>
          <p:cNvSpPr txBox="1"/>
          <p:nvPr/>
        </p:nvSpPr>
        <p:spPr>
          <a:xfrm>
            <a:off x="838200" y="1200329"/>
            <a:ext cx="3161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ook Antiqua" panose="02040602050305030304" pitchFamily="18" charset="0"/>
              </a:rPr>
              <a:t>Future Scope</a:t>
            </a:r>
            <a:endParaRPr lang="en-AI" sz="4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EA331-A8C3-41D4-ADD5-8CB7CC2BCD6E}"/>
              </a:ext>
            </a:extLst>
          </p:cNvPr>
          <p:cNvSpPr txBox="1"/>
          <p:nvPr/>
        </p:nvSpPr>
        <p:spPr>
          <a:xfrm>
            <a:off x="2115293" y="3429000"/>
            <a:ext cx="6539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MV Boli" panose="02000500030200090000" pitchFamily="2" charset="0"/>
              </a:rPr>
              <a:t>• Add a GUI using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  <a:cs typeface="MV Boli" panose="02000500030200090000" pitchFamily="2" charset="0"/>
              </a:rPr>
              <a:t>Tkinter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MV Boli" panose="02000500030200090000" pitchFamily="2" charset="0"/>
              </a:rPr>
              <a:t> for better user interface  </a:t>
            </a:r>
          </a:p>
          <a:p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MV Boli" panose="02000500030200090000" pitchFamily="2" charset="0"/>
              </a:rPr>
              <a:t>• Make a web version using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  <a:cs typeface="MV Boli" panose="02000500030200090000" pitchFamily="2" charset="0"/>
              </a:rPr>
              <a:t>Streamlit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MV Boli" panose="02000500030200090000" pitchFamily="2" charset="0"/>
              </a:rPr>
              <a:t> or Flask  </a:t>
            </a:r>
          </a:p>
          <a:p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MV Boli" panose="02000500030200090000" pitchFamily="2" charset="0"/>
              </a:rPr>
              <a:t>• Integrate with user signup/login forms  </a:t>
            </a:r>
          </a:p>
          <a:p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MV Boli" panose="02000500030200090000" pitchFamily="2" charset="0"/>
              </a:rPr>
              <a:t>• Store passwords securely using hashing (e.g.,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  <a:cs typeface="MV Boli" panose="02000500030200090000" pitchFamily="2" charset="0"/>
              </a:rPr>
              <a:t>hashlib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MV Boli" panose="0200050003020009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5320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447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Arial Black</vt:lpstr>
      <vt:lpstr>Book Antiqua</vt:lpstr>
      <vt:lpstr>Calibri</vt:lpstr>
      <vt:lpstr>Calibri Light</vt:lpstr>
      <vt:lpstr>Comic Sans MS</vt:lpstr>
      <vt:lpstr>Gabriola</vt:lpstr>
      <vt:lpstr>Ink Free</vt:lpstr>
      <vt:lpstr>Monotype Corsiva</vt:lpstr>
      <vt:lpstr>MV Boli</vt:lpstr>
      <vt:lpstr>Segoe Print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X</dc:creator>
  <cp:lastModifiedBy>MR. X</cp:lastModifiedBy>
  <cp:revision>12</cp:revision>
  <dcterms:created xsi:type="dcterms:W3CDTF">2025-07-29T06:18:45Z</dcterms:created>
  <dcterms:modified xsi:type="dcterms:W3CDTF">2025-07-29T12:52:30Z</dcterms:modified>
</cp:coreProperties>
</file>