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6" r:id="rId9"/>
    <p:sldId id="275" r:id="rId10"/>
    <p:sldId id="276" r:id="rId11"/>
    <p:sldId id="263" r:id="rId12"/>
    <p:sldId id="272" r:id="rId13"/>
    <p:sldId id="270" r:id="rId14"/>
    <p:sldId id="271" r:id="rId15"/>
    <p:sldId id="273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2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7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3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076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92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5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09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56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8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58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3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1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68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62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5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8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88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E47C-A8D6-4AFA-94C0-A22B70F8866F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5CE7-B445-4F5F-947A-C888E8E50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26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81A2-6791-4958-8AD7-23A7D081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135237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US" sz="3600" b="0" dirty="0">
                <a:latin typeface="Book Antiqua" panose="02040602050305030304" pitchFamily="18" charset="0"/>
                <a:cs typeface="Calibri" panose="020F0502020204030204" pitchFamily="34" charset="0"/>
              </a:rPr>
              <a:t>Project Review </a:t>
            </a:r>
            <a:br>
              <a:rPr lang="en-US" sz="3600" b="0" dirty="0">
                <a:latin typeface="Book Antiqua" panose="02040602050305030304" pitchFamily="18" charset="0"/>
                <a:cs typeface="Calibri" panose="020F0502020204030204" pitchFamily="34" charset="0"/>
              </a:rPr>
            </a:br>
            <a:r>
              <a:rPr lang="en-US" sz="3600" b="0" dirty="0">
                <a:latin typeface="Book Antiqua" panose="02040602050305030304" pitchFamily="18" charset="0"/>
                <a:cs typeface="Calibri" panose="020F0502020204030204" pitchFamily="34" charset="0"/>
              </a:rPr>
              <a:t>On</a:t>
            </a:r>
            <a:br>
              <a:rPr lang="en-US" sz="3200" b="0" dirty="0">
                <a:latin typeface="Book Antiqua" panose="02040602050305030304" pitchFamily="18" charset="0"/>
                <a:cs typeface="Calibri" panose="020F0502020204030204" pitchFamily="34" charset="0"/>
              </a:rPr>
            </a:br>
            <a:r>
              <a:rPr lang="en-US" sz="5400" dirty="0">
                <a:latin typeface="Book Antiqua" panose="02040602050305030304" pitchFamily="18" charset="0"/>
                <a:cs typeface="Calibri" panose="020F0502020204030204" pitchFamily="34" charset="0"/>
              </a:rPr>
              <a:t>Food Ordering System using Core Java  </a:t>
            </a:r>
            <a:br>
              <a:rPr lang="en-US" sz="5400" dirty="0">
                <a:latin typeface="Book Antiqua" panose="02040602050305030304" pitchFamily="18" charset="0"/>
                <a:cs typeface="Calibri" panose="020F0502020204030204" pitchFamily="34" charset="0"/>
              </a:rPr>
            </a:br>
            <a:endParaRPr lang="en-IN" sz="3600" b="0" dirty="0"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5B34-A510-44B5-96C2-FB3721B8A951}"/>
              </a:ext>
            </a:extLst>
          </p:cNvPr>
          <p:cNvSpPr txBox="1"/>
          <p:nvPr/>
        </p:nvSpPr>
        <p:spPr>
          <a:xfrm>
            <a:off x="9274627" y="6204858"/>
            <a:ext cx="2481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Bhavesh Chavda</a:t>
            </a:r>
          </a:p>
        </p:txBody>
      </p:sp>
    </p:spTree>
    <p:extLst>
      <p:ext uri="{BB962C8B-B14F-4D97-AF65-F5344CB8AC3E}">
        <p14:creationId xmlns:p14="http://schemas.microsoft.com/office/powerpoint/2010/main" val="191418298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76A1-73C5-DCEC-4AB8-128A65EF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70464"/>
            <a:ext cx="10353762" cy="3695136"/>
          </a:xfrm>
        </p:spPr>
        <p:txBody>
          <a:bodyPr/>
          <a:lstStyle/>
          <a:p>
            <a:r>
              <a:rPr lang="en-US" dirty="0"/>
              <a:t>JDBC Connection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F45CF-93F2-3571-8377-D4A18CD5F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52" y="1087120"/>
            <a:ext cx="9898096" cy="55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3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22FD-8F3B-4250-B124-F6A5817E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Project Output</a:t>
            </a:r>
            <a:br>
              <a:rPr lang="en-US" sz="4400" dirty="0">
                <a:latin typeface="Book Antiqua" panose="02040602050305030304" pitchFamily="18" charset="0"/>
              </a:rPr>
            </a:b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DF4D3-143E-C356-9643-E4B1799E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3E705-71D8-D5CF-D925-831119282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272761"/>
            <a:ext cx="10210800" cy="55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56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B036-0B6F-8FB4-DB2A-0C997E64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B10DD-E97A-1093-25DD-7E9A5919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7" y="274864"/>
            <a:ext cx="10929257" cy="614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0B77F6-0F65-83E0-171C-C1C1E78E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271462"/>
            <a:ext cx="10896600" cy="612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1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4236A7-2484-1CA4-2D2B-D6C936F8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3" y="276905"/>
            <a:ext cx="10809514" cy="60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9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A155C5-8461-6AC6-4DE3-11CB45B0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" y="312284"/>
            <a:ext cx="11081657" cy="62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8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DFDB-D2C2-4BD8-AB13-03F2AE3B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Conclusion</a:t>
            </a:r>
            <a:br>
              <a:rPr lang="en-US" sz="4400" dirty="0">
                <a:latin typeface="Book Antiqua" panose="02040602050305030304" pitchFamily="18" charset="0"/>
              </a:rPr>
            </a:b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AB53-27D7-4C3A-9281-0DE5EC6E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This system allows customers to make their order without wasting time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They can view the menu and make the order and do not need to wait to be served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37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322DC-AF8B-4BAE-BB16-2CDA923F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63483"/>
            <a:ext cx="10353761" cy="1326321"/>
          </a:xfrm>
        </p:spPr>
        <p:txBody>
          <a:bodyPr>
            <a:normAutofit/>
          </a:bodyPr>
          <a:lstStyle/>
          <a:p>
            <a:r>
              <a:rPr lang="en-US" sz="4900" dirty="0">
                <a:latin typeface="Book Antiqua" panose="02040602050305030304" pitchFamily="18" charset="0"/>
              </a:rPr>
              <a:t>Thank You</a:t>
            </a:r>
            <a:endParaRPr lang="en-IN" sz="49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0667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D87D-7235-C73A-F1E1-B9980890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1"/>
            <a:ext cx="327176" cy="14151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0424-A5F1-EF02-FEE9-E068B95E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081" y="751114"/>
            <a:ext cx="9939262" cy="5257799"/>
          </a:xfrm>
        </p:spPr>
        <p:txBody>
          <a:bodyPr>
            <a:normAutofit/>
          </a:bodyPr>
          <a:lstStyle/>
          <a:p>
            <a:r>
              <a:rPr lang="en-US" sz="3200" b="1" dirty="0"/>
              <a:t>Name : Chavda Bhavesh P.</a:t>
            </a:r>
          </a:p>
          <a:p>
            <a:r>
              <a:rPr lang="en-US" sz="3200" b="1" dirty="0"/>
              <a:t>Enrollment Number : 21162101002</a:t>
            </a:r>
          </a:p>
          <a:p>
            <a:r>
              <a:rPr lang="en-US" sz="3200" b="1" dirty="0"/>
              <a:t>Branch : CBA </a:t>
            </a:r>
          </a:p>
          <a:p>
            <a:r>
              <a:rPr lang="en-US" sz="3200" b="1" dirty="0"/>
              <a:t>Batch No. 31</a:t>
            </a:r>
          </a:p>
        </p:txBody>
      </p:sp>
    </p:spTree>
    <p:extLst>
      <p:ext uri="{BB962C8B-B14F-4D97-AF65-F5344CB8AC3E}">
        <p14:creationId xmlns:p14="http://schemas.microsoft.com/office/powerpoint/2010/main" val="15608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45EC-F3A4-4DA5-A3D4-28B5FA5E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  <a:cs typeface="Calibri" panose="020F0502020204030204" pitchFamily="34" charset="0"/>
              </a:rPr>
              <a:t>Outline</a:t>
            </a:r>
            <a:endParaRPr lang="en-IN" sz="4400" dirty="0"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8D47-569C-4291-B113-0FB14DC13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Introduction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Problem Statement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Features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Advantages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Requirement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Project Output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Conclusion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917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47BE-F38F-4C4B-9E1C-7B7E346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Introduction</a:t>
            </a:r>
            <a:br>
              <a:rPr lang="en-US" sz="3600" dirty="0">
                <a:latin typeface="Book Antiqua" panose="0204060205030503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C675A-C7C6-4B8B-8376-87B8D22D0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Many restaurants that still using traditional ordering system will face few difficulties and problems such as ugly handwriting of waiter, give wrong bill payment to customers, </a:t>
            </a:r>
            <a:r>
              <a:rPr lang="en-US" sz="2400" dirty="0" err="1">
                <a:latin typeface="Book Antiqua" panose="02040602050305030304" pitchFamily="18" charset="0"/>
              </a:rPr>
              <a:t>etc</a:t>
            </a:r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All of these problems will cause the dissatisfaction towards the services of the waiter and the restaurant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Food Ordering System is an Console based project which help restaurant to optimized and control their restaurants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For the waiters, it is making life easier because they don’t have to go kitchen and give the orders to chef easily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30189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8A0A-DA7B-4D09-9051-807486AF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Problem Statement</a:t>
            </a:r>
            <a:br>
              <a:rPr lang="en-US" sz="4400" dirty="0">
                <a:latin typeface="Book Antiqua" panose="02040602050305030304" pitchFamily="18" charset="0"/>
              </a:rPr>
            </a:b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7B89-ACA7-4CD8-9348-F5A2D13B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0" i="0" dirty="0">
                <a:effectLst/>
                <a:latin typeface="Book Antiqua" panose="02040602050305030304" pitchFamily="18" charset="0"/>
              </a:rPr>
              <a:t>Many restaurants is storing all of their data in manual way</a:t>
            </a:r>
          </a:p>
          <a:p>
            <a:r>
              <a:rPr lang="en-IN" sz="2400" b="0" i="0" dirty="0">
                <a:effectLst/>
                <a:latin typeface="Book Antiqua" panose="02040602050305030304" pitchFamily="18" charset="0"/>
              </a:rPr>
              <a:t>They have huge number of customers daily. So because large number of customers, they need the help of some features so they can maintain and stores the records accurately</a:t>
            </a:r>
          </a:p>
          <a:p>
            <a:r>
              <a:rPr lang="en-IN" sz="2400" b="0" i="0" dirty="0">
                <a:effectLst/>
                <a:latin typeface="Book Antiqua" panose="02040602050305030304" pitchFamily="18" charset="0"/>
                <a:ea typeface="Source Sans Pro" panose="020B0503030403020204" pitchFamily="34" charset="0"/>
              </a:rPr>
              <a:t>They need </a:t>
            </a:r>
            <a:r>
              <a:rPr lang="en-IN" sz="2400" dirty="0">
                <a:effectLst/>
                <a:latin typeface="Book Antiqua" panose="02040602050305030304" pitchFamily="18" charset="0"/>
                <a:ea typeface="Source Sans Pro" panose="020B0503030403020204" pitchFamily="34" charset="0"/>
              </a:rPr>
              <a:t>system </a:t>
            </a:r>
            <a:r>
              <a:rPr lang="en-IN" sz="2400" b="0" i="0" dirty="0">
                <a:effectLst/>
                <a:latin typeface="Book Antiqua" panose="02040602050305030304" pitchFamily="18" charset="0"/>
                <a:ea typeface="Source Sans Pro" panose="020B0503030403020204" pitchFamily="34" charset="0"/>
              </a:rPr>
              <a:t>to maintain their day to day transactions, orders and also regular update on records</a:t>
            </a:r>
          </a:p>
          <a:p>
            <a:r>
              <a:rPr lang="en-IN" sz="2400" b="0" i="0" dirty="0">
                <a:effectLst/>
                <a:latin typeface="Book Antiqua" panose="02040602050305030304" pitchFamily="18" charset="0"/>
              </a:rPr>
              <a:t>In the existing system, entering all the details are done manually, it is taking lots of time and also there are chances for mistakes </a:t>
            </a:r>
            <a:endParaRPr lang="en-IN" sz="2400" dirty="0">
              <a:latin typeface="Book Antiqua" panose="02040602050305030304" pitchFamily="18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088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6A42-8375-4C45-BAFD-A84746AD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Features</a:t>
            </a:r>
            <a:br>
              <a:rPr lang="en-US" sz="3600" dirty="0">
                <a:latin typeface="Book Antiqua" panose="0204060205030503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BAEC-E013-4882-B04C-BD7CE5E3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Decrease the load of the person involve in existing manual system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Simple status and Resolutions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Easy to operate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Work becomes very speedy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Accuracy in work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Easy to update information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999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DFDB-D2C2-4BD8-AB13-03F2AE3B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Advantages</a:t>
            </a:r>
            <a:br>
              <a:rPr lang="en-US" sz="4400" dirty="0">
                <a:latin typeface="Book Antiqua" panose="02040602050305030304" pitchFamily="18" charset="0"/>
              </a:rPr>
            </a:b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AB53-27D7-4C3A-9281-0DE5EC6E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0" dirty="0">
                <a:effectLst/>
                <a:latin typeface="Book Antiqua" panose="02040602050305030304" pitchFamily="18" charset="0"/>
              </a:rPr>
              <a:t>This system reduces manual works</a:t>
            </a:r>
          </a:p>
          <a:p>
            <a:r>
              <a:rPr lang="en-IN" sz="2400" i="0" dirty="0">
                <a:effectLst/>
                <a:latin typeface="Book Antiqua" panose="02040602050305030304" pitchFamily="18" charset="0"/>
              </a:rPr>
              <a:t> Makes works easy and faster than current applications</a:t>
            </a:r>
          </a:p>
          <a:p>
            <a:pPr algn="l"/>
            <a:r>
              <a:rPr lang="en-IN" sz="2400" i="0" dirty="0">
                <a:effectLst/>
                <a:latin typeface="Book Antiqua" panose="02040602050305030304" pitchFamily="18" charset="0"/>
              </a:rPr>
              <a:t>Makes the ordering process easier</a:t>
            </a:r>
          </a:p>
          <a:p>
            <a:r>
              <a:rPr lang="en-IN" sz="2400" i="0" dirty="0">
                <a:effectLst/>
                <a:latin typeface="Book Antiqua" panose="02040602050305030304" pitchFamily="18" charset="0"/>
              </a:rPr>
              <a:t>Free and cheap marketing</a:t>
            </a:r>
          </a:p>
          <a:p>
            <a:r>
              <a:rPr lang="en-IN" sz="2400" dirty="0">
                <a:effectLst/>
                <a:latin typeface="Book Antiqua" panose="02040602050305030304" pitchFamily="18" charset="0"/>
              </a:rPr>
              <a:t>M</a:t>
            </a:r>
            <a:r>
              <a:rPr lang="en-IN" sz="2400" i="0" dirty="0">
                <a:effectLst/>
                <a:latin typeface="Book Antiqua" panose="02040602050305030304" pitchFamily="18" charset="0"/>
              </a:rPr>
              <a:t>enu is simpler to manage</a:t>
            </a:r>
          </a:p>
          <a:p>
            <a:endParaRPr lang="en-IN" sz="2400" i="0" dirty="0">
              <a:effectLst/>
              <a:latin typeface="Book Antiqua" panose="02040602050305030304" pitchFamily="18" charset="0"/>
            </a:endParaRPr>
          </a:p>
          <a:p>
            <a:pPr algn="l"/>
            <a:endParaRPr lang="en-IN" sz="2400" i="0" dirty="0"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8488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DFDB-D2C2-4BD8-AB13-03F2AE3B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latin typeface="Book Antiqua" panose="02040602050305030304" pitchFamily="18" charset="0"/>
              </a:rPr>
              <a:t>Requirement</a:t>
            </a:r>
            <a:br>
              <a:rPr lang="en-US" sz="4400" dirty="0">
                <a:latin typeface="Book Antiqua" panose="02040602050305030304" pitchFamily="18" charset="0"/>
              </a:rPr>
            </a:br>
            <a:endParaRPr lang="en-IN" sz="44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AB53-27D7-4C3A-9281-0DE5EC6E3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860161"/>
            <a:ext cx="10353762" cy="4850127"/>
          </a:xfrm>
        </p:spPr>
        <p:txBody>
          <a:bodyPr>
            <a:normAutofit/>
          </a:bodyPr>
          <a:lstStyle/>
          <a:p>
            <a:pPr marL="0" indent="0" algn="just">
              <a:buFont typeface="Wingdings 3" pitchFamily="18" charset="2"/>
              <a:buNone/>
            </a:pPr>
            <a:r>
              <a:rPr lang="en-US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Software Requirements :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Operating System	- Windows 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Programming Language - Core Java</a:t>
            </a:r>
          </a:p>
          <a:p>
            <a:pPr algn="just"/>
            <a:r>
              <a:rPr lang="en-US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IDE - Eclipse J2EE</a:t>
            </a:r>
          </a:p>
          <a:p>
            <a:pPr marL="0" indent="0" algn="just">
              <a:buFont typeface="Wingdings 3" pitchFamily="18" charset="2"/>
              <a:buNone/>
            </a:pPr>
            <a:r>
              <a:rPr lang="en-IN" sz="2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Processor - Intel i3 and above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Ram - 128 MB </a:t>
            </a:r>
          </a:p>
          <a:p>
            <a:pPr algn="just"/>
            <a:r>
              <a:rPr lang="en-I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Hard Disk - 50 GB</a:t>
            </a:r>
          </a:p>
          <a:p>
            <a:pPr algn="just"/>
            <a:endParaRPr lang="en-IN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  <a:p>
            <a:endParaRPr lang="en-IN" sz="2400" dirty="0"/>
          </a:p>
          <a:p>
            <a:pPr algn="just"/>
            <a:endParaRPr lang="en-US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i="0" dirty="0">
              <a:effectLst/>
              <a:latin typeface="Book Antiqua" panose="02040602050305030304" pitchFamily="18" charset="0"/>
            </a:endParaRPr>
          </a:p>
          <a:p>
            <a:pPr algn="l"/>
            <a:endParaRPr lang="en-IN" sz="2400" i="0" dirty="0"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5217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34F6-96DA-32D6-7FD8-45C53839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4320" y="-132080"/>
            <a:ext cx="3028285" cy="1326321"/>
          </a:xfrm>
        </p:spPr>
        <p:txBody>
          <a:bodyPr/>
          <a:lstStyle/>
          <a:p>
            <a:r>
              <a:rPr lang="en-US" dirty="0"/>
              <a:t>INPUT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C8067-5985-1FEF-7477-8A9813A1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715" y="836224"/>
            <a:ext cx="10353762" cy="3695136"/>
          </a:xfrm>
        </p:spPr>
        <p:txBody>
          <a:bodyPr/>
          <a:lstStyle/>
          <a:p>
            <a:r>
              <a:rPr lang="en-US" dirty="0"/>
              <a:t>JDBC connection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85C45-4E64-BD2A-2852-6372A5D2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22" y="1303302"/>
            <a:ext cx="938784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04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221</TotalTime>
  <Words>362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 Antiqua</vt:lpstr>
      <vt:lpstr>Bookman Old Style</vt:lpstr>
      <vt:lpstr>Rockwell</vt:lpstr>
      <vt:lpstr>Wingdings 3</vt:lpstr>
      <vt:lpstr>Damask</vt:lpstr>
      <vt:lpstr>Project Review  On Food Ordering System using Core Java   </vt:lpstr>
      <vt:lpstr> </vt:lpstr>
      <vt:lpstr>Outline</vt:lpstr>
      <vt:lpstr>Introduction </vt:lpstr>
      <vt:lpstr>Problem Statement </vt:lpstr>
      <vt:lpstr>Features </vt:lpstr>
      <vt:lpstr>Advantages </vt:lpstr>
      <vt:lpstr>Requirement </vt:lpstr>
      <vt:lpstr>INPUT :</vt:lpstr>
      <vt:lpstr>PowerPoint Presentation</vt:lpstr>
      <vt:lpstr>Project Output </vt:lpstr>
      <vt:lpstr>PowerPoint Presentation</vt:lpstr>
      <vt:lpstr>PowerPoint Presentation</vt:lpstr>
      <vt:lpstr>PowerPoint Presentation</vt:lpstr>
      <vt:lpstr>PowerPoint Presentation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  On Food Ordering System using Core Java   by Disha Virkud</dc:title>
  <dc:creator>Snehal Virkud</dc:creator>
  <cp:lastModifiedBy>Bhavesh Chavda</cp:lastModifiedBy>
  <cp:revision>36</cp:revision>
  <dcterms:created xsi:type="dcterms:W3CDTF">2022-01-27T13:53:42Z</dcterms:created>
  <dcterms:modified xsi:type="dcterms:W3CDTF">2022-11-30T04:16:31Z</dcterms:modified>
</cp:coreProperties>
</file>