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2"/>
  </p:notesMasterIdLst>
  <p:sldIdLst>
    <p:sldId id="256" r:id="rId3"/>
    <p:sldId id="257" r:id="rId4"/>
    <p:sldId id="258" r:id="rId5"/>
    <p:sldId id="264" r:id="rId6"/>
    <p:sldId id="259" r:id="rId7"/>
    <p:sldId id="260" r:id="rId8"/>
    <p:sldId id="261" r:id="rId9"/>
    <p:sldId id="262" r:id="rId10"/>
    <p:sldId id="263" r:id="rId11"/>
  </p:sldIdLst>
  <p:sldSz cx="9144000" cy="5143500" type="screen16x9"/>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5ca932754d_2_10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We designed this template so that each member of the project team has a set of slides with its own theme. Members, here’s how you add a new slide to just your set: </a:t>
            </a:r>
            <a:endParaRPr/>
          </a:p>
          <a:p>
            <a:pPr marL="0" lvl="0" indent="0" algn="l" rtl="0">
              <a:spcBef>
                <a:spcPts val="0"/>
              </a:spcBef>
              <a:spcAft>
                <a:spcPts val="0"/>
              </a:spcAft>
              <a:buNone/>
            </a:pPr>
            <a:br>
              <a:rPr lang="en"/>
            </a:br>
            <a:r>
              <a:rPr lang="en"/>
              <a:t>Mark where you want to add the slide: Select an existing one in the Thumbnails pane, click the New Slide button, then choose a layout. The new slide gets the same theme as the other slides in your set. </a:t>
            </a:r>
            <a:endParaRPr/>
          </a:p>
          <a:p>
            <a:pPr marL="0" lvl="0" indent="0" algn="l" rtl="0">
              <a:spcBef>
                <a:spcPts val="0"/>
              </a:spcBef>
              <a:spcAft>
                <a:spcPts val="0"/>
              </a:spcAft>
              <a:buNone/>
            </a:pPr>
            <a:endParaRPr/>
          </a:p>
          <a:p>
            <a:pPr marL="0" lvl="0" indent="0" algn="l" rtl="0">
              <a:spcBef>
                <a:spcPts val="0"/>
              </a:spcBef>
              <a:spcAft>
                <a:spcPts val="0"/>
              </a:spcAft>
              <a:buNone/>
            </a:pPr>
            <a:r>
              <a:rPr lang="en"/>
              <a:t>Careful! Don’t annoy your fellow presenters by accidentally changing their themes. That can happen if you choose a different theme from the Design tab, which changes all of the slides in the presentation to that look. </a:t>
            </a:r>
            <a:endParaRPr/>
          </a:p>
        </p:txBody>
      </p:sp>
      <p:sp>
        <p:nvSpPr>
          <p:cNvPr id="158" name="Google Shape;158;g15ca932754d_2_10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
        <p:nvSpPr>
          <p:cNvPr id="159" name="Google Shape;159;g15ca932754d_2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ca932754d_2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15ca932754d_2_1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5ca932754d_2_1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ca932754d_2_12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15ca932754d_2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ca932754d_8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15ca932754d_8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ca932754d_2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15ca932754d_2_1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15ca932754d_2_1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5ca932754d_2_13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15ca932754d_2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5ca932754d_2_1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5ca932754d_2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5cd3d096e9_1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5cd3d096e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p:nvPr/>
        </p:nvSpPr>
        <p:spPr>
          <a:xfrm>
            <a:off x="0" y="-2381"/>
            <a:ext cx="9144000" cy="3902869"/>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8" name="Google Shape;58;p14"/>
          <p:cNvSpPr txBox="1">
            <a:spLocks noGrp="1"/>
          </p:cNvSpPr>
          <p:nvPr>
            <p:ph type="ctrTitle"/>
          </p:nvPr>
        </p:nvSpPr>
        <p:spPr>
          <a:xfrm>
            <a:off x="607501" y="1086860"/>
            <a:ext cx="7929000" cy="222828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607501" y="3960635"/>
            <a:ext cx="7929000" cy="326231"/>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rmAutofit/>
          </a:bodyPr>
          <a:lstStyle>
            <a:lvl1pPr lvl="0" algn="l">
              <a:spcBef>
                <a:spcPts val="300"/>
              </a:spcBef>
              <a:spcAft>
                <a:spcPts val="0"/>
              </a:spcAft>
              <a:buSzPts val="1400"/>
              <a:buNone/>
              <a:defRPr>
                <a:solidFill>
                  <a:schemeClr val="lt1"/>
                </a:solidFill>
              </a:defRPr>
            </a:lvl1pPr>
            <a:lvl2pPr lvl="1" algn="ctr">
              <a:spcBef>
                <a:spcPts val="500"/>
              </a:spcBef>
              <a:spcAft>
                <a:spcPts val="0"/>
              </a:spcAft>
              <a:buSzPts val="1200"/>
              <a:buNone/>
              <a:defRPr>
                <a:solidFill>
                  <a:schemeClr val="lt1"/>
                </a:solidFill>
              </a:defRPr>
            </a:lvl2pPr>
            <a:lvl3pPr lvl="2" algn="ctr">
              <a:spcBef>
                <a:spcPts val="500"/>
              </a:spcBef>
              <a:spcAft>
                <a:spcPts val="0"/>
              </a:spcAft>
              <a:buSzPts val="1100"/>
              <a:buNone/>
              <a:defRPr>
                <a:solidFill>
                  <a:schemeClr val="lt1"/>
                </a:solidFill>
              </a:defRPr>
            </a:lvl3pPr>
            <a:lvl4pPr lvl="3" algn="ctr">
              <a:spcBef>
                <a:spcPts val="500"/>
              </a:spcBef>
              <a:spcAft>
                <a:spcPts val="0"/>
              </a:spcAft>
              <a:buSzPts val="900"/>
              <a:buNone/>
              <a:defRPr>
                <a:solidFill>
                  <a:schemeClr val="lt1"/>
                </a:solidFill>
              </a:defRPr>
            </a:lvl4pPr>
            <a:lvl5pPr lvl="4" algn="ctr">
              <a:spcBef>
                <a:spcPts val="500"/>
              </a:spcBef>
              <a:spcAft>
                <a:spcPts val="0"/>
              </a:spcAft>
              <a:buSzPts val="900"/>
              <a:buNone/>
              <a:defRPr>
                <a:solidFill>
                  <a:schemeClr val="lt1"/>
                </a:solidFill>
              </a:defRPr>
            </a:lvl5pPr>
            <a:lvl6pPr lvl="5" algn="ctr">
              <a:spcBef>
                <a:spcPts val="500"/>
              </a:spcBef>
              <a:spcAft>
                <a:spcPts val="0"/>
              </a:spcAft>
              <a:buSzPts val="900"/>
              <a:buNone/>
              <a:defRPr>
                <a:solidFill>
                  <a:schemeClr val="lt1"/>
                </a:solidFill>
              </a:defRPr>
            </a:lvl6pPr>
            <a:lvl7pPr lvl="6" algn="ctr">
              <a:spcBef>
                <a:spcPts val="500"/>
              </a:spcBef>
              <a:spcAft>
                <a:spcPts val="0"/>
              </a:spcAft>
              <a:buSzPts val="900"/>
              <a:buNone/>
              <a:defRPr>
                <a:solidFill>
                  <a:schemeClr val="lt1"/>
                </a:solidFill>
              </a:defRPr>
            </a:lvl7pPr>
            <a:lvl8pPr lvl="7" algn="ctr">
              <a:spcBef>
                <a:spcPts val="500"/>
              </a:spcBef>
              <a:spcAft>
                <a:spcPts val="0"/>
              </a:spcAft>
              <a:buSzPts val="900"/>
              <a:buNone/>
              <a:defRPr>
                <a:solidFill>
                  <a:schemeClr val="lt1"/>
                </a:solidFill>
              </a:defRPr>
            </a:lvl8pPr>
            <a:lvl9pPr lvl="8" algn="ctr">
              <a:spcBef>
                <a:spcPts val="500"/>
              </a:spcBef>
              <a:spcAft>
                <a:spcPts val="500"/>
              </a:spcAft>
              <a:buSzPts val="900"/>
              <a:buNone/>
              <a:defRPr>
                <a:solidFill>
                  <a:schemeClr val="lt1"/>
                </a:solidFill>
              </a:defRPr>
            </a:lvl9pPr>
          </a:lstStyle>
          <a:p>
            <a:endParaRPr/>
          </a:p>
        </p:txBody>
      </p:sp>
      <p:sp>
        <p:nvSpPr>
          <p:cNvPr id="60" name="Google Shape;60;p14"/>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5"/>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5" name="Google Shape;65;p15"/>
          <p:cNvSpPr txBox="1">
            <a:spLocks noGrp="1"/>
          </p:cNvSpPr>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67" name="Google Shape;67;p15"/>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5"/>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16"/>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72" name="Google Shape;72;p16"/>
          <p:cNvSpPr txBox="1">
            <a:spLocks noGrp="1"/>
          </p:cNvSpPr>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30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body" idx="1"/>
          </p:nvPr>
        </p:nvSpPr>
        <p:spPr>
          <a:xfrm>
            <a:off x="611046" y="1631156"/>
            <a:ext cx="3892393" cy="432197"/>
          </a:xfrm>
          <a:prstGeom prst="rect">
            <a:avLst/>
          </a:prstGeom>
          <a:noFill/>
          <a:ln>
            <a:noFill/>
          </a:ln>
          <a:effectLst>
            <a:outerShdw blurRad="50800">
              <a:srgbClr val="000000">
                <a:alpha val="40000"/>
              </a:srgbClr>
            </a:outerShdw>
          </a:effectLst>
        </p:spPr>
        <p:txBody>
          <a:bodyPr spcFirstLastPara="1" wrap="square" lIns="68575" tIns="34275" rIns="68575" bIns="34275" anchor="b" anchorCtr="0">
            <a:noAutofit/>
          </a:bodyPr>
          <a:lstStyle>
            <a:lvl1pPr marL="457200" lvl="0" indent="-228600" algn="ctr">
              <a:spcBef>
                <a:spcPts val="300"/>
              </a:spcBef>
              <a:spcAft>
                <a:spcPts val="0"/>
              </a:spcAft>
              <a:buSzPts val="1500"/>
              <a:buNone/>
              <a:defRPr sz="1500" b="0"/>
            </a:lvl1pPr>
            <a:lvl2pPr marL="914400" lvl="1" indent="-228600" algn="l">
              <a:spcBef>
                <a:spcPts val="500"/>
              </a:spcBef>
              <a:spcAft>
                <a:spcPts val="0"/>
              </a:spcAft>
              <a:buSzPts val="1500"/>
              <a:buNone/>
              <a:defRPr sz="1500" b="1"/>
            </a:lvl2pPr>
            <a:lvl3pPr marL="1371600" lvl="2" indent="-228600" algn="l">
              <a:spcBef>
                <a:spcPts val="500"/>
              </a:spcBef>
              <a:spcAft>
                <a:spcPts val="0"/>
              </a:spcAft>
              <a:buSzPts val="1400"/>
              <a:buNone/>
              <a:defRPr sz="1400" b="1"/>
            </a:lvl3pPr>
            <a:lvl4pPr marL="1828800" lvl="3" indent="-228600" algn="l">
              <a:spcBef>
                <a:spcPts val="500"/>
              </a:spcBef>
              <a:spcAft>
                <a:spcPts val="0"/>
              </a:spcAft>
              <a:buSzPts val="1200"/>
              <a:buNone/>
              <a:defRPr sz="1200" b="1"/>
            </a:lvl4pPr>
            <a:lvl5pPr marL="2286000" lvl="4" indent="-228600" algn="l">
              <a:spcBef>
                <a:spcPts val="500"/>
              </a:spcBef>
              <a:spcAft>
                <a:spcPts val="0"/>
              </a:spcAft>
              <a:buSzPts val="1200"/>
              <a:buNone/>
              <a:defRPr sz="1200" b="1"/>
            </a:lvl5pPr>
            <a:lvl6pPr marL="2743200" lvl="5" indent="-228600" algn="l">
              <a:spcBef>
                <a:spcPts val="500"/>
              </a:spcBef>
              <a:spcAft>
                <a:spcPts val="0"/>
              </a:spcAft>
              <a:buSzPts val="1200"/>
              <a:buNone/>
              <a:defRPr sz="1200" b="1"/>
            </a:lvl6pPr>
            <a:lvl7pPr marL="3200400" lvl="6" indent="-228600" algn="l">
              <a:spcBef>
                <a:spcPts val="500"/>
              </a:spcBef>
              <a:spcAft>
                <a:spcPts val="0"/>
              </a:spcAft>
              <a:buSzPts val="1200"/>
              <a:buNone/>
              <a:defRPr sz="1200" b="1"/>
            </a:lvl7pPr>
            <a:lvl8pPr marL="3657600" lvl="7" indent="-228600" algn="l">
              <a:spcBef>
                <a:spcPts val="500"/>
              </a:spcBef>
              <a:spcAft>
                <a:spcPts val="0"/>
              </a:spcAft>
              <a:buSzPts val="1200"/>
              <a:buNone/>
              <a:defRPr sz="1200" b="1"/>
            </a:lvl8pPr>
            <a:lvl9pPr marL="4114800" lvl="8" indent="-228600" algn="l">
              <a:spcBef>
                <a:spcPts val="500"/>
              </a:spcBef>
              <a:spcAft>
                <a:spcPts val="500"/>
              </a:spcAft>
              <a:buSzPts val="1200"/>
              <a:buNone/>
              <a:defRPr sz="1200" b="1"/>
            </a:lvl9pPr>
          </a:lstStyle>
          <a:p>
            <a:endParaRPr/>
          </a:p>
        </p:txBody>
      </p:sp>
      <p:sp>
        <p:nvSpPr>
          <p:cNvPr id="74" name="Google Shape;74;p16"/>
          <p:cNvSpPr txBox="1">
            <a:spLocks noGrp="1"/>
          </p:cNvSpPr>
          <p:nvPr>
            <p:ph type="body" idx="2"/>
          </p:nvPr>
        </p:nvSpPr>
        <p:spPr>
          <a:xfrm>
            <a:off x="611047" y="2063353"/>
            <a:ext cx="3892392" cy="2332435"/>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rm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75" name="Google Shape;75;p16"/>
          <p:cNvSpPr txBox="1">
            <a:spLocks noGrp="1"/>
          </p:cNvSpPr>
          <p:nvPr>
            <p:ph type="body" idx="3"/>
          </p:nvPr>
        </p:nvSpPr>
        <p:spPr>
          <a:xfrm>
            <a:off x="4640561" y="1631156"/>
            <a:ext cx="3895937" cy="432197"/>
          </a:xfrm>
          <a:prstGeom prst="rect">
            <a:avLst/>
          </a:prstGeom>
          <a:noFill/>
          <a:ln>
            <a:noFill/>
          </a:ln>
          <a:effectLst>
            <a:outerShdw blurRad="50800">
              <a:srgbClr val="000000">
                <a:alpha val="40000"/>
              </a:srgbClr>
            </a:outerShdw>
          </a:effectLst>
        </p:spPr>
        <p:txBody>
          <a:bodyPr spcFirstLastPara="1" wrap="square" lIns="68575" tIns="34275" rIns="68575" bIns="34275" anchor="b" anchorCtr="0">
            <a:noAutofit/>
          </a:bodyPr>
          <a:lstStyle>
            <a:lvl1pPr marL="457200" lvl="0" indent="-228600" algn="ctr">
              <a:spcBef>
                <a:spcPts val="300"/>
              </a:spcBef>
              <a:spcAft>
                <a:spcPts val="0"/>
              </a:spcAft>
              <a:buSzPts val="1500"/>
              <a:buNone/>
              <a:defRPr sz="1500" b="0"/>
            </a:lvl1pPr>
            <a:lvl2pPr marL="914400" lvl="1" indent="-228600" algn="l">
              <a:spcBef>
                <a:spcPts val="500"/>
              </a:spcBef>
              <a:spcAft>
                <a:spcPts val="0"/>
              </a:spcAft>
              <a:buSzPts val="1500"/>
              <a:buNone/>
              <a:defRPr sz="1500" b="1"/>
            </a:lvl2pPr>
            <a:lvl3pPr marL="1371600" lvl="2" indent="-228600" algn="l">
              <a:spcBef>
                <a:spcPts val="500"/>
              </a:spcBef>
              <a:spcAft>
                <a:spcPts val="0"/>
              </a:spcAft>
              <a:buSzPts val="1400"/>
              <a:buNone/>
              <a:defRPr sz="1400" b="1"/>
            </a:lvl3pPr>
            <a:lvl4pPr marL="1828800" lvl="3" indent="-228600" algn="l">
              <a:spcBef>
                <a:spcPts val="500"/>
              </a:spcBef>
              <a:spcAft>
                <a:spcPts val="0"/>
              </a:spcAft>
              <a:buSzPts val="1200"/>
              <a:buNone/>
              <a:defRPr sz="1200" b="1"/>
            </a:lvl4pPr>
            <a:lvl5pPr marL="2286000" lvl="4" indent="-228600" algn="l">
              <a:spcBef>
                <a:spcPts val="500"/>
              </a:spcBef>
              <a:spcAft>
                <a:spcPts val="0"/>
              </a:spcAft>
              <a:buSzPts val="1200"/>
              <a:buNone/>
              <a:defRPr sz="1200" b="1"/>
            </a:lvl5pPr>
            <a:lvl6pPr marL="2743200" lvl="5" indent="-228600" algn="l">
              <a:spcBef>
                <a:spcPts val="500"/>
              </a:spcBef>
              <a:spcAft>
                <a:spcPts val="0"/>
              </a:spcAft>
              <a:buSzPts val="1200"/>
              <a:buNone/>
              <a:defRPr sz="1200" b="1"/>
            </a:lvl6pPr>
            <a:lvl7pPr marL="3200400" lvl="6" indent="-228600" algn="l">
              <a:spcBef>
                <a:spcPts val="500"/>
              </a:spcBef>
              <a:spcAft>
                <a:spcPts val="0"/>
              </a:spcAft>
              <a:buSzPts val="1200"/>
              <a:buNone/>
              <a:defRPr sz="1200" b="1"/>
            </a:lvl7pPr>
            <a:lvl8pPr marL="3657600" lvl="7" indent="-228600" algn="l">
              <a:spcBef>
                <a:spcPts val="500"/>
              </a:spcBef>
              <a:spcAft>
                <a:spcPts val="0"/>
              </a:spcAft>
              <a:buSzPts val="1200"/>
              <a:buNone/>
              <a:defRPr sz="1200" b="1"/>
            </a:lvl8pPr>
            <a:lvl9pPr marL="4114800" lvl="8" indent="-228600" algn="l">
              <a:spcBef>
                <a:spcPts val="500"/>
              </a:spcBef>
              <a:spcAft>
                <a:spcPts val="500"/>
              </a:spcAft>
              <a:buSzPts val="1200"/>
              <a:buNone/>
              <a:defRPr sz="1200" b="1"/>
            </a:lvl9pPr>
          </a:lstStyle>
          <a:p>
            <a:endParaRPr/>
          </a:p>
        </p:txBody>
      </p:sp>
      <p:sp>
        <p:nvSpPr>
          <p:cNvPr id="76" name="Google Shape;76;p16"/>
          <p:cNvSpPr txBox="1">
            <a:spLocks noGrp="1"/>
          </p:cNvSpPr>
          <p:nvPr>
            <p:ph type="body" idx="4"/>
          </p:nvPr>
        </p:nvSpPr>
        <p:spPr>
          <a:xfrm>
            <a:off x="4640561" y="2063353"/>
            <a:ext cx="3895937" cy="2332435"/>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rm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77" name="Google Shape;77;p16"/>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6"/>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6"/>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7"/>
          <p:cNvSpPr/>
          <p:nvPr/>
        </p:nvSpPr>
        <p:spPr>
          <a:xfrm>
            <a:off x="0" y="1"/>
            <a:ext cx="9144000" cy="3902869"/>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2" name="Google Shape;82;p17"/>
          <p:cNvSpPr txBox="1">
            <a:spLocks noGrp="1"/>
          </p:cNvSpPr>
          <p:nvPr>
            <p:ph type="title"/>
          </p:nvPr>
        </p:nvSpPr>
        <p:spPr>
          <a:xfrm>
            <a:off x="607500" y="2213547"/>
            <a:ext cx="7921064" cy="1101600"/>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r">
              <a:spcBef>
                <a:spcPts val="0"/>
              </a:spcBef>
              <a:spcAft>
                <a:spcPts val="0"/>
              </a:spcAft>
              <a:buClr>
                <a:srgbClr val="FEFEFE"/>
              </a:buClr>
              <a:buSzPts val="3600"/>
              <a:buFont typeface="Century Gothic"/>
              <a:buNone/>
              <a:defRPr sz="3600" b="1"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7"/>
          <p:cNvSpPr txBox="1">
            <a:spLocks noGrp="1"/>
          </p:cNvSpPr>
          <p:nvPr>
            <p:ph type="body" idx="1"/>
          </p:nvPr>
        </p:nvSpPr>
        <p:spPr>
          <a:xfrm>
            <a:off x="607500" y="3960901"/>
            <a:ext cx="7921064" cy="325466"/>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r">
              <a:spcBef>
                <a:spcPts val="300"/>
              </a:spcBef>
              <a:spcAft>
                <a:spcPts val="0"/>
              </a:spcAft>
              <a:buSzPts val="1400"/>
              <a:buNone/>
              <a:defRPr sz="1400">
                <a:solidFill>
                  <a:schemeClr val="lt1"/>
                </a:solidFill>
              </a:defRPr>
            </a:lvl1pPr>
            <a:lvl2pPr marL="914400" lvl="1" indent="-228600" algn="l">
              <a:spcBef>
                <a:spcPts val="500"/>
              </a:spcBef>
              <a:spcAft>
                <a:spcPts val="0"/>
              </a:spcAft>
              <a:buSzPts val="1400"/>
              <a:buNone/>
              <a:defRPr sz="1400">
                <a:solidFill>
                  <a:schemeClr val="lt1"/>
                </a:solidFill>
              </a:defRPr>
            </a:lvl2pPr>
            <a:lvl3pPr marL="1371600" lvl="2" indent="-228600" algn="l">
              <a:spcBef>
                <a:spcPts val="500"/>
              </a:spcBef>
              <a:spcAft>
                <a:spcPts val="0"/>
              </a:spcAft>
              <a:buSzPts val="1200"/>
              <a:buNone/>
              <a:defRPr sz="1200">
                <a:solidFill>
                  <a:schemeClr val="lt1"/>
                </a:solidFill>
              </a:defRPr>
            </a:lvl3pPr>
            <a:lvl4pPr marL="1828800" lvl="3" indent="-228600" algn="l">
              <a:spcBef>
                <a:spcPts val="500"/>
              </a:spcBef>
              <a:spcAft>
                <a:spcPts val="0"/>
              </a:spcAft>
              <a:buSzPts val="1100"/>
              <a:buNone/>
              <a:defRPr sz="1100">
                <a:solidFill>
                  <a:schemeClr val="lt1"/>
                </a:solidFill>
              </a:defRPr>
            </a:lvl4pPr>
            <a:lvl5pPr marL="2286000" lvl="4" indent="-228600" algn="l">
              <a:spcBef>
                <a:spcPts val="500"/>
              </a:spcBef>
              <a:spcAft>
                <a:spcPts val="0"/>
              </a:spcAft>
              <a:buSzPts val="1100"/>
              <a:buNone/>
              <a:defRPr sz="1100">
                <a:solidFill>
                  <a:schemeClr val="lt1"/>
                </a:solidFill>
              </a:defRPr>
            </a:lvl5pPr>
            <a:lvl6pPr marL="2743200" lvl="5" indent="-228600" algn="l">
              <a:spcBef>
                <a:spcPts val="500"/>
              </a:spcBef>
              <a:spcAft>
                <a:spcPts val="0"/>
              </a:spcAft>
              <a:buSzPts val="1100"/>
              <a:buNone/>
              <a:defRPr sz="1100">
                <a:solidFill>
                  <a:schemeClr val="lt1"/>
                </a:solidFill>
              </a:defRPr>
            </a:lvl6pPr>
            <a:lvl7pPr marL="3200400" lvl="6" indent="-228600" algn="l">
              <a:spcBef>
                <a:spcPts val="500"/>
              </a:spcBef>
              <a:spcAft>
                <a:spcPts val="0"/>
              </a:spcAft>
              <a:buSzPts val="1100"/>
              <a:buNone/>
              <a:defRPr sz="1100">
                <a:solidFill>
                  <a:schemeClr val="lt1"/>
                </a:solidFill>
              </a:defRPr>
            </a:lvl7pPr>
            <a:lvl8pPr marL="3657600" lvl="7" indent="-228600" algn="l">
              <a:spcBef>
                <a:spcPts val="500"/>
              </a:spcBef>
              <a:spcAft>
                <a:spcPts val="0"/>
              </a:spcAft>
              <a:buSzPts val="1100"/>
              <a:buNone/>
              <a:defRPr sz="1100">
                <a:solidFill>
                  <a:schemeClr val="lt1"/>
                </a:solidFill>
              </a:defRPr>
            </a:lvl8pPr>
            <a:lvl9pPr marL="4114800" lvl="8" indent="-228600" algn="l">
              <a:spcBef>
                <a:spcPts val="500"/>
              </a:spcBef>
              <a:spcAft>
                <a:spcPts val="500"/>
              </a:spcAft>
              <a:buSzPts val="1100"/>
              <a:buNone/>
              <a:defRPr sz="1100">
                <a:solidFill>
                  <a:schemeClr val="lt1"/>
                </a:solidFill>
              </a:defRPr>
            </a:lvl9pPr>
          </a:lstStyle>
          <a:p>
            <a:endParaRPr/>
          </a:p>
        </p:txBody>
      </p:sp>
      <p:sp>
        <p:nvSpPr>
          <p:cNvPr id="84" name="Google Shape;84;p17"/>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7"/>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7"/>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18"/>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9" name="Google Shape;89;p18"/>
          <p:cNvSpPr txBox="1">
            <a:spLocks noGrp="1"/>
          </p:cNvSpPr>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8"/>
          <p:cNvSpPr txBox="1">
            <a:spLocks noGrp="1"/>
          </p:cNvSpPr>
          <p:nvPr>
            <p:ph type="body" idx="1"/>
          </p:nvPr>
        </p:nvSpPr>
        <p:spPr>
          <a:xfrm>
            <a:off x="614034" y="1666715"/>
            <a:ext cx="3889405" cy="2729072"/>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91" name="Google Shape;91;p18"/>
          <p:cNvSpPr txBox="1">
            <a:spLocks noGrp="1"/>
          </p:cNvSpPr>
          <p:nvPr>
            <p:ph type="body" idx="2"/>
          </p:nvPr>
        </p:nvSpPr>
        <p:spPr>
          <a:xfrm>
            <a:off x="4640561" y="1666715"/>
            <a:ext cx="3895937" cy="272907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92" name="Google Shape;92;p18"/>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8"/>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8"/>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19"/>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7" name="Google Shape;97;p19"/>
          <p:cNvSpPr txBox="1">
            <a:spLocks noGrp="1"/>
          </p:cNvSpPr>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19"/>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19"/>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0"/>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20"/>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0"/>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p:cNvSpPr/>
          <p:nvPr/>
        </p:nvSpPr>
        <p:spPr>
          <a:xfrm>
            <a:off x="804863" y="334565"/>
            <a:ext cx="2660650" cy="13609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7" name="Google Shape;107;p21"/>
          <p:cNvSpPr txBox="1">
            <a:spLocks noGrp="1"/>
          </p:cNvSpPr>
          <p:nvPr>
            <p:ph type="title"/>
          </p:nvPr>
        </p:nvSpPr>
        <p:spPr>
          <a:xfrm>
            <a:off x="804863" y="334566"/>
            <a:ext cx="2660650" cy="1213797"/>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500"/>
              <a:buFont typeface="Century Gothic"/>
              <a:buNone/>
              <a:defRPr sz="1500" b="1"/>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3641725" y="334566"/>
            <a:ext cx="4689475" cy="4061222"/>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09" name="Google Shape;109;p21"/>
          <p:cNvSpPr txBox="1">
            <a:spLocks noGrp="1"/>
          </p:cNvSpPr>
          <p:nvPr>
            <p:ph type="body" idx="2"/>
          </p:nvPr>
        </p:nvSpPr>
        <p:spPr>
          <a:xfrm>
            <a:off x="804863" y="1695553"/>
            <a:ext cx="2660650" cy="270023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lvl1pPr marL="457200" lvl="0" indent="-228600" algn="l">
              <a:spcBef>
                <a:spcPts val="200"/>
              </a:spcBef>
              <a:spcAft>
                <a:spcPts val="0"/>
              </a:spcAft>
              <a:buSzPts val="1100"/>
              <a:buNone/>
              <a:defRPr sz="1100"/>
            </a:lvl1pPr>
            <a:lvl2pPr marL="914400" lvl="1" indent="-228600" algn="l">
              <a:spcBef>
                <a:spcPts val="500"/>
              </a:spcBef>
              <a:spcAft>
                <a:spcPts val="0"/>
              </a:spcAft>
              <a:buSzPts val="900"/>
              <a:buNone/>
              <a:defRPr sz="900"/>
            </a:lvl2pPr>
            <a:lvl3pPr marL="1371600" lvl="2" indent="-228600" algn="l">
              <a:spcBef>
                <a:spcPts val="500"/>
              </a:spcBef>
              <a:spcAft>
                <a:spcPts val="0"/>
              </a:spcAft>
              <a:buSzPts val="800"/>
              <a:buNone/>
              <a:defRPr sz="800"/>
            </a:lvl3pPr>
            <a:lvl4pPr marL="1828800" lvl="3" indent="-228600" algn="l">
              <a:spcBef>
                <a:spcPts val="500"/>
              </a:spcBef>
              <a:spcAft>
                <a:spcPts val="0"/>
              </a:spcAft>
              <a:buSzPts val="700"/>
              <a:buNone/>
              <a:defRPr sz="700"/>
            </a:lvl4pPr>
            <a:lvl5pPr marL="2286000" lvl="4" indent="-228600" algn="l">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500"/>
              </a:spcAft>
              <a:buSzPts val="700"/>
              <a:buNone/>
              <a:defRPr sz="700"/>
            </a:lvl9pPr>
          </a:lstStyle>
          <a:p>
            <a:endParaRPr/>
          </a:p>
        </p:txBody>
      </p:sp>
      <p:sp>
        <p:nvSpPr>
          <p:cNvPr id="110" name="Google Shape;110;p21"/>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1"/>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1"/>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611046" y="545641"/>
            <a:ext cx="3639741" cy="1212872"/>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rmAutofit/>
          </a:bodyPr>
          <a:lstStyle>
            <a:lvl1pPr lvl="0" algn="l">
              <a:spcBef>
                <a:spcPts val="0"/>
              </a:spcBef>
              <a:spcAft>
                <a:spcPts val="0"/>
              </a:spcAft>
              <a:buClr>
                <a:srgbClr val="FEFEFE"/>
              </a:buClr>
              <a:buSzPts val="1800"/>
              <a:buFont typeface="Century Gothic"/>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a:spLocks noGrp="1"/>
          </p:cNvSpPr>
          <p:nvPr>
            <p:ph type="pic" idx="2"/>
          </p:nvPr>
        </p:nvSpPr>
        <p:spPr>
          <a:xfrm>
            <a:off x="4573588" y="0"/>
            <a:ext cx="4570412" cy="5143500"/>
          </a:xfrm>
          <a:prstGeom prst="rect">
            <a:avLst/>
          </a:prstGeom>
          <a:noFill/>
          <a:ln w="9525" cap="flat" cmpd="sng">
            <a:solidFill>
              <a:schemeClr val="lt2"/>
            </a:solidFill>
            <a:prstDash val="solid"/>
            <a:round/>
            <a:headEnd type="none" w="sm" len="sm"/>
            <a:tailEnd type="none" w="sm" len="sm"/>
          </a:ln>
        </p:spPr>
      </p:sp>
      <p:sp>
        <p:nvSpPr>
          <p:cNvPr id="116" name="Google Shape;116;p22"/>
          <p:cNvSpPr txBox="1">
            <a:spLocks noGrp="1"/>
          </p:cNvSpPr>
          <p:nvPr>
            <p:ph type="body" idx="1"/>
          </p:nvPr>
        </p:nvSpPr>
        <p:spPr>
          <a:xfrm>
            <a:off x="611046" y="1758513"/>
            <a:ext cx="3639741" cy="2637274"/>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rmAutofit/>
          </a:bodyPr>
          <a:lstStyle>
            <a:lvl1pPr marL="457200" lvl="0" indent="-228600" algn="l">
              <a:spcBef>
                <a:spcPts val="200"/>
              </a:spcBef>
              <a:spcAft>
                <a:spcPts val="0"/>
              </a:spcAft>
              <a:buSzPts val="900"/>
              <a:buNone/>
              <a:defRPr sz="900"/>
            </a:lvl1pPr>
            <a:lvl2pPr marL="914400" lvl="1" indent="-228600" algn="l">
              <a:spcBef>
                <a:spcPts val="500"/>
              </a:spcBef>
              <a:spcAft>
                <a:spcPts val="0"/>
              </a:spcAft>
              <a:buSzPts val="900"/>
              <a:buNone/>
              <a:defRPr sz="900"/>
            </a:lvl2pPr>
            <a:lvl3pPr marL="1371600" lvl="2" indent="-228600" algn="l">
              <a:spcBef>
                <a:spcPts val="500"/>
              </a:spcBef>
              <a:spcAft>
                <a:spcPts val="0"/>
              </a:spcAft>
              <a:buSzPts val="800"/>
              <a:buNone/>
              <a:defRPr sz="800"/>
            </a:lvl3pPr>
            <a:lvl4pPr marL="1828800" lvl="3" indent="-228600" algn="l">
              <a:spcBef>
                <a:spcPts val="500"/>
              </a:spcBef>
              <a:spcAft>
                <a:spcPts val="0"/>
              </a:spcAft>
              <a:buSzPts val="700"/>
              <a:buNone/>
              <a:defRPr sz="700"/>
            </a:lvl4pPr>
            <a:lvl5pPr marL="2286000" lvl="4" indent="-228600" algn="l">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500"/>
              </a:spcAft>
              <a:buSzPts val="700"/>
              <a:buNone/>
              <a:defRPr sz="700"/>
            </a:lvl9pPr>
          </a:lstStyle>
          <a:p>
            <a:endParaRPr/>
          </a:p>
        </p:txBody>
      </p:sp>
      <p:sp>
        <p:nvSpPr>
          <p:cNvPr id="117" name="Google Shape;117;p22"/>
          <p:cNvSpPr txBox="1">
            <a:spLocks noGrp="1"/>
          </p:cNvSpPr>
          <p:nvPr>
            <p:ph type="dt" idx="10"/>
          </p:nvPr>
        </p:nvSpPr>
        <p:spPr>
          <a:xfrm>
            <a:off x="2914357" y="4531022"/>
            <a:ext cx="73265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2"/>
          <p:cNvSpPr txBox="1">
            <a:spLocks noGrp="1"/>
          </p:cNvSpPr>
          <p:nvPr>
            <p:ph type="ftr" idx="11"/>
          </p:nvPr>
        </p:nvSpPr>
        <p:spPr>
          <a:xfrm>
            <a:off x="442797" y="4531022"/>
            <a:ext cx="247156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2"/>
          <p:cNvSpPr txBox="1">
            <a:spLocks noGrp="1"/>
          </p:cNvSpPr>
          <p:nvPr>
            <p:ph type="sldNum" idx="12"/>
          </p:nvPr>
        </p:nvSpPr>
        <p:spPr>
          <a:xfrm>
            <a:off x="3647017"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607500" y="3600450"/>
            <a:ext cx="7921064" cy="425054"/>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rmAutofit/>
          </a:bodyPr>
          <a:lstStyle>
            <a:lvl1pPr lvl="0" algn="l">
              <a:spcBef>
                <a:spcPts val="0"/>
              </a:spcBef>
              <a:spcAft>
                <a:spcPts val="0"/>
              </a:spcAft>
              <a:buClr>
                <a:srgbClr val="FEFEFE"/>
              </a:buClr>
              <a:buSzPts val="1800"/>
              <a:buFont typeface="Century Gothic"/>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3"/>
          <p:cNvSpPr>
            <a:spLocks noGrp="1"/>
          </p:cNvSpPr>
          <p:nvPr>
            <p:ph type="pic" idx="2"/>
          </p:nvPr>
        </p:nvSpPr>
        <p:spPr>
          <a:xfrm>
            <a:off x="0" y="0"/>
            <a:ext cx="9144000" cy="360045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123" name="Google Shape;123;p23"/>
          <p:cNvSpPr txBox="1">
            <a:spLocks noGrp="1"/>
          </p:cNvSpPr>
          <p:nvPr>
            <p:ph type="body" idx="1"/>
          </p:nvPr>
        </p:nvSpPr>
        <p:spPr>
          <a:xfrm>
            <a:off x="607500" y="4025503"/>
            <a:ext cx="7921064" cy="370284"/>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lvl1pPr marL="457200" lvl="0" indent="-228600" algn="l">
              <a:spcBef>
                <a:spcPts val="200"/>
              </a:spcBef>
              <a:spcAft>
                <a:spcPts val="0"/>
              </a:spcAft>
              <a:buSzPts val="900"/>
              <a:buNone/>
              <a:defRPr sz="900"/>
            </a:lvl1pPr>
            <a:lvl2pPr marL="914400" lvl="1" indent="-228600" algn="l">
              <a:spcBef>
                <a:spcPts val="500"/>
              </a:spcBef>
              <a:spcAft>
                <a:spcPts val="0"/>
              </a:spcAft>
              <a:buSzPts val="900"/>
              <a:buNone/>
              <a:defRPr sz="900"/>
            </a:lvl2pPr>
            <a:lvl3pPr marL="1371600" lvl="2" indent="-228600" algn="l">
              <a:spcBef>
                <a:spcPts val="500"/>
              </a:spcBef>
              <a:spcAft>
                <a:spcPts val="0"/>
              </a:spcAft>
              <a:buSzPts val="800"/>
              <a:buNone/>
              <a:defRPr sz="800"/>
            </a:lvl3pPr>
            <a:lvl4pPr marL="1828800" lvl="3" indent="-228600" algn="l">
              <a:spcBef>
                <a:spcPts val="500"/>
              </a:spcBef>
              <a:spcAft>
                <a:spcPts val="0"/>
              </a:spcAft>
              <a:buSzPts val="700"/>
              <a:buNone/>
              <a:defRPr sz="700"/>
            </a:lvl4pPr>
            <a:lvl5pPr marL="2286000" lvl="4" indent="-228600" algn="l">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500"/>
              </a:spcAft>
              <a:buSzPts val="700"/>
              <a:buNone/>
              <a:defRPr sz="700"/>
            </a:lvl9pPr>
          </a:lstStyle>
          <a:p>
            <a:endParaRPr/>
          </a:p>
        </p:txBody>
      </p:sp>
      <p:sp>
        <p:nvSpPr>
          <p:cNvPr id="124" name="Google Shape;124;p23"/>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3"/>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3"/>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7"/>
        <p:cNvGrpSpPr/>
        <p:nvPr/>
      </p:nvGrpSpPr>
      <p:grpSpPr>
        <a:xfrm>
          <a:off x="0" y="0"/>
          <a:ext cx="0" cy="0"/>
          <a:chOff x="0" y="0"/>
          <a:chExt cx="0" cy="0"/>
        </a:xfrm>
      </p:grpSpPr>
      <p:sp>
        <p:nvSpPr>
          <p:cNvPr id="128" name="Google Shape;128;p24"/>
          <p:cNvSpPr/>
          <p:nvPr/>
        </p:nvSpPr>
        <p:spPr>
          <a:xfrm>
            <a:off x="473773" y="811092"/>
            <a:ext cx="4749312" cy="242939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29" name="Google Shape;129;p24"/>
          <p:cNvSpPr txBox="1">
            <a:spLocks noGrp="1"/>
          </p:cNvSpPr>
          <p:nvPr>
            <p:ph type="title"/>
          </p:nvPr>
        </p:nvSpPr>
        <p:spPr>
          <a:xfrm>
            <a:off x="638239" y="928876"/>
            <a:ext cx="4420380" cy="1984434"/>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3200"/>
              <a:buFont typeface="Century Gothic"/>
              <a:buNone/>
              <a:defRPr sz="3200" b="1"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4"/>
          <p:cNvSpPr txBox="1">
            <a:spLocks noGrp="1"/>
          </p:cNvSpPr>
          <p:nvPr>
            <p:ph type="body" idx="1"/>
          </p:nvPr>
        </p:nvSpPr>
        <p:spPr>
          <a:xfrm>
            <a:off x="639892" y="3332760"/>
            <a:ext cx="4418727" cy="534931"/>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l">
              <a:spcBef>
                <a:spcPts val="300"/>
              </a:spcBef>
              <a:spcAft>
                <a:spcPts val="0"/>
              </a:spcAft>
              <a:buSzPts val="1400"/>
              <a:buNone/>
              <a:defRPr sz="1400">
                <a:solidFill>
                  <a:schemeClr val="lt1"/>
                </a:solidFill>
              </a:defRPr>
            </a:lvl1pPr>
            <a:lvl2pPr marL="914400" lvl="1" indent="-228600" algn="l">
              <a:spcBef>
                <a:spcPts val="500"/>
              </a:spcBef>
              <a:spcAft>
                <a:spcPts val="0"/>
              </a:spcAft>
              <a:buSzPts val="1400"/>
              <a:buNone/>
              <a:defRPr sz="1400">
                <a:solidFill>
                  <a:schemeClr val="lt1"/>
                </a:solidFill>
              </a:defRPr>
            </a:lvl2pPr>
            <a:lvl3pPr marL="1371600" lvl="2" indent="-228600" algn="l">
              <a:spcBef>
                <a:spcPts val="500"/>
              </a:spcBef>
              <a:spcAft>
                <a:spcPts val="0"/>
              </a:spcAft>
              <a:buSzPts val="1200"/>
              <a:buNone/>
              <a:defRPr sz="1200">
                <a:solidFill>
                  <a:schemeClr val="lt1"/>
                </a:solidFill>
              </a:defRPr>
            </a:lvl3pPr>
            <a:lvl4pPr marL="1828800" lvl="3" indent="-228600" algn="l">
              <a:spcBef>
                <a:spcPts val="500"/>
              </a:spcBef>
              <a:spcAft>
                <a:spcPts val="0"/>
              </a:spcAft>
              <a:buSzPts val="1100"/>
              <a:buNone/>
              <a:defRPr sz="1100">
                <a:solidFill>
                  <a:schemeClr val="lt1"/>
                </a:solidFill>
              </a:defRPr>
            </a:lvl4pPr>
            <a:lvl5pPr marL="2286000" lvl="4" indent="-228600" algn="l">
              <a:spcBef>
                <a:spcPts val="500"/>
              </a:spcBef>
              <a:spcAft>
                <a:spcPts val="0"/>
              </a:spcAft>
              <a:buSzPts val="1100"/>
              <a:buNone/>
              <a:defRPr sz="1100">
                <a:solidFill>
                  <a:schemeClr val="lt1"/>
                </a:solidFill>
              </a:defRPr>
            </a:lvl5pPr>
            <a:lvl6pPr marL="2743200" lvl="5" indent="-228600" algn="l">
              <a:spcBef>
                <a:spcPts val="500"/>
              </a:spcBef>
              <a:spcAft>
                <a:spcPts val="0"/>
              </a:spcAft>
              <a:buSzPts val="1100"/>
              <a:buNone/>
              <a:defRPr sz="1100">
                <a:solidFill>
                  <a:schemeClr val="lt1"/>
                </a:solidFill>
              </a:defRPr>
            </a:lvl6pPr>
            <a:lvl7pPr marL="3200400" lvl="6" indent="-228600" algn="l">
              <a:spcBef>
                <a:spcPts val="500"/>
              </a:spcBef>
              <a:spcAft>
                <a:spcPts val="0"/>
              </a:spcAft>
              <a:buSzPts val="1100"/>
              <a:buNone/>
              <a:defRPr sz="1100">
                <a:solidFill>
                  <a:schemeClr val="lt1"/>
                </a:solidFill>
              </a:defRPr>
            </a:lvl7pPr>
            <a:lvl8pPr marL="3657600" lvl="7" indent="-228600" algn="l">
              <a:spcBef>
                <a:spcPts val="500"/>
              </a:spcBef>
              <a:spcAft>
                <a:spcPts val="0"/>
              </a:spcAft>
              <a:buSzPts val="1100"/>
              <a:buNone/>
              <a:defRPr sz="1100">
                <a:solidFill>
                  <a:schemeClr val="lt1"/>
                </a:solidFill>
              </a:defRPr>
            </a:lvl8pPr>
            <a:lvl9pPr marL="4114800" lvl="8" indent="-228600" algn="l">
              <a:spcBef>
                <a:spcPts val="500"/>
              </a:spcBef>
              <a:spcAft>
                <a:spcPts val="500"/>
              </a:spcAft>
              <a:buSzPts val="1100"/>
              <a:buNone/>
              <a:defRPr sz="1100">
                <a:solidFill>
                  <a:schemeClr val="lt1"/>
                </a:solidFill>
              </a:defRPr>
            </a:lvl9pPr>
          </a:lstStyle>
          <a:p>
            <a:endParaRPr/>
          </a:p>
        </p:txBody>
      </p:sp>
      <p:sp>
        <p:nvSpPr>
          <p:cNvPr id="131" name="Google Shape;131;p24"/>
          <p:cNvSpPr txBox="1">
            <a:spLocks noGrp="1"/>
          </p:cNvSpPr>
          <p:nvPr>
            <p:ph type="body" idx="2"/>
          </p:nvPr>
        </p:nvSpPr>
        <p:spPr>
          <a:xfrm>
            <a:off x="5680982" y="811092"/>
            <a:ext cx="2857501" cy="3056599"/>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rmAutofit/>
          </a:bodyPr>
          <a:lstStyle>
            <a:lvl1pPr marL="457200" lvl="0" indent="-228600" algn="l">
              <a:spcBef>
                <a:spcPts val="300"/>
              </a:spcBef>
              <a:spcAft>
                <a:spcPts val="0"/>
              </a:spcAft>
              <a:buSzPts val="1400"/>
              <a:buFont typeface="Century Gothic"/>
              <a:buNone/>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32" name="Google Shape;132;p24"/>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5"/>
        <p:cNvGrpSpPr/>
        <p:nvPr/>
      </p:nvGrpSpPr>
      <p:grpSpPr>
        <a:xfrm>
          <a:off x="0" y="0"/>
          <a:ext cx="0" cy="0"/>
          <a:chOff x="0" y="0"/>
          <a:chExt cx="0" cy="0"/>
        </a:xfrm>
      </p:grpSpPr>
      <p:sp>
        <p:nvSpPr>
          <p:cNvPr id="136" name="Google Shape;136;p25"/>
          <p:cNvSpPr/>
          <p:nvPr/>
        </p:nvSpPr>
        <p:spPr>
          <a:xfrm>
            <a:off x="855663" y="1714939"/>
            <a:ext cx="3671336" cy="1877979"/>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37" name="Google Shape;137;p25"/>
          <p:cNvSpPr txBox="1">
            <a:spLocks noGrp="1"/>
          </p:cNvSpPr>
          <p:nvPr>
            <p:ph type="title"/>
          </p:nvPr>
        </p:nvSpPr>
        <p:spPr>
          <a:xfrm>
            <a:off x="1017817" y="1826968"/>
            <a:ext cx="3286891" cy="1505842"/>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2400"/>
              <a:buFont typeface="Century Gothic"/>
              <a:buNone/>
              <a:defRPr sz="2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p25"/>
          <p:cNvSpPr txBox="1">
            <a:spLocks noGrp="1"/>
          </p:cNvSpPr>
          <p:nvPr>
            <p:ph type="body" idx="1"/>
          </p:nvPr>
        </p:nvSpPr>
        <p:spPr>
          <a:xfrm>
            <a:off x="4617000" y="1714500"/>
            <a:ext cx="3660225" cy="1721644"/>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rmAutofit/>
          </a:bodyPr>
          <a:lstStyle>
            <a:lvl1pPr marL="457200" lvl="0" indent="-228600" algn="l">
              <a:spcBef>
                <a:spcPts val="300"/>
              </a:spcBef>
              <a:spcAft>
                <a:spcPts val="0"/>
              </a:spcAft>
              <a:buSzPts val="1400"/>
              <a:buFont typeface="Century Gothic"/>
              <a:buNone/>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39" name="Google Shape;139;p25"/>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25"/>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5"/>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2"/>
        <p:cNvGrpSpPr/>
        <p:nvPr/>
      </p:nvGrpSpPr>
      <p:grpSpPr>
        <a:xfrm>
          <a:off x="0" y="0"/>
          <a:ext cx="0" cy="0"/>
          <a:chOff x="0" y="0"/>
          <a:chExt cx="0" cy="0"/>
        </a:xfrm>
      </p:grpSpPr>
      <p:sp>
        <p:nvSpPr>
          <p:cNvPr id="143" name="Google Shape;143;p26"/>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44" name="Google Shape;144;p26"/>
          <p:cNvSpPr txBox="1">
            <a:spLocks noGrp="1"/>
          </p:cNvSpPr>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5" name="Google Shape;145;p26"/>
          <p:cNvSpPr txBox="1">
            <a:spLocks noGrp="1"/>
          </p:cNvSpPr>
          <p:nvPr>
            <p:ph type="body" idx="1"/>
          </p:nvPr>
        </p:nvSpPr>
        <p:spPr>
          <a:xfrm rot="5400000">
            <a:off x="3190833" y="-945032"/>
            <a:ext cx="2755798" cy="7922464"/>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rm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46" name="Google Shape;146;p26"/>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26"/>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8" name="Google Shape;148;p26"/>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27"/>
          <p:cNvSpPr/>
          <p:nvPr/>
        </p:nvSpPr>
        <p:spPr>
          <a:xfrm>
            <a:off x="5752238" y="334567"/>
            <a:ext cx="3391762" cy="406122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51" name="Google Shape;151;p27"/>
          <p:cNvSpPr txBox="1">
            <a:spLocks noGrp="1"/>
          </p:cNvSpPr>
          <p:nvPr>
            <p:ph type="title"/>
          </p:nvPr>
        </p:nvSpPr>
        <p:spPr>
          <a:xfrm rot="5400000">
            <a:off x="5147652" y="1429631"/>
            <a:ext cx="3851099" cy="1871093"/>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27"/>
          <p:cNvSpPr txBox="1">
            <a:spLocks noGrp="1"/>
          </p:cNvSpPr>
          <p:nvPr>
            <p:ph type="body" idx="1"/>
          </p:nvPr>
        </p:nvSpPr>
        <p:spPr>
          <a:xfrm rot="5400000">
            <a:off x="1056218" y="-114150"/>
            <a:ext cx="4061222" cy="4958655"/>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rm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53" name="Google Shape;153;p27"/>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4" name="Google Shape;154;p27"/>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5" name="Google Shape;155;p27"/>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marR="0" lvl="0" algn="l" rtl="0">
              <a:spcBef>
                <a:spcPts val="0"/>
              </a:spcBef>
              <a:spcAft>
                <a:spcPts val="0"/>
              </a:spcAft>
              <a:buClr>
                <a:srgbClr val="FEFEFE"/>
              </a:buClr>
              <a:buSzPts val="3000"/>
              <a:buFont typeface="Century Gothic"/>
              <a:buNone/>
              <a:defRPr sz="3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52" name="Google Shape;52;p13"/>
          <p:cNvSpPr txBox="1">
            <a:spLocks noGrp="1"/>
          </p:cNvSpPr>
          <p:nvPr>
            <p:ph type="body" idx="1"/>
          </p:nvPr>
        </p:nvSpPr>
        <p:spPr>
          <a:xfrm>
            <a:off x="607500" y="1638301"/>
            <a:ext cx="7922464" cy="2755798"/>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lvl1pPr marL="457200" marR="0" lvl="0" indent="-317500" algn="l" rtl="0">
              <a:spcBef>
                <a:spcPts val="3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1pPr>
            <a:lvl2pPr marL="914400" marR="0" lvl="1" indent="-304800" algn="l" rtl="0">
              <a:spcBef>
                <a:spcPts val="5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2pPr>
            <a:lvl3pPr marL="1371600" marR="0" lvl="2" indent="-298450" algn="l" rtl="0">
              <a:spcBef>
                <a:spcPts val="500"/>
              </a:spcBef>
              <a:spcAft>
                <a:spcPts val="0"/>
              </a:spcAft>
              <a:buClr>
                <a:schemeClr val="accent1"/>
              </a:buClr>
              <a:buSzPts val="1100"/>
              <a:buFont typeface="Noto Sans Symbols"/>
              <a:buChar char="🞆"/>
              <a:defRPr sz="1100" b="0" i="0" u="none" strike="noStrike" cap="none">
                <a:solidFill>
                  <a:schemeClr val="lt1"/>
                </a:solidFill>
                <a:latin typeface="Century Gothic"/>
                <a:ea typeface="Century Gothic"/>
                <a:cs typeface="Century Gothic"/>
                <a:sym typeface="Century Gothic"/>
              </a:defRPr>
            </a:lvl3pPr>
            <a:lvl4pPr marL="1828800" marR="0" lvl="3"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4pPr>
            <a:lvl5pPr marL="2286000" marR="0" lvl="4"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5pPr>
            <a:lvl6pPr marL="2743200" marR="0" lvl="5"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6pPr>
            <a:lvl7pPr marL="3200400" marR="0" lvl="6"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7pPr>
            <a:lvl8pPr marL="3657600" marR="0" lvl="7"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8pPr>
            <a:lvl9pPr marL="4114800" marR="0" lvl="8" indent="-285750" algn="l" rtl="0">
              <a:spcBef>
                <a:spcPts val="500"/>
              </a:spcBef>
              <a:spcAft>
                <a:spcPts val="50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53" name="Google Shape;53;p13"/>
          <p:cNvSpPr txBox="1">
            <a:spLocks noGrp="1"/>
          </p:cNvSpPr>
          <p:nvPr>
            <p:ph type="ftr" idx="11"/>
          </p:nvPr>
        </p:nvSpPr>
        <p:spPr>
          <a:xfrm>
            <a:off x="338635" y="4531022"/>
            <a:ext cx="6483240" cy="273844"/>
          </a:xfrm>
          <a:prstGeom prst="rect">
            <a:avLst/>
          </a:prstGeom>
          <a:noFill/>
          <a:ln>
            <a:noFill/>
          </a:ln>
        </p:spPr>
        <p:txBody>
          <a:bodyPr spcFirstLastPara="1" wrap="square" lIns="68575" tIns="34275" rIns="68575" bIns="34275" anchor="b" anchorCtr="0">
            <a:noAutofit/>
          </a:bodyPr>
          <a:lstStyle>
            <a:lvl1pPr marR="0" lvl="0" algn="l" rtl="0">
              <a:spcBef>
                <a:spcPts val="0"/>
              </a:spcBef>
              <a:spcAft>
                <a:spcPts val="0"/>
              </a:spcAft>
              <a:buSzPts val="1100"/>
              <a:buNone/>
              <a:defRPr sz="7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54" name="Google Shape;54;p13"/>
          <p:cNvSpPr txBox="1">
            <a:spLocks noGrp="1"/>
          </p:cNvSpPr>
          <p:nvPr>
            <p:ph type="dt" idx="10"/>
          </p:nvPr>
        </p:nvSpPr>
        <p:spPr>
          <a:xfrm>
            <a:off x="7000970" y="4531022"/>
            <a:ext cx="1007779" cy="273844"/>
          </a:xfrm>
          <a:prstGeom prst="rect">
            <a:avLst/>
          </a:prstGeom>
          <a:noFill/>
          <a:ln>
            <a:noFill/>
          </a:ln>
        </p:spPr>
        <p:txBody>
          <a:bodyPr spcFirstLastPara="1" wrap="square" lIns="68575" tIns="34275" rIns="68575" bIns="34275" anchor="b" anchorCtr="0">
            <a:noAutofit/>
          </a:bodyPr>
          <a:lstStyle>
            <a:lvl1pPr marR="0" lvl="0" algn="r" rtl="0">
              <a:spcBef>
                <a:spcPts val="0"/>
              </a:spcBef>
              <a:spcAft>
                <a:spcPts val="0"/>
              </a:spcAft>
              <a:buSzPts val="1100"/>
              <a:buNone/>
              <a:defRPr sz="7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55" name="Google Shape;55;p13"/>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marR="0" lvl="0" indent="0" algn="r" rtl="0">
              <a:spcBef>
                <a:spcPts val="0"/>
              </a:spcBef>
              <a:buNone/>
              <a:defRPr sz="15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15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15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15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15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15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15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15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15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sec.gov/ix?doc=/Archives/edgar/data/1065280/000106528020000155/form10qq120.ht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0"/>
        <p:cNvGrpSpPr/>
        <p:nvPr/>
      </p:nvGrpSpPr>
      <p:grpSpPr>
        <a:xfrm>
          <a:off x="0" y="0"/>
          <a:ext cx="0" cy="0"/>
          <a:chOff x="0" y="0"/>
          <a:chExt cx="0" cy="0"/>
        </a:xfrm>
      </p:grpSpPr>
      <p:sp>
        <p:nvSpPr>
          <p:cNvPr id="161" name="Google Shape;161;p28"/>
          <p:cNvSpPr/>
          <p:nvPr/>
        </p:nvSpPr>
        <p:spPr>
          <a:xfrm>
            <a:off x="0" y="0"/>
            <a:ext cx="9144000" cy="51435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162" name="Google Shape;162;p28"/>
          <p:cNvSpPr/>
          <p:nvPr/>
        </p:nvSpPr>
        <p:spPr>
          <a:xfrm rot="-5400000">
            <a:off x="-30065" y="30063"/>
            <a:ext cx="5143502" cy="5083374"/>
          </a:xfrm>
          <a:custGeom>
            <a:avLst/>
            <a:gdLst/>
            <a:ahLst/>
            <a:cxnLst/>
            <a:rect l="l" t="t" r="r" b="b"/>
            <a:pathLst>
              <a:path w="6858002" h="6777832" extrusionOk="0">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blipFill rotWithShape="1">
            <a:blip r:embed="rId3">
              <a:alphaModFix/>
            </a:blip>
            <a:tile tx="0" ty="0" sx="100000" sy="100000" flip="none" algn="tl"/>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ctrTitle"/>
          </p:nvPr>
        </p:nvSpPr>
        <p:spPr>
          <a:xfrm>
            <a:off x="487711" y="710705"/>
            <a:ext cx="3292200" cy="3722100"/>
          </a:xfrm>
          <a:prstGeom prst="rect">
            <a:avLst/>
          </a:prstGeom>
          <a:noFill/>
          <a:ln>
            <a:noFill/>
          </a:ln>
          <a:effectLst>
            <a:outerShdw blurRad="50800">
              <a:srgbClr val="000000">
                <a:alpha val="60000"/>
              </a:srgbClr>
            </a:outerShdw>
          </a:effectLst>
        </p:spPr>
        <p:txBody>
          <a:bodyPr spcFirstLastPara="1" wrap="square" lIns="68575" tIns="34275" rIns="68575" bIns="34275" anchor="ctr" anchorCtr="0">
            <a:normAutofit/>
          </a:bodyPr>
          <a:lstStyle/>
          <a:p>
            <a:pPr marL="0" lvl="0" indent="0" algn="l" rtl="0">
              <a:spcBef>
                <a:spcPts val="0"/>
              </a:spcBef>
              <a:spcAft>
                <a:spcPts val="0"/>
              </a:spcAft>
              <a:buClr>
                <a:srgbClr val="FEFEFE"/>
              </a:buClr>
              <a:buSzPts val="4100"/>
              <a:buFont typeface="Century Gothic"/>
              <a:buNone/>
            </a:pPr>
            <a:r>
              <a:rPr lang="en"/>
              <a:t>P2P Content Delivery Network</a:t>
            </a:r>
            <a:endParaRPr/>
          </a:p>
        </p:txBody>
      </p:sp>
      <p:sp>
        <p:nvSpPr>
          <p:cNvPr id="164" name="Google Shape;164;p28"/>
          <p:cNvSpPr txBox="1">
            <a:spLocks noGrp="1"/>
          </p:cNvSpPr>
          <p:nvPr>
            <p:ph type="subTitle" idx="1"/>
          </p:nvPr>
        </p:nvSpPr>
        <p:spPr>
          <a:xfrm>
            <a:off x="5422009" y="710705"/>
            <a:ext cx="3114491" cy="3722089"/>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SzPts val="2100"/>
              <a:buNone/>
            </a:pPr>
            <a:r>
              <a:rPr lang="en" sz="2200" b="1"/>
              <a:t>Bhavey Mittal</a:t>
            </a:r>
            <a:endParaRPr sz="2200" b="1"/>
          </a:p>
          <a:p>
            <a:pPr marL="0" lvl="0" indent="0" algn="l" rtl="0">
              <a:spcBef>
                <a:spcPts val="0"/>
              </a:spcBef>
              <a:spcAft>
                <a:spcPts val="0"/>
              </a:spcAft>
              <a:buSzPts val="2100"/>
              <a:buNone/>
            </a:pPr>
            <a:r>
              <a:rPr lang="en" sz="2200"/>
              <a:t>CSE, JIIT</a:t>
            </a:r>
            <a:endParaRPr sz="2200"/>
          </a:p>
          <a:p>
            <a:pPr marL="0" lvl="0" indent="0" algn="l" rtl="0">
              <a:spcBef>
                <a:spcPts val="900"/>
              </a:spcBef>
              <a:spcAft>
                <a:spcPts val="0"/>
              </a:spcAft>
              <a:buSzPts val="2100"/>
              <a:buNone/>
            </a:pPr>
            <a:r>
              <a:rPr lang="en" sz="2200" b="1"/>
              <a:t>Kunal Bansal</a:t>
            </a:r>
            <a:endParaRPr sz="2200" b="1"/>
          </a:p>
          <a:p>
            <a:pPr marL="0" lvl="0" indent="0" algn="l" rtl="0">
              <a:spcBef>
                <a:spcPts val="900"/>
              </a:spcBef>
              <a:spcAft>
                <a:spcPts val="0"/>
              </a:spcAft>
              <a:buSzPts val="2100"/>
              <a:buNone/>
            </a:pPr>
            <a:r>
              <a:rPr lang="en" sz="2200"/>
              <a:t>CSE, MAIT</a:t>
            </a:r>
            <a:endParaRPr sz="2200"/>
          </a:p>
          <a:p>
            <a:pPr marL="0" lvl="0" indent="0" algn="l" rtl="0">
              <a:spcBef>
                <a:spcPts val="900"/>
              </a:spcBef>
              <a:spcAft>
                <a:spcPts val="0"/>
              </a:spcAft>
              <a:buSzPts val="2100"/>
              <a:buNone/>
            </a:pPr>
            <a:r>
              <a:rPr lang="en" sz="2200" b="1"/>
              <a:t>Sparsh Gupta</a:t>
            </a:r>
            <a:endParaRPr sz="2200" b="1"/>
          </a:p>
          <a:p>
            <a:pPr marL="0" lvl="0" indent="0" algn="l" rtl="0">
              <a:spcBef>
                <a:spcPts val="900"/>
              </a:spcBef>
              <a:spcAft>
                <a:spcPts val="0"/>
              </a:spcAft>
              <a:buSzPts val="2100"/>
              <a:buNone/>
            </a:pPr>
            <a:r>
              <a:rPr lang="en" sz="2200"/>
              <a:t>CSE, MAIT</a:t>
            </a:r>
            <a:endParaRPr sz="22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400"/>
                                        <p:tgtEl>
                                          <p:spTgt spid="164">
                                            <p:txEl>
                                              <p:pRg st="0" end="0"/>
                                            </p:txEl>
                                          </p:spTgt>
                                        </p:tgtEl>
                                      </p:cBhvr>
                                    </p:animEffect>
                                  </p:childTnLst>
                                </p:cTn>
                              </p:par>
                              <p:par>
                                <p:cTn id="8" presetID="10" presetClass="entr" presetSubtype="0" fill="hold" nodeType="withEffect">
                                  <p:stCondLst>
                                    <p:cond delay="2000"/>
                                  </p:stCondLst>
                                  <p:childTnLst>
                                    <p:set>
                                      <p:cBhvr>
                                        <p:cTn id="9" dur="1" fill="hold">
                                          <p:stCondLst>
                                            <p:cond delay="0"/>
                                          </p:stCondLst>
                                        </p:cTn>
                                        <p:tgtEl>
                                          <p:spTgt spid="164">
                                            <p:txEl>
                                              <p:pRg st="1" end="1"/>
                                            </p:txEl>
                                          </p:spTgt>
                                        </p:tgtEl>
                                        <p:attrNameLst>
                                          <p:attrName>style.visibility</p:attrName>
                                        </p:attrNameLst>
                                      </p:cBhvr>
                                      <p:to>
                                        <p:strVal val="visible"/>
                                      </p:to>
                                    </p:set>
                                    <p:animEffect transition="in" filter="fade">
                                      <p:cBhvr>
                                        <p:cTn id="10" dur="400"/>
                                        <p:tgtEl>
                                          <p:spTgt spid="164">
                                            <p:txEl>
                                              <p:pRg st="1" end="1"/>
                                            </p:txEl>
                                          </p:spTgt>
                                        </p:tgtEl>
                                      </p:cBhvr>
                                    </p:animEffect>
                                  </p:childTnLst>
                                </p:cTn>
                              </p:par>
                              <p:par>
                                <p:cTn id="11" presetID="10" presetClass="entr" presetSubtype="0" fill="hold" nodeType="withEffect">
                                  <p:stCondLst>
                                    <p:cond delay="2000"/>
                                  </p:stCondLst>
                                  <p:childTnLst>
                                    <p:set>
                                      <p:cBhvr>
                                        <p:cTn id="12" dur="1" fill="hold">
                                          <p:stCondLst>
                                            <p:cond delay="0"/>
                                          </p:stCondLst>
                                        </p:cTn>
                                        <p:tgtEl>
                                          <p:spTgt spid="164">
                                            <p:txEl>
                                              <p:pRg st="2" end="2"/>
                                            </p:txEl>
                                          </p:spTgt>
                                        </p:tgtEl>
                                        <p:attrNameLst>
                                          <p:attrName>style.visibility</p:attrName>
                                        </p:attrNameLst>
                                      </p:cBhvr>
                                      <p:to>
                                        <p:strVal val="visible"/>
                                      </p:to>
                                    </p:set>
                                    <p:animEffect transition="in" filter="fade">
                                      <p:cBhvr>
                                        <p:cTn id="13" dur="400"/>
                                        <p:tgtEl>
                                          <p:spTgt spid="164">
                                            <p:txEl>
                                              <p:pRg st="2" end="2"/>
                                            </p:txEl>
                                          </p:spTgt>
                                        </p:tgtEl>
                                      </p:cBhvr>
                                    </p:animEffect>
                                  </p:childTnLst>
                                </p:cTn>
                              </p:par>
                              <p:par>
                                <p:cTn id="14" presetID="10" presetClass="entr" presetSubtype="0" fill="hold" nodeType="withEffect">
                                  <p:stCondLst>
                                    <p:cond delay="2000"/>
                                  </p:stCondLst>
                                  <p:childTnLst>
                                    <p:set>
                                      <p:cBhvr>
                                        <p:cTn id="15" dur="1" fill="hold">
                                          <p:stCondLst>
                                            <p:cond delay="0"/>
                                          </p:stCondLst>
                                        </p:cTn>
                                        <p:tgtEl>
                                          <p:spTgt spid="164">
                                            <p:txEl>
                                              <p:pRg st="3" end="3"/>
                                            </p:txEl>
                                          </p:spTgt>
                                        </p:tgtEl>
                                        <p:attrNameLst>
                                          <p:attrName>style.visibility</p:attrName>
                                        </p:attrNameLst>
                                      </p:cBhvr>
                                      <p:to>
                                        <p:strVal val="visible"/>
                                      </p:to>
                                    </p:set>
                                    <p:animEffect transition="in" filter="fade">
                                      <p:cBhvr>
                                        <p:cTn id="16" dur="400"/>
                                        <p:tgtEl>
                                          <p:spTgt spid="164">
                                            <p:txEl>
                                              <p:pRg st="3" end="3"/>
                                            </p:txEl>
                                          </p:spTgt>
                                        </p:tgtEl>
                                      </p:cBhvr>
                                    </p:animEffect>
                                  </p:childTnLst>
                                </p:cTn>
                              </p:par>
                              <p:par>
                                <p:cTn id="17" presetID="10" presetClass="entr" presetSubtype="0" fill="hold" nodeType="withEffect">
                                  <p:stCondLst>
                                    <p:cond delay="2000"/>
                                  </p:stCondLst>
                                  <p:childTnLst>
                                    <p:set>
                                      <p:cBhvr>
                                        <p:cTn id="18" dur="1" fill="hold">
                                          <p:stCondLst>
                                            <p:cond delay="0"/>
                                          </p:stCondLst>
                                        </p:cTn>
                                        <p:tgtEl>
                                          <p:spTgt spid="164">
                                            <p:txEl>
                                              <p:pRg st="4" end="4"/>
                                            </p:txEl>
                                          </p:spTgt>
                                        </p:tgtEl>
                                        <p:attrNameLst>
                                          <p:attrName>style.visibility</p:attrName>
                                        </p:attrNameLst>
                                      </p:cBhvr>
                                      <p:to>
                                        <p:strVal val="visible"/>
                                      </p:to>
                                    </p:set>
                                    <p:animEffect transition="in" filter="fade">
                                      <p:cBhvr>
                                        <p:cTn id="19" dur="400"/>
                                        <p:tgtEl>
                                          <p:spTgt spid="164">
                                            <p:txEl>
                                              <p:pRg st="4" end="4"/>
                                            </p:txEl>
                                          </p:spTgt>
                                        </p:tgtEl>
                                      </p:cBhvr>
                                    </p:animEffect>
                                  </p:childTnLst>
                                </p:cTn>
                              </p:par>
                              <p:par>
                                <p:cTn id="20" presetID="10" presetClass="entr" presetSubtype="0" fill="hold" nodeType="withEffect">
                                  <p:stCondLst>
                                    <p:cond delay="2000"/>
                                  </p:stCondLst>
                                  <p:childTnLst>
                                    <p:set>
                                      <p:cBhvr>
                                        <p:cTn id="21" dur="1" fill="hold">
                                          <p:stCondLst>
                                            <p:cond delay="0"/>
                                          </p:stCondLst>
                                        </p:cTn>
                                        <p:tgtEl>
                                          <p:spTgt spid="164">
                                            <p:txEl>
                                              <p:pRg st="5" end="5"/>
                                            </p:txEl>
                                          </p:spTgt>
                                        </p:tgtEl>
                                        <p:attrNameLst>
                                          <p:attrName>style.visibility</p:attrName>
                                        </p:attrNameLst>
                                      </p:cBhvr>
                                      <p:to>
                                        <p:strVal val="visible"/>
                                      </p:to>
                                    </p:set>
                                    <p:animEffect transition="in" filter="fade">
                                      <p:cBhvr>
                                        <p:cTn id="22" dur="400"/>
                                        <p:tgtEl>
                                          <p:spTgt spid="16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500"/>
                                  </p:stCondLst>
                                  <p:childTnLst>
                                    <p:set>
                                      <p:cBhvr>
                                        <p:cTn id="26" dur="1" fill="hold">
                                          <p:stCondLst>
                                            <p:cond delay="0"/>
                                          </p:stCondLst>
                                        </p:cTn>
                                        <p:tgtEl>
                                          <p:spTgt spid="163"/>
                                        </p:tgtEl>
                                        <p:attrNameLst>
                                          <p:attrName>style.visibility</p:attrName>
                                        </p:attrNameLst>
                                      </p:cBhvr>
                                      <p:to>
                                        <p:strVal val="visible"/>
                                      </p:to>
                                    </p:set>
                                    <p:animEffect transition="in" filter="fade">
                                      <p:cBhvr>
                                        <p:cTn id="27" dur="4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607500" y="357191"/>
            <a:ext cx="7929000" cy="727800"/>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
              <a:t>TABLE OF CONTENTS</a:t>
            </a:r>
            <a:endParaRPr/>
          </a:p>
        </p:txBody>
      </p:sp>
      <p:sp>
        <p:nvSpPr>
          <p:cNvPr id="171" name="Google Shape;171;p29"/>
          <p:cNvSpPr txBox="1">
            <a:spLocks noGrp="1"/>
          </p:cNvSpPr>
          <p:nvPr>
            <p:ph type="body" idx="1"/>
          </p:nvPr>
        </p:nvSpPr>
        <p:spPr>
          <a:xfrm>
            <a:off x="614109" y="1936090"/>
            <a:ext cx="7915800" cy="2727300"/>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p>
            <a:pPr marL="254000" lvl="0" indent="-273050" algn="l" rtl="0">
              <a:spcBef>
                <a:spcPts val="0"/>
              </a:spcBef>
              <a:spcAft>
                <a:spcPts val="0"/>
              </a:spcAft>
              <a:buSzPts val="1700"/>
              <a:buChar char="🞆"/>
            </a:pPr>
            <a:r>
              <a:rPr lang="en" sz="1700" b="1" dirty="0"/>
              <a:t>Problem Statement</a:t>
            </a:r>
          </a:p>
          <a:p>
            <a:pPr marL="254000" lvl="0" indent="-273050" algn="l" rtl="0">
              <a:spcBef>
                <a:spcPts val="0"/>
              </a:spcBef>
              <a:spcAft>
                <a:spcPts val="0"/>
              </a:spcAft>
              <a:buSzPts val="1700"/>
              <a:buChar char="🞆"/>
            </a:pPr>
            <a:r>
              <a:rPr lang="en-IN" sz="1700" b="1" dirty="0"/>
              <a:t>Facts &amp; Figures</a:t>
            </a:r>
            <a:endParaRPr sz="1700" b="1" dirty="0"/>
          </a:p>
          <a:p>
            <a:pPr marL="254000" lvl="0" indent="-273050" algn="l" rtl="0">
              <a:spcBef>
                <a:spcPts val="700"/>
              </a:spcBef>
              <a:spcAft>
                <a:spcPts val="0"/>
              </a:spcAft>
              <a:buSzPts val="1700"/>
              <a:buChar char="🞆"/>
            </a:pPr>
            <a:r>
              <a:rPr lang="en" sz="1700" b="1" dirty="0"/>
              <a:t>Approach</a:t>
            </a:r>
            <a:endParaRPr sz="1700" b="1" dirty="0"/>
          </a:p>
          <a:p>
            <a:pPr marL="254000" lvl="0" indent="-273050" algn="l" rtl="0">
              <a:spcBef>
                <a:spcPts val="700"/>
              </a:spcBef>
              <a:spcAft>
                <a:spcPts val="0"/>
              </a:spcAft>
              <a:buSzPts val="1700"/>
              <a:buChar char="🞆"/>
            </a:pPr>
            <a:r>
              <a:rPr lang="en" sz="1700" b="1" dirty="0"/>
              <a:t>Concept of Torrent</a:t>
            </a:r>
            <a:endParaRPr sz="1700" b="1" dirty="0"/>
          </a:p>
          <a:p>
            <a:pPr marL="254000" lvl="0" indent="-273050" algn="l" rtl="0">
              <a:spcBef>
                <a:spcPts val="700"/>
              </a:spcBef>
              <a:spcAft>
                <a:spcPts val="0"/>
              </a:spcAft>
              <a:buSzPts val="1700"/>
              <a:buChar char="🞆"/>
            </a:pPr>
            <a:r>
              <a:rPr lang="en" sz="1700" b="1" dirty="0"/>
              <a:t>Benefits &amp; Scalability</a:t>
            </a:r>
            <a:endParaRPr sz="1700" b="1" dirty="0"/>
          </a:p>
          <a:p>
            <a:pPr marL="254000" lvl="0" indent="-273050" algn="l" rtl="0">
              <a:spcBef>
                <a:spcPts val="700"/>
              </a:spcBef>
              <a:spcAft>
                <a:spcPts val="0"/>
              </a:spcAft>
              <a:buSzPts val="1700"/>
              <a:buChar char="🞆"/>
            </a:pPr>
            <a:r>
              <a:rPr lang="en" sz="1700" b="1" dirty="0"/>
              <a:t>Implementation</a:t>
            </a:r>
            <a:endParaRPr sz="1700" b="1" dirty="0"/>
          </a:p>
          <a:p>
            <a:pPr marL="254000" lvl="0" indent="-273050" algn="l" rtl="0">
              <a:spcBef>
                <a:spcPts val="700"/>
              </a:spcBef>
              <a:spcAft>
                <a:spcPts val="0"/>
              </a:spcAft>
              <a:buSzPts val="1700"/>
              <a:buChar char="🞆"/>
            </a:pPr>
            <a:r>
              <a:rPr lang="en" sz="1700" b="1" dirty="0"/>
              <a:t>Conclusion</a:t>
            </a:r>
            <a:endParaRPr sz="1700" b="1" dirty="0"/>
          </a:p>
          <a:p>
            <a:pPr marL="254000" lvl="0" indent="0" algn="l" rtl="0">
              <a:spcBef>
                <a:spcPts val="0"/>
              </a:spcBef>
              <a:spcAft>
                <a:spcPts val="0"/>
              </a:spcAft>
              <a:buNone/>
            </a:pPr>
            <a:endParaRPr dirty="0"/>
          </a:p>
          <a:p>
            <a:pPr marL="254000" lvl="0" indent="-165100" algn="l" rtl="0">
              <a:spcBef>
                <a:spcPts val="700"/>
              </a:spcBef>
              <a:spcAft>
                <a:spcPts val="0"/>
              </a:spcAft>
              <a:buSzPts val="1400"/>
              <a:buNone/>
            </a:pPr>
            <a:endParaRPr b="1" dirty="0"/>
          </a:p>
          <a:p>
            <a:pPr marL="254000" lvl="0" indent="-165100" algn="l" rtl="0">
              <a:spcBef>
                <a:spcPts val="700"/>
              </a:spcBef>
              <a:spcAft>
                <a:spcPts val="0"/>
              </a:spcAft>
              <a:buSzPts val="1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
              <a:t>PROBLEM STATEMENT</a:t>
            </a:r>
            <a:endParaRPr/>
          </a:p>
        </p:txBody>
      </p:sp>
      <p:sp>
        <p:nvSpPr>
          <p:cNvPr id="177" name="Google Shape;177;p30"/>
          <p:cNvSpPr txBox="1">
            <a:spLocks noGrp="1"/>
          </p:cNvSpPr>
          <p:nvPr>
            <p:ph type="body" idx="1"/>
          </p:nvPr>
        </p:nvSpPr>
        <p:spPr>
          <a:xfrm>
            <a:off x="393106" y="1667650"/>
            <a:ext cx="7985100" cy="2727300"/>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p>
            <a:pPr marL="0" lvl="0" indent="0" algn="l" rtl="0">
              <a:spcBef>
                <a:spcPts val="0"/>
              </a:spcBef>
              <a:spcAft>
                <a:spcPts val="0"/>
              </a:spcAft>
              <a:buNone/>
            </a:pPr>
            <a:endParaRPr dirty="0"/>
          </a:p>
          <a:p>
            <a:pPr marL="254000" lvl="0" indent="-165100" algn="l" rtl="0">
              <a:spcBef>
                <a:spcPts val="700"/>
              </a:spcBef>
              <a:spcAft>
                <a:spcPts val="0"/>
              </a:spcAft>
              <a:buSzPts val="1400"/>
              <a:buNone/>
            </a:pPr>
            <a:r>
              <a:rPr lang="en" dirty="0"/>
              <a:t>   </a:t>
            </a:r>
            <a:r>
              <a:rPr lang="en" sz="1600" dirty="0"/>
              <a:t>Major streaming platforms like Hotstar, Netflix, Youtube, Amazon Prime  etc use third-party content delivery networks (CDN) in order to fulfil their user demand. CDN involves setting up of various servers at different locations to maintain the network flow at high speed and reduce buffer. The major drawback of doing this is high Infrastructure costs of setting up a server and maintaining them at different locations. We aim to resolve this issue through our project.</a:t>
            </a:r>
            <a:endParaRPr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BDBA-C486-D0E7-83DE-7C61E36D381B}"/>
              </a:ext>
            </a:extLst>
          </p:cNvPr>
          <p:cNvSpPr>
            <a:spLocks noGrp="1"/>
          </p:cNvSpPr>
          <p:nvPr>
            <p:ph type="title"/>
          </p:nvPr>
        </p:nvSpPr>
        <p:spPr/>
        <p:txBody>
          <a:bodyPr/>
          <a:lstStyle/>
          <a:p>
            <a:r>
              <a:rPr lang="en-IN"/>
              <a:t>FACTS &amp; FIGURES</a:t>
            </a:r>
            <a:endParaRPr lang="en-IN" dirty="0"/>
          </a:p>
        </p:txBody>
      </p:sp>
      <p:sp>
        <p:nvSpPr>
          <p:cNvPr id="3" name="Text Placeholder 2">
            <a:extLst>
              <a:ext uri="{FF2B5EF4-FFF2-40B4-BE49-F238E27FC236}">
                <a16:creationId xmlns:a16="http://schemas.microsoft.com/office/drawing/2014/main" id="{29AD0DE6-0896-CFAB-99A1-AB43AC8E7E7F}"/>
              </a:ext>
            </a:extLst>
          </p:cNvPr>
          <p:cNvSpPr>
            <a:spLocks noGrp="1"/>
          </p:cNvSpPr>
          <p:nvPr>
            <p:ph type="body" idx="1"/>
          </p:nvPr>
        </p:nvSpPr>
        <p:spPr/>
        <p:txBody>
          <a:bodyPr>
            <a:normAutofit/>
          </a:bodyPr>
          <a:lstStyle/>
          <a:p>
            <a:r>
              <a:rPr lang="en-US" sz="1600" i="0" dirty="0">
                <a:solidFill>
                  <a:schemeClr val="bg1"/>
                </a:solidFill>
                <a:effectLst/>
                <a:latin typeface="Century Gothic" panose="020B0502020202020204" pitchFamily="34" charset="0"/>
              </a:rPr>
              <a:t>The content delivery network (CDN) market was valued at USD 11.76 billion in 2020 and is expected to reach a value of USD 49.61 billion by 2026, at a CAGR of 27.30%, over the forecast period.</a:t>
            </a:r>
          </a:p>
          <a:p>
            <a:r>
              <a:rPr lang="en-IN" sz="1600" dirty="0">
                <a:solidFill>
                  <a:schemeClr val="bg1"/>
                </a:solidFill>
                <a:latin typeface="Century Gothic" panose="020B0502020202020204" pitchFamily="34" charset="0"/>
              </a:rPr>
              <a:t>Netflix is known to use a CDN service called akamai, </a:t>
            </a:r>
            <a:r>
              <a:rPr lang="en-US" sz="1600" i="0" dirty="0">
                <a:solidFill>
                  <a:schemeClr val="bg1"/>
                </a:solidFill>
                <a:effectLst/>
                <a:latin typeface="Century Gothic" panose="020B0502020202020204" pitchFamily="34" charset="0"/>
              </a:rPr>
              <a:t>Netflix revealed it would spend over </a:t>
            </a:r>
            <a:r>
              <a:rPr lang="en-US" sz="1600" i="0" strike="noStrike" dirty="0">
                <a:solidFill>
                  <a:schemeClr val="bg1"/>
                </a:solidFill>
                <a:effectLst/>
                <a:latin typeface="Century Gothic" panose="020B0502020202020204" pitchFamily="34" charset="0"/>
                <a:hlinkClick r:id="rId2">
                  <a:extLst>
                    <a:ext uri="{A12FA001-AC4F-418D-AE19-62706E023703}">
                      <ahyp:hlinkClr xmlns:ahyp="http://schemas.microsoft.com/office/drawing/2018/hyperlinkcolor" val="tx"/>
                    </a:ext>
                  </a:extLst>
                </a:hlinkClick>
              </a:rPr>
              <a:t>$1 billion</a:t>
            </a:r>
            <a:r>
              <a:rPr lang="en-US" sz="1600" i="0" dirty="0">
                <a:solidFill>
                  <a:schemeClr val="bg1"/>
                </a:solidFill>
                <a:effectLst/>
                <a:latin typeface="Century Gothic" panose="020B0502020202020204" pitchFamily="34" charset="0"/>
              </a:rPr>
              <a:t> on “streaming services and cloud computing costs” through 2023.</a:t>
            </a:r>
          </a:p>
          <a:p>
            <a:endParaRPr lang="en-IN" sz="1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64821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607500" y="335391"/>
            <a:ext cx="7929000" cy="727800"/>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
              <a:t>APPROACH</a:t>
            </a:r>
            <a:endParaRPr/>
          </a:p>
        </p:txBody>
      </p:sp>
      <p:sp>
        <p:nvSpPr>
          <p:cNvPr id="183" name="Google Shape;183;p31"/>
          <p:cNvSpPr txBox="1">
            <a:spLocks noGrp="1"/>
          </p:cNvSpPr>
          <p:nvPr>
            <p:ph type="body" idx="1"/>
          </p:nvPr>
        </p:nvSpPr>
        <p:spPr>
          <a:xfrm>
            <a:off x="2996750" y="1666725"/>
            <a:ext cx="5830200" cy="3182700"/>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254000" lvl="0" indent="0" algn="l" rtl="0">
              <a:spcBef>
                <a:spcPts val="700"/>
              </a:spcBef>
              <a:spcAft>
                <a:spcPts val="0"/>
              </a:spcAft>
              <a:buNone/>
            </a:pPr>
            <a:r>
              <a:rPr lang="en" sz="1600" dirty="0"/>
              <a:t>We aim to resolve the issue through peer to peer networking. </a:t>
            </a:r>
            <a:endParaRPr sz="1600" dirty="0"/>
          </a:p>
          <a:p>
            <a:pPr marL="254000" lvl="0" indent="0" algn="l" rtl="0">
              <a:spcBef>
                <a:spcPts val="700"/>
              </a:spcBef>
              <a:spcAft>
                <a:spcPts val="0"/>
              </a:spcAft>
              <a:buNone/>
            </a:pPr>
            <a:r>
              <a:rPr lang="en" sz="1600" dirty="0">
                <a:solidFill>
                  <a:srgbClr val="FEFEFE"/>
                </a:solidFill>
              </a:rPr>
              <a:t>In this method, user will be downloading and uploading files through the P2P network. Instead of downloading files from a central server, it involves downloading files from other users’ devices on the network. Conversely, users upload files from their own devices for other users to download. It is very similar to the concept of torrent.</a:t>
            </a:r>
            <a:endParaRPr sz="1600" dirty="0">
              <a:solidFill>
                <a:srgbClr val="FEFEFE"/>
              </a:solidFill>
            </a:endParaRPr>
          </a:p>
        </p:txBody>
      </p:sp>
      <p:pic>
        <p:nvPicPr>
          <p:cNvPr id="184" name="Google Shape;184;p31"/>
          <p:cNvPicPr preferRelativeResize="0"/>
          <p:nvPr/>
        </p:nvPicPr>
        <p:blipFill>
          <a:blip r:embed="rId3">
            <a:alphaModFix/>
          </a:blip>
          <a:stretch>
            <a:fillRect/>
          </a:stretch>
        </p:blipFill>
        <p:spPr>
          <a:xfrm>
            <a:off x="683688" y="2201650"/>
            <a:ext cx="2238375" cy="2038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
              <a:t>CONCEPT OF TORRENT</a:t>
            </a:r>
            <a:endParaRPr/>
          </a:p>
        </p:txBody>
      </p:sp>
      <p:sp>
        <p:nvSpPr>
          <p:cNvPr id="191" name="Google Shape;191;p32"/>
          <p:cNvSpPr txBox="1">
            <a:spLocks noGrp="1"/>
          </p:cNvSpPr>
          <p:nvPr>
            <p:ph type="body" idx="2"/>
          </p:nvPr>
        </p:nvSpPr>
        <p:spPr>
          <a:xfrm>
            <a:off x="481800" y="1921850"/>
            <a:ext cx="8180400" cy="2332500"/>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p>
            <a:pPr marL="254000" lvl="0" indent="0" algn="l" rtl="0">
              <a:lnSpc>
                <a:spcPct val="115000"/>
              </a:lnSpc>
              <a:spcBef>
                <a:spcPts val="1500"/>
              </a:spcBef>
              <a:spcAft>
                <a:spcPts val="0"/>
              </a:spcAft>
              <a:buNone/>
            </a:pPr>
            <a:r>
              <a:rPr lang="en" sz="1650"/>
              <a:t>Torrenting is the most popular form of peer-to-peer (P2P) file-sharing, and it requires torrent management software to connect to the BitTorrent network. Such software can be downloaded for free for a number of different devices.</a:t>
            </a:r>
            <a:endParaRPr sz="1650"/>
          </a:p>
          <a:p>
            <a:pPr marL="254000" lvl="0" indent="0" algn="l" rtl="0">
              <a:lnSpc>
                <a:spcPct val="115000"/>
              </a:lnSpc>
              <a:spcBef>
                <a:spcPts val="1500"/>
              </a:spcBef>
              <a:spcAft>
                <a:spcPts val="0"/>
              </a:spcAft>
              <a:buNone/>
            </a:pPr>
            <a:r>
              <a:rPr lang="en" sz="1650"/>
              <a:t>Everyone downloading or uploading the same file is called a peer, and collectively they are known as a swarm. Because of how BitTorrent works, a peer can download a file from several other users at once, or upload a file to multiple other users simultaneously.</a:t>
            </a:r>
            <a:endParaRPr sz="1650"/>
          </a:p>
          <a:p>
            <a:pPr marL="254000" lvl="0" indent="0" algn="l" rtl="0">
              <a:spcBef>
                <a:spcPts val="1500"/>
              </a:spcBef>
              <a:spcAft>
                <a:spcPts val="0"/>
              </a:spcAft>
              <a:buNone/>
            </a:pPr>
            <a:endParaRPr sz="1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607500" y="335391"/>
            <a:ext cx="7928999"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
              <a:t>BENEFITS &amp; SCALABILITY</a:t>
            </a:r>
            <a:endParaRPr/>
          </a:p>
        </p:txBody>
      </p:sp>
      <p:sp>
        <p:nvSpPr>
          <p:cNvPr id="197" name="Google Shape;197;p33"/>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254000" lvl="0" indent="-273050" algn="l" rtl="0">
              <a:spcBef>
                <a:spcPts val="0"/>
              </a:spcBef>
              <a:spcAft>
                <a:spcPts val="0"/>
              </a:spcAft>
              <a:buSzPts val="1500"/>
              <a:buChar char="🞆"/>
            </a:pPr>
            <a:r>
              <a:rPr lang="en" sz="1500" b="1"/>
              <a:t>Significantly reduced page load time of your website</a:t>
            </a:r>
            <a:endParaRPr sz="1700"/>
          </a:p>
          <a:p>
            <a:pPr marL="254000" lvl="0" indent="-273050" algn="l" rtl="0">
              <a:spcBef>
                <a:spcPts val="700"/>
              </a:spcBef>
              <a:spcAft>
                <a:spcPts val="0"/>
              </a:spcAft>
              <a:buSzPts val="1500"/>
              <a:buChar char="🞆"/>
            </a:pPr>
            <a:r>
              <a:rPr lang="en" sz="1500" b="1"/>
              <a:t>Retaining more customers</a:t>
            </a:r>
            <a:endParaRPr sz="1700"/>
          </a:p>
          <a:p>
            <a:pPr marL="254000" lvl="0" indent="-273050" algn="l" rtl="0">
              <a:spcBef>
                <a:spcPts val="700"/>
              </a:spcBef>
              <a:spcAft>
                <a:spcPts val="0"/>
              </a:spcAft>
              <a:buSzPts val="1500"/>
              <a:buChar char="🞆"/>
            </a:pPr>
            <a:r>
              <a:rPr lang="en" sz="1500" b="1"/>
              <a:t>Maximum availability of your product</a:t>
            </a:r>
            <a:endParaRPr sz="1700"/>
          </a:p>
          <a:p>
            <a:pPr marL="254000" lvl="0" indent="-273050" algn="l" rtl="0">
              <a:spcBef>
                <a:spcPts val="700"/>
              </a:spcBef>
              <a:spcAft>
                <a:spcPts val="0"/>
              </a:spcAft>
              <a:buSzPts val="1500"/>
              <a:buChar char="🞆"/>
            </a:pPr>
            <a:r>
              <a:rPr lang="en" sz="1500" b="1"/>
              <a:t>No geographical barriers</a:t>
            </a:r>
            <a:endParaRPr sz="1700"/>
          </a:p>
          <a:p>
            <a:pPr marL="254000" lvl="0" indent="-273050" algn="l" rtl="0">
              <a:spcBef>
                <a:spcPts val="700"/>
              </a:spcBef>
              <a:spcAft>
                <a:spcPts val="0"/>
              </a:spcAft>
              <a:buSzPts val="1500"/>
              <a:buChar char="🞆"/>
            </a:pPr>
            <a:r>
              <a:rPr lang="en" sz="1500" b="1"/>
              <a:t>Easy management of traffic peaks</a:t>
            </a:r>
            <a:endParaRPr sz="1700"/>
          </a:p>
          <a:p>
            <a:pPr marL="254000" lvl="0" indent="-273050" algn="l" rtl="0">
              <a:spcBef>
                <a:spcPts val="700"/>
              </a:spcBef>
              <a:spcAft>
                <a:spcPts val="0"/>
              </a:spcAft>
              <a:buSzPts val="1500"/>
              <a:buChar char="🞆"/>
            </a:pPr>
            <a:r>
              <a:rPr lang="en" sz="1500" b="1"/>
              <a:t>More scalability to your business, you can grow it as much as you want to</a:t>
            </a:r>
            <a:endParaRPr sz="17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607500" y="335391"/>
            <a:ext cx="7929000" cy="727800"/>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
              <a:t>IMPLEMENTATION</a:t>
            </a:r>
            <a:endParaRPr/>
          </a:p>
        </p:txBody>
      </p:sp>
      <p:sp>
        <p:nvSpPr>
          <p:cNvPr id="203" name="Google Shape;203;p34"/>
          <p:cNvSpPr txBox="1">
            <a:spLocks noGrp="1"/>
          </p:cNvSpPr>
          <p:nvPr>
            <p:ph type="body" idx="1"/>
          </p:nvPr>
        </p:nvSpPr>
        <p:spPr>
          <a:xfrm>
            <a:off x="346800" y="1956775"/>
            <a:ext cx="8189700" cy="3033900"/>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fontScale="47500" lnSpcReduction="20000"/>
          </a:bodyPr>
          <a:lstStyle/>
          <a:p>
            <a:pPr marL="254000" lvl="0" indent="0" algn="l" rtl="0">
              <a:spcBef>
                <a:spcPts val="700"/>
              </a:spcBef>
              <a:spcAft>
                <a:spcPts val="0"/>
              </a:spcAft>
              <a:buNone/>
            </a:pPr>
            <a:r>
              <a:rPr lang="en" sz="3129" b="1">
                <a:solidFill>
                  <a:srgbClr val="FFFFFF"/>
                </a:solidFill>
                <a:latin typeface="Arial"/>
                <a:ea typeface="Arial"/>
                <a:cs typeface="Arial"/>
                <a:sym typeface="Arial"/>
              </a:rPr>
              <a:t>TECH STACK:</a:t>
            </a:r>
            <a:endParaRPr sz="3129" b="1">
              <a:solidFill>
                <a:srgbClr val="FFFFFF"/>
              </a:solidFill>
              <a:latin typeface="Arial"/>
              <a:ea typeface="Arial"/>
              <a:cs typeface="Arial"/>
              <a:sym typeface="Arial"/>
            </a:endParaRPr>
          </a:p>
          <a:p>
            <a:pPr marL="254000" lvl="0" indent="0" algn="l" rtl="0">
              <a:spcBef>
                <a:spcPts val="700"/>
              </a:spcBef>
              <a:spcAft>
                <a:spcPts val="0"/>
              </a:spcAft>
              <a:buNone/>
            </a:pPr>
            <a:r>
              <a:rPr lang="en" sz="2708">
                <a:solidFill>
                  <a:srgbClr val="FFFFFF"/>
                </a:solidFill>
                <a:latin typeface="Arial"/>
                <a:ea typeface="Arial"/>
                <a:cs typeface="Arial"/>
                <a:sym typeface="Arial"/>
              </a:rPr>
              <a:t>Python3</a:t>
            </a:r>
            <a:endParaRPr sz="2708"/>
          </a:p>
          <a:p>
            <a:pPr marL="254000" lvl="0" indent="0" algn="l" rtl="0">
              <a:spcBef>
                <a:spcPts val="700"/>
              </a:spcBef>
              <a:spcAft>
                <a:spcPts val="0"/>
              </a:spcAft>
              <a:buNone/>
            </a:pPr>
            <a:r>
              <a:rPr lang="en" sz="3129" b="1"/>
              <a:t>LIBRARIES USED:</a:t>
            </a:r>
            <a:endParaRPr sz="3129" b="1"/>
          </a:p>
          <a:p>
            <a:pPr marL="254000" lvl="0" indent="0" algn="l" rtl="0">
              <a:spcBef>
                <a:spcPts val="700"/>
              </a:spcBef>
              <a:spcAft>
                <a:spcPts val="0"/>
              </a:spcAft>
              <a:buNone/>
            </a:pPr>
            <a:r>
              <a:rPr lang="en" sz="2708"/>
              <a:t>Socket, Threading</a:t>
            </a:r>
            <a:endParaRPr sz="2708"/>
          </a:p>
          <a:p>
            <a:pPr marL="254000" lvl="0" indent="0" algn="l" rtl="0">
              <a:spcBef>
                <a:spcPts val="700"/>
              </a:spcBef>
              <a:spcAft>
                <a:spcPts val="0"/>
              </a:spcAft>
              <a:buNone/>
            </a:pPr>
            <a:r>
              <a:rPr lang="en" sz="3129" b="1"/>
              <a:t>METHOD:</a:t>
            </a:r>
            <a:endParaRPr sz="3129" b="1"/>
          </a:p>
          <a:p>
            <a:pPr marL="254000" lvl="0" indent="0" algn="l" rtl="0">
              <a:spcBef>
                <a:spcPts val="700"/>
              </a:spcBef>
              <a:spcAft>
                <a:spcPts val="0"/>
              </a:spcAft>
              <a:buNone/>
            </a:pPr>
            <a:r>
              <a:rPr lang="en" sz="2703">
                <a:solidFill>
                  <a:srgbClr val="FEFEFE"/>
                </a:solidFill>
              </a:rPr>
              <a:t>After entering the network, a peer can either register the file that it wants to share or download the file from other peers. The data being distributed are split into chunks. For each file, the server keeps track of the list of chunks each peer has. Any peer can download files from other peers directly. Moreover, any peer is capable of downloading different chunks of a file simultaneously from different peers. The decision of distribution of chunks will be taken by the Ford-Fulkerson and Edmonds-Karp’s algorithm.</a:t>
            </a:r>
            <a:endParaRPr sz="2703">
              <a:solidFill>
                <a:srgbClr val="FEFEFE"/>
              </a:solidFill>
            </a:endParaRPr>
          </a:p>
          <a:p>
            <a:pPr marL="254000" lvl="0" indent="-165100" algn="l" rtl="0">
              <a:spcBef>
                <a:spcPts val="700"/>
              </a:spcBef>
              <a:spcAft>
                <a:spcPts val="0"/>
              </a:spcAft>
              <a:buSzPct val="100000"/>
              <a:buNone/>
            </a:pPr>
            <a:endParaRPr>
              <a:solidFill>
                <a:srgbClr val="FFFFFF"/>
              </a:solidFill>
              <a:latin typeface="Arial"/>
              <a:ea typeface="Arial"/>
              <a:cs typeface="Arial"/>
              <a:sym typeface="Arial"/>
            </a:endParaRPr>
          </a:p>
          <a:p>
            <a:pPr marL="254000" lvl="0" indent="-165100" algn="l" rtl="0">
              <a:spcBef>
                <a:spcPts val="700"/>
              </a:spcBef>
              <a:spcAft>
                <a:spcPts val="0"/>
              </a:spcAft>
              <a:buSzPct val="100000"/>
              <a:buNone/>
            </a:pPr>
            <a:endParaRPr b="0" i="0">
              <a:solidFill>
                <a:srgbClr val="FFFFFF"/>
              </a:solidFill>
              <a:latin typeface="Arial"/>
              <a:ea typeface="Arial"/>
              <a:cs typeface="Arial"/>
              <a:sym typeface="Arial"/>
            </a:endParaRPr>
          </a:p>
          <a:p>
            <a:pPr marL="254000" lvl="0" indent="-165100" algn="l" rtl="0">
              <a:spcBef>
                <a:spcPts val="700"/>
              </a:spcBef>
              <a:spcAft>
                <a:spcPts val="0"/>
              </a:spcAft>
              <a:buSzPct val="100000"/>
              <a:buNone/>
            </a:pPr>
            <a:endParaRPr b="0" i="0">
              <a:solidFill>
                <a:srgbClr val="FFFFFF"/>
              </a:solidFill>
              <a:latin typeface="Arial"/>
              <a:ea typeface="Arial"/>
              <a:cs typeface="Arial"/>
              <a:sym typeface="Arial"/>
            </a:endParaRPr>
          </a:p>
          <a:p>
            <a:pPr marL="254000" lvl="0" indent="-165100" algn="l" rtl="0">
              <a:spcBef>
                <a:spcPts val="700"/>
              </a:spcBef>
              <a:spcAft>
                <a:spcPts val="0"/>
              </a:spcAft>
              <a:buSzPct val="100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607500" y="335391"/>
            <a:ext cx="7929000" cy="727800"/>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
              <a:t>CONCLUSION</a:t>
            </a:r>
            <a:endParaRPr/>
          </a:p>
        </p:txBody>
      </p:sp>
      <p:sp>
        <p:nvSpPr>
          <p:cNvPr id="209" name="Google Shape;209;p35"/>
          <p:cNvSpPr txBox="1">
            <a:spLocks noGrp="1"/>
          </p:cNvSpPr>
          <p:nvPr>
            <p:ph type="body" idx="1"/>
          </p:nvPr>
        </p:nvSpPr>
        <p:spPr>
          <a:xfrm>
            <a:off x="755700" y="1778000"/>
            <a:ext cx="7089900" cy="2232600"/>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rmAutofit/>
          </a:bodyPr>
          <a:lstStyle/>
          <a:p>
            <a:pPr marL="0" lvl="0" indent="0" algn="l" rtl="0">
              <a:spcBef>
                <a:spcPts val="700"/>
              </a:spcBef>
              <a:spcAft>
                <a:spcPts val="0"/>
              </a:spcAft>
              <a:buNone/>
            </a:pPr>
            <a:r>
              <a:rPr lang="en"/>
              <a:t>The project once integrated with a server has the capability to significantly reduce single server load and reduces the need to setup multiple servers. </a:t>
            </a:r>
            <a:endParaRPr/>
          </a:p>
          <a:p>
            <a:pPr marL="254000" lvl="0" indent="-165100" algn="l" rtl="0">
              <a:spcBef>
                <a:spcPts val="700"/>
              </a:spcBef>
              <a:spcAft>
                <a:spcPts val="0"/>
              </a:spcAft>
              <a:buSzPts val="1400"/>
              <a:buNone/>
            </a:pPr>
            <a:endParaRPr>
              <a:solidFill>
                <a:srgbClr val="FFFFFF"/>
              </a:solidFill>
              <a:latin typeface="Arial"/>
              <a:ea typeface="Arial"/>
              <a:cs typeface="Arial"/>
              <a:sym typeface="Arial"/>
            </a:endParaRPr>
          </a:p>
          <a:p>
            <a:pPr marL="254000" lvl="0" indent="-165100" algn="l" rtl="0">
              <a:spcBef>
                <a:spcPts val="700"/>
              </a:spcBef>
              <a:spcAft>
                <a:spcPts val="0"/>
              </a:spcAft>
              <a:buSzPts val="1400"/>
              <a:buNone/>
            </a:pPr>
            <a:endParaRPr b="0" i="0">
              <a:solidFill>
                <a:srgbClr val="FFFFFF"/>
              </a:solidFill>
              <a:latin typeface="Arial"/>
              <a:ea typeface="Arial"/>
              <a:cs typeface="Arial"/>
              <a:sym typeface="Arial"/>
            </a:endParaRPr>
          </a:p>
          <a:p>
            <a:pPr marL="254000" lvl="0" indent="-165100" algn="l" rtl="0">
              <a:spcBef>
                <a:spcPts val="700"/>
              </a:spcBef>
              <a:spcAft>
                <a:spcPts val="0"/>
              </a:spcAft>
              <a:buSzPts val="1400"/>
              <a:buNone/>
            </a:pPr>
            <a:endParaRPr b="0" i="0">
              <a:solidFill>
                <a:srgbClr val="FFFFFF"/>
              </a:solidFill>
              <a:latin typeface="Arial"/>
              <a:ea typeface="Arial"/>
              <a:cs typeface="Arial"/>
              <a:sym typeface="Arial"/>
            </a:endParaRPr>
          </a:p>
          <a:p>
            <a:pPr marL="254000" lvl="0" indent="-165100" algn="l" rtl="0">
              <a:spcBef>
                <a:spcPts val="700"/>
              </a:spcBef>
              <a:spcAft>
                <a:spcPts val="0"/>
              </a:spcAft>
              <a:buSzPts val="1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668</Words>
  <Application>Microsoft Office PowerPoint</Application>
  <PresentationFormat>On-screen Show (16:9)</PresentationFormat>
  <Paragraphs>55</Paragraphs>
  <Slides>9</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Noto Sans Symbols</vt:lpstr>
      <vt:lpstr>Century Gothic</vt:lpstr>
      <vt:lpstr>Arial</vt:lpstr>
      <vt:lpstr>Simple Light</vt:lpstr>
      <vt:lpstr>Quotable</vt:lpstr>
      <vt:lpstr>P2P Content Delivery Network</vt:lpstr>
      <vt:lpstr>TABLE OF CONTENTS</vt:lpstr>
      <vt:lpstr>PROBLEM STATEMENT</vt:lpstr>
      <vt:lpstr>FACTS &amp; FIGURES</vt:lpstr>
      <vt:lpstr>APPROACH</vt:lpstr>
      <vt:lpstr>CONCEPT OF TORRENT</vt:lpstr>
      <vt:lpstr>BENEFITS &amp; SCALABILITY</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 Content Delivery Network</dc:title>
  <cp:lastModifiedBy>Kunal Bansal</cp:lastModifiedBy>
  <cp:revision>4</cp:revision>
  <dcterms:modified xsi:type="dcterms:W3CDTF">2022-10-02T04:08:32Z</dcterms:modified>
</cp:coreProperties>
</file>