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7343"/>
            <a:ext cx="7772400" cy="2473108"/>
          </a:xfrm>
        </p:spPr>
        <p:txBody>
          <a:bodyPr/>
          <a:lstStyle/>
          <a:p>
            <a:r>
              <a:rPr dirty="0"/>
              <a:t>E-Commerce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Elevate Labs</a:t>
            </a:r>
            <a:r>
              <a:rPr dirty="0" smtClean="0"/>
              <a:t> </a:t>
            </a:r>
            <a:r>
              <a:rPr dirty="0"/>
              <a:t>– Data Analyst </a:t>
            </a:r>
            <a:r>
              <a:rPr dirty="0" smtClean="0"/>
              <a:t>Intern</a:t>
            </a:r>
            <a:r>
              <a:rPr lang="en-IN" dirty="0" smtClean="0"/>
              <a:t>ship</a:t>
            </a:r>
            <a:endParaRPr dirty="0"/>
          </a:p>
          <a:p>
            <a:r>
              <a:rPr lang="en-IN" dirty="0" err="1" smtClean="0"/>
              <a:t>Bhavishya</a:t>
            </a:r>
            <a:r>
              <a:rPr lang="en-IN" dirty="0" smtClean="0"/>
              <a:t> </a:t>
            </a:r>
            <a:r>
              <a:rPr lang="en-IN" dirty="0" err="1" smtClean="0"/>
              <a:t>Priyadarshini</a:t>
            </a:r>
            <a:r>
              <a:rPr lang="en-IN" dirty="0" smtClean="0"/>
              <a:t> V</a:t>
            </a:r>
            <a:endParaRPr dirty="0"/>
          </a:p>
          <a:p>
            <a:r>
              <a:rPr dirty="0"/>
              <a:t>June 2025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dirty="0"/>
              <a:t>Objective:</a:t>
            </a:r>
          </a:p>
          <a:p>
            <a:r>
              <a:rPr dirty="0"/>
              <a:t>To design an interactive dashboard for business stakeholders using e-commerce sales data across 12 months.</a:t>
            </a:r>
          </a:p>
          <a:p>
            <a:endParaRPr dirty="0"/>
          </a:p>
          <a:p>
            <a:pPr marL="109728" indent="0">
              <a:buNone/>
            </a:pPr>
            <a:r>
              <a:rPr dirty="0"/>
              <a:t>Key KPIs Tracked:</a:t>
            </a:r>
          </a:p>
          <a:p>
            <a:r>
              <a:rPr dirty="0" smtClean="0"/>
              <a:t>Total </a:t>
            </a:r>
            <a:r>
              <a:rPr dirty="0"/>
              <a:t>Revenue</a:t>
            </a:r>
          </a:p>
          <a:p>
            <a:r>
              <a:rPr dirty="0" smtClean="0"/>
              <a:t>Total </a:t>
            </a:r>
            <a:r>
              <a:rPr dirty="0"/>
              <a:t>Units Sold</a:t>
            </a:r>
          </a:p>
          <a:p>
            <a:r>
              <a:rPr dirty="0" smtClean="0"/>
              <a:t>Average </a:t>
            </a:r>
            <a:r>
              <a:rPr dirty="0"/>
              <a:t>Review Score</a:t>
            </a:r>
          </a:p>
          <a:p>
            <a:r>
              <a:rPr dirty="0" smtClean="0"/>
              <a:t>Top </a:t>
            </a:r>
            <a:r>
              <a:rPr dirty="0"/>
              <a:t>Revenue-Generating Products</a:t>
            </a:r>
          </a:p>
          <a:p>
            <a:r>
              <a:rPr dirty="0" smtClean="0"/>
              <a:t>Revenue </a:t>
            </a:r>
            <a:r>
              <a:rPr dirty="0"/>
              <a:t>by Category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Dashboard Objective &amp; Key Metrics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0387"/>
          </a:xfrm>
        </p:spPr>
        <p:txBody>
          <a:bodyPr/>
          <a:lstStyle/>
          <a:p>
            <a:r>
              <a:rPr dirty="0"/>
              <a:t>Interactive Dashboard Overview</a:t>
            </a:r>
          </a:p>
        </p:txBody>
      </p:sp>
      <p:pic>
        <p:nvPicPr>
          <p:cNvPr id="3" name="Picture 2" descr="Task_3_screensh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114816"/>
            <a:ext cx="8229601" cy="507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The Books category generated the highest revenue.</a:t>
            </a:r>
          </a:p>
          <a:p>
            <a:r>
              <a:t>• Average review score is around 3.0, with most products between 2.5 and 4.5.</a:t>
            </a:r>
          </a:p>
          <a:p>
            <a:r>
              <a:t>• Product_306 is the top revenue-generating product.</a:t>
            </a:r>
          </a:p>
          <a:p>
            <a:r>
              <a:t>• Categories like Sports and Toys also show strong performance.</a:t>
            </a:r>
          </a:p>
          <a:p>
            <a:r>
              <a:t>• Review Score distribution shows wide variation among products.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Business Insights from the Dashboard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119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E-Commerce Sales Performance Dashboard</vt:lpstr>
      <vt:lpstr>Dashboard Objective &amp; Key Metrics</vt:lpstr>
      <vt:lpstr>Interactive Dashboard Overview</vt:lpstr>
      <vt:lpstr>Business Insights from the Dashboard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Sales Performance Dashboard</dc:title>
  <dc:creator>Bhavishya</dc:creator>
  <dc:description>generated using python-pptx</dc:description>
  <cp:lastModifiedBy>Bhavishya</cp:lastModifiedBy>
  <cp:revision>2</cp:revision>
  <dcterms:created xsi:type="dcterms:W3CDTF">2013-01-27T09:14:16Z</dcterms:created>
  <dcterms:modified xsi:type="dcterms:W3CDTF">2025-06-05T17:33:42Z</dcterms:modified>
</cp:coreProperties>
</file>