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3" r:id="rId6"/>
    <p:sldId id="324" r:id="rId7"/>
    <p:sldId id="325" r:id="rId8"/>
    <p:sldId id="326" r:id="rId9"/>
    <p:sldId id="328" r:id="rId10"/>
    <p:sldId id="329" r:id="rId11"/>
    <p:sldId id="330" r:id="rId12"/>
    <p:sldId id="331" r:id="rId13"/>
    <p:sldId id="33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74E06-3107-4F8B-9EB7-345221BC47A8}">
          <p14:sldIdLst>
            <p14:sldId id="256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000066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755F2-028B-4D30-B792-FC53380F6DA7}" v="1" dt="2024-11-19T19:18:04.411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7" r:id="rId12"/>
    <p:sldLayoutId id="2147483672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C826-4F05-2F2F-BFD5-11897915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4128C-1102-9BB0-E37E-0BD24517C8AE}"/>
              </a:ext>
            </a:extLst>
          </p:cNvPr>
          <p:cNvSpPr txBox="1"/>
          <p:nvPr/>
        </p:nvSpPr>
        <p:spPr>
          <a:xfrm>
            <a:off x="1150374" y="2113935"/>
            <a:ext cx="9488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provides a basic framework for an e-commerce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user registration, login, product browsing, and cart management.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functional but serves as a prototype with scope for enhancement.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like database integration, security upgrades, and better UI can make it scalable.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like recommendations and payment gateways will make it market-ready.</a:t>
            </a:r>
            <a:endParaRPr lang="en-I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462" y="1093730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9D43A-08E8-3E79-CA86-5CFFE134CE49}"/>
              </a:ext>
            </a:extLst>
          </p:cNvPr>
          <p:cNvSpPr txBox="1"/>
          <p:nvPr/>
        </p:nvSpPr>
        <p:spPr>
          <a:xfrm>
            <a:off x="7157884" y="3706761"/>
            <a:ext cx="489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Vyshnavi chava | AP23110010562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M.Sree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Bindhu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AP23110010536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B.Bhavigna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AP23110010544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Manasa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Jonnalagadda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AP23110010570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54D2-80AC-8A7B-D96E-3063D855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5" y="110154"/>
            <a:ext cx="10213200" cy="111283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DD24B-AD2F-1542-8576-B0E58F740E29}"/>
              </a:ext>
            </a:extLst>
          </p:cNvPr>
          <p:cNvSpPr txBox="1"/>
          <p:nvPr/>
        </p:nvSpPr>
        <p:spPr>
          <a:xfrm>
            <a:off x="314632" y="1533831"/>
            <a:ext cx="110317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e-commerce site offers a seamless, user-friendly shopping experience, with diverse product categories like Electronics, Fashion, Home Appliances, Books, and Sports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registration and login. Easy Navigation: Browse and search through product categories effortlessly.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items, view, and manage purchase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 personal details and provide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online shopping, ensure data security, and continuously improve through user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shoppers and small to medium-sized businesses (SMBs).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C++ for efficient back-end logic and secure data 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9B5-70C6-8F48-6E3F-DECA0FF7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platform: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10B28-4827-D581-383E-D57896A838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300" b="1" dirty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</a:rPr>
              <a:t>Product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Electronics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Fashion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Home Appliances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Sports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BCCB22-7657-8DD6-B0C8-658D70BA9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User Actions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Browse Products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Add Items to the cart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Purchase Products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View Account details and purchase history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Leave Feedback</a:t>
            </a:r>
          </a:p>
        </p:txBody>
      </p:sp>
    </p:spTree>
    <p:extLst>
      <p:ext uri="{BB962C8B-B14F-4D97-AF65-F5344CB8AC3E}">
        <p14:creationId xmlns:p14="http://schemas.microsoft.com/office/powerpoint/2010/main" val="411513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98EA-D52B-CFBD-E79E-9115EE78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70824"/>
            <a:ext cx="10819142" cy="103038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Structure 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07AF2-70FC-8B3A-87BF-630BB9DD5EA7}"/>
              </a:ext>
            </a:extLst>
          </p:cNvPr>
          <p:cNvSpPr txBox="1"/>
          <p:nvPr/>
        </p:nvSpPr>
        <p:spPr>
          <a:xfrm>
            <a:off x="481781" y="1536174"/>
            <a:ext cx="6803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Implemented: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base class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Electronics, Fashion,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HomeAppliances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Books, Sports: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classes User: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managing user information and actions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InvalidEmailException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InvalidNameException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9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7AB3-0A24-EADA-F2F1-ADC9E4E4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395289"/>
            <a:ext cx="10858471" cy="111283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Class Hierarchy: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5B348-7800-EAFA-A115-16603182D701}"/>
              </a:ext>
            </a:extLst>
          </p:cNvPr>
          <p:cNvSpPr txBox="1"/>
          <p:nvPr/>
        </p:nvSpPr>
        <p:spPr>
          <a:xfrm>
            <a:off x="670422" y="1740309"/>
            <a:ext cx="75198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Class: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name, brand,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Virtual Function: display()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DerivedClasses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HomeAppliances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To provide different implementations for display()</a:t>
            </a:r>
          </a:p>
        </p:txBody>
      </p:sp>
    </p:spTree>
    <p:extLst>
      <p:ext uri="{BB962C8B-B14F-4D97-AF65-F5344CB8AC3E}">
        <p14:creationId xmlns:p14="http://schemas.microsoft.com/office/powerpoint/2010/main" val="12652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8E45-366F-9096-2737-1242F8BA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167149"/>
            <a:ext cx="10956794" cy="106188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Class Attributes: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54283-BAA7-8FDE-1450-70631BFD439F}"/>
              </a:ext>
            </a:extLst>
          </p:cNvPr>
          <p:cNvSpPr txBox="1"/>
          <p:nvPr/>
        </p:nvSpPr>
        <p:spPr>
          <a:xfrm>
            <a:off x="245806" y="2004192"/>
            <a:ext cx="865238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ClassAttributes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email, password,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addresscart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purchaseHistory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addToCart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purchaseItem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displayCart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displayPurchases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Validates email and password</a:t>
            </a:r>
          </a:p>
        </p:txBody>
      </p:sp>
    </p:spTree>
    <p:extLst>
      <p:ext uri="{BB962C8B-B14F-4D97-AF65-F5344CB8AC3E}">
        <p14:creationId xmlns:p14="http://schemas.microsoft.com/office/powerpoint/2010/main" val="769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FFEB-104A-C546-B844-1BD9D249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7" y="395288"/>
            <a:ext cx="10764582" cy="111283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3913-31CB-C43F-D010-EBF6E390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25" y="1685925"/>
            <a:ext cx="10213975" cy="1981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Validation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for the presence of ‘@’.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Validation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letters, spaces, and dots are used.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Number Validation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10 digits and numeric.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FBC6E-AB6A-C4B2-99E9-75AD2F7C6EFA}"/>
              </a:ext>
            </a:extLst>
          </p:cNvPr>
          <p:cNvSpPr txBox="1"/>
          <p:nvPr/>
        </p:nvSpPr>
        <p:spPr>
          <a:xfrm>
            <a:off x="438406" y="3755923"/>
            <a:ext cx="8479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Display &amp; User Interaction: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Displayed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User can choose categories to browse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shown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add items to their cart or purchase immediately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9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1AEE-323B-0416-26A4-8E4E3F7F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291"/>
            <a:ext cx="5154852" cy="304294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by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userOption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and manage the cart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purchases made by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review their past orders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D0210-5E14-2B02-20C2-229CBB9A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48" y="2610600"/>
            <a:ext cx="5489099" cy="22464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Process: </a:t>
            </a:r>
            <a:r>
              <a:rPr lang="en-US" i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 the session and returns to the main menu</a:t>
            </a:r>
            <a:endParaRPr lang="en-IN" i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E567E-AA99-8C29-39F7-42242C553619}"/>
              </a:ext>
            </a:extLst>
          </p:cNvPr>
          <p:cNvSpPr txBox="1"/>
          <p:nvPr/>
        </p:nvSpPr>
        <p:spPr>
          <a:xfrm>
            <a:off x="460587" y="1351693"/>
            <a:ext cx="5254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&amp; Purchase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HistoryShopping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5B2F8-CA96-62CF-6276-CEA20100CE1F}"/>
              </a:ext>
            </a:extLst>
          </p:cNvPr>
          <p:cNvSpPr txBox="1"/>
          <p:nvPr/>
        </p:nvSpPr>
        <p:spPr>
          <a:xfrm>
            <a:off x="6300568" y="1567136"/>
            <a:ext cx="516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Logout 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2854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29E-DEFF-6855-371B-6AED3C8F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ImprovementsPotential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D58F-AC05-5217-AC0F-9CBAF8325D3F}"/>
              </a:ext>
            </a:extLst>
          </p:cNvPr>
          <p:cNvSpPr txBox="1"/>
          <p:nvPr/>
        </p:nvSpPr>
        <p:spPr>
          <a:xfrm>
            <a:off x="989400" y="1956620"/>
            <a:ext cx="9619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Interface: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GUI for better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MySQL/SQLite for data storage.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Filters: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product search with filters.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secure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 products based on user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Encrypt passwords and add MFA.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multiple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Friendly: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mobile app or responsive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Panel: 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products and users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Track user activity and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1797161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2256</TotalTime>
  <Words>601</Words>
  <Application>Microsoft Office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Book Antiqua</vt:lpstr>
      <vt:lpstr>Calibri</vt:lpstr>
      <vt:lpstr>Goudy Old Style</vt:lpstr>
      <vt:lpstr>Times New Roman</vt:lpstr>
      <vt:lpstr>Wingdings</vt:lpstr>
      <vt:lpstr>FrostyVTI</vt:lpstr>
      <vt:lpstr>E-commerce website using c++.  </vt:lpstr>
      <vt:lpstr>Introduction:</vt:lpstr>
      <vt:lpstr>Features of the platform: </vt:lpstr>
      <vt:lpstr>Class Structure Overview:</vt:lpstr>
      <vt:lpstr>Product Class Hierarchy:</vt:lpstr>
      <vt:lpstr>User Class Attributes:</vt:lpstr>
      <vt:lpstr>Input Validation:</vt:lpstr>
      <vt:lpstr>Shopping cart:Items added by the userOption to view and manage the cart   Purchase History:Records of all purchases made by the userUsers can review their past orders</vt:lpstr>
      <vt:lpstr>Future ImprovementsPotential Enhancements: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 vyshnavi</dc:creator>
  <cp:lastModifiedBy>BALUSUPATI BHAVIGNA</cp:lastModifiedBy>
  <cp:revision>2</cp:revision>
  <dcterms:created xsi:type="dcterms:W3CDTF">2024-11-18T05:49:21Z</dcterms:created>
  <dcterms:modified xsi:type="dcterms:W3CDTF">2024-11-20T13:03:39Z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