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61" r:id="rId4"/>
    <p:sldId id="262" r:id="rId5"/>
    <p:sldId id="263" r:id="rId6"/>
    <p:sldId id="259" r:id="rId7"/>
    <p:sldId id="260" r:id="rId8"/>
  </p:sldIdLst>
  <p:sldSz cx="9144000" cy="6858000" type="screen4x3"/>
  <p:notesSz cx="6858000" cy="9144000"/>
  <p:embeddedFontLst>
    <p:embeddedFont>
      <p:font typeface="Bahnschrift" panose="020B0502040204020203" pitchFamily="34" charset="0"/>
      <p:regular r:id="rId11"/>
      <p:bold r:id="rId12"/>
    </p:embeddedFont>
    <p:embeddedFont>
      <p:font typeface="Wells Fargo Sans" panose="020B0604020202020204" charset="0"/>
      <p:regular r:id="rId13"/>
      <p:bold r:id="rId14"/>
      <p:italic r:id="rId15"/>
      <p:boldItalic r:id="rId16"/>
    </p:embeddedFont>
    <p:embeddedFont>
      <p:font typeface="Wells Fargo Sans Display" panose="020B0604020202020204" charset="0"/>
      <p:regular r:id="rId17"/>
    </p:embeddedFont>
  </p:embeddedFontLst>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8" autoAdjust="0"/>
  </p:normalViewPr>
  <p:slideViewPr>
    <p:cSldViewPr showGuides="1">
      <p:cViewPr varScale="1">
        <p:scale>
          <a:sx n="111" d="100"/>
          <a:sy n="111" d="100"/>
        </p:scale>
        <p:origin x="1512" y="78"/>
      </p:cViewPr>
      <p:guideLst/>
    </p:cSldViewPr>
  </p:slideViewPr>
  <p:notesTextViewPr>
    <p:cViewPr>
      <p:scale>
        <a:sx n="1" d="1"/>
        <a:sy n="1" d="1"/>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5/13/2020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5/13/2020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1772921"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Data Science Camp</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3" descr="stagecoach icon with corporate signature &quot;Together we'll go far&quot;" title="stagecoach icon lockup"/>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403850"/>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title="wells fargo logo"/>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31838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Science</a:t>
            </a:r>
          </a:p>
        </p:txBody>
      </p:sp>
      <p:sp>
        <p:nvSpPr>
          <p:cNvPr id="5" name="Subtitle 4">
            <a:extLst>
              <a:ext uri="{FF2B5EF4-FFF2-40B4-BE49-F238E27FC236}">
                <a16:creationId xmlns:a16="http://schemas.microsoft.com/office/drawing/2014/main" id="{832D2846-4417-45B0-8D9E-86DFA12995FB}"/>
              </a:ext>
            </a:extLst>
          </p:cNvPr>
          <p:cNvSpPr>
            <a:spLocks noGrp="1"/>
          </p:cNvSpPr>
          <p:nvPr>
            <p:ph type="subTitle" idx="1"/>
          </p:nvPr>
        </p:nvSpPr>
        <p:spPr/>
        <p:txBody>
          <a:bodyPr/>
          <a:lstStyle/>
          <a:p>
            <a:endParaRPr lang="en-US"/>
          </a:p>
        </p:txBody>
      </p:sp>
      <p:sp>
        <p:nvSpPr>
          <p:cNvPr id="6" name="Explosion: 8 Points 5">
            <a:extLst>
              <a:ext uri="{FF2B5EF4-FFF2-40B4-BE49-F238E27FC236}">
                <a16:creationId xmlns:a16="http://schemas.microsoft.com/office/drawing/2014/main" id="{256EF276-E0EC-47A9-80AA-D3A2995B2FB7}"/>
              </a:ext>
            </a:extLst>
          </p:cNvPr>
          <p:cNvSpPr/>
          <p:nvPr/>
        </p:nvSpPr>
        <p:spPr>
          <a:xfrm>
            <a:off x="1295400" y="1752600"/>
            <a:ext cx="7848600" cy="5562600"/>
          </a:xfrm>
          <a:prstGeom prst="irregularSeal1">
            <a:avLst/>
          </a:prstGeom>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r>
              <a:rPr lang="en-US" sz="1600" dirty="0"/>
              <a:t>Rough draft</a:t>
            </a:r>
            <a:r>
              <a:rPr lang="en-US" sz="1600"/>
              <a:t>/skeleton</a:t>
            </a:r>
          </a:p>
        </p:txBody>
      </p:sp>
    </p:spTree>
    <p:extLst>
      <p:ext uri="{BB962C8B-B14F-4D97-AF65-F5344CB8AC3E}">
        <p14:creationId xmlns:p14="http://schemas.microsoft.com/office/powerpoint/2010/main" val="2185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7F1C15-7754-4DAB-82C9-D68C95FC0F1F}"/>
              </a:ext>
            </a:extLst>
          </p:cNvPr>
          <p:cNvSpPr>
            <a:spLocks noGrp="1"/>
          </p:cNvSpPr>
          <p:nvPr>
            <p:ph type="title"/>
          </p:nvPr>
        </p:nvSpPr>
        <p:spPr/>
        <p:txBody>
          <a:bodyPr/>
          <a:lstStyle/>
          <a:p>
            <a:r>
              <a:rPr lang="en-US" dirty="0"/>
              <a:t>Definition</a:t>
            </a:r>
          </a:p>
        </p:txBody>
      </p:sp>
      <p:sp>
        <p:nvSpPr>
          <p:cNvPr id="6" name="Content Placeholder 5">
            <a:extLst>
              <a:ext uri="{FF2B5EF4-FFF2-40B4-BE49-F238E27FC236}">
                <a16:creationId xmlns:a16="http://schemas.microsoft.com/office/drawing/2014/main" id="{C700F94E-F729-4919-B99E-125A89A79FAC}"/>
              </a:ext>
            </a:extLst>
          </p:cNvPr>
          <p:cNvSpPr>
            <a:spLocks noGrp="1"/>
          </p:cNvSpPr>
          <p:nvPr>
            <p:ph idx="1"/>
          </p:nvPr>
        </p:nvSpPr>
        <p:spPr/>
        <p:txBody>
          <a:bodyPr>
            <a:normAutofit/>
          </a:bodyPr>
          <a:lstStyle/>
          <a:p>
            <a:pPr marL="0" indent="0">
              <a:buNone/>
            </a:pPr>
            <a:r>
              <a:rPr lang="en-US" sz="2800" dirty="0"/>
              <a:t>Data science is an inter-disciplinary field that uses scientific methods, processes, algorithms and systems to extract knowledge and insights from many structural and unstructured data. Data science is related to data mining, deep learning and big data.</a:t>
            </a:r>
          </a:p>
        </p:txBody>
      </p:sp>
      <p:sp>
        <p:nvSpPr>
          <p:cNvPr id="4" name="Slide Number Placeholder 3">
            <a:extLst>
              <a:ext uri="{FF2B5EF4-FFF2-40B4-BE49-F238E27FC236}">
                <a16:creationId xmlns:a16="http://schemas.microsoft.com/office/drawing/2014/main" id="{DE1A61EA-0233-4E2E-AA97-56CE26598520}"/>
              </a:ext>
            </a:extLst>
          </p:cNvPr>
          <p:cNvSpPr>
            <a:spLocks noGrp="1"/>
          </p:cNvSpPr>
          <p:nvPr>
            <p:ph type="sldNum" sz="quarter" idx="10"/>
          </p:nvPr>
        </p:nvSpPr>
        <p:spPr/>
        <p:txBody>
          <a:bodyPr/>
          <a:lstStyle/>
          <a:p>
            <a:fld id="{000F85C7-EC28-5C4D-9577-C5634B07539F}" type="slidenum">
              <a:rPr lang="en-US" smtClean="0"/>
              <a:pPr/>
              <a:t>2</a:t>
            </a:fld>
            <a:endParaRPr lang="en-US" dirty="0"/>
          </a:p>
        </p:txBody>
      </p:sp>
      <p:sp>
        <p:nvSpPr>
          <p:cNvPr id="7" name="TextBox 6">
            <a:extLst>
              <a:ext uri="{FF2B5EF4-FFF2-40B4-BE49-F238E27FC236}">
                <a16:creationId xmlns:a16="http://schemas.microsoft.com/office/drawing/2014/main" id="{396125BF-D5FD-4758-B29D-64E4D058C9CF}"/>
              </a:ext>
            </a:extLst>
          </p:cNvPr>
          <p:cNvSpPr txBox="1"/>
          <p:nvPr/>
        </p:nvSpPr>
        <p:spPr>
          <a:xfrm>
            <a:off x="457200" y="6400800"/>
            <a:ext cx="4611904" cy="246221"/>
          </a:xfrm>
          <a:prstGeom prst="rect">
            <a:avLst/>
          </a:prstGeom>
          <a:noFill/>
        </p:spPr>
        <p:txBody>
          <a:bodyPr wrap="none" lIns="0" tIns="0" rIns="0" bIns="0" rtlCol="0">
            <a:spAutoFit/>
          </a:bodyPr>
          <a:lstStyle/>
          <a:p>
            <a:pPr>
              <a:lnSpc>
                <a:spcPct val="100000"/>
              </a:lnSpc>
              <a:spcBef>
                <a:spcPts val="1200"/>
              </a:spcBef>
              <a:buSzPct val="100000"/>
            </a:pPr>
            <a:r>
              <a:rPr lang="en-US" sz="1600" dirty="0"/>
              <a:t>Source:  https://en.wikipedia.org/wiki/Data_science</a:t>
            </a:r>
          </a:p>
        </p:txBody>
      </p:sp>
    </p:spTree>
    <p:extLst>
      <p:ext uri="{BB962C8B-B14F-4D97-AF65-F5344CB8AC3E}">
        <p14:creationId xmlns:p14="http://schemas.microsoft.com/office/powerpoint/2010/main" val="323256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8DCB-A967-4382-94A2-DDF9B90A17CB}"/>
              </a:ext>
            </a:extLst>
          </p:cNvPr>
          <p:cNvSpPr>
            <a:spLocks noGrp="1"/>
          </p:cNvSpPr>
          <p:nvPr>
            <p:ph type="title"/>
          </p:nvPr>
        </p:nvSpPr>
        <p:spPr/>
        <p:txBody>
          <a:bodyPr/>
          <a:lstStyle/>
          <a:p>
            <a:r>
              <a:rPr lang="en-US" dirty="0"/>
              <a:t>Interests</a:t>
            </a:r>
          </a:p>
        </p:txBody>
      </p:sp>
      <p:sp>
        <p:nvSpPr>
          <p:cNvPr id="3" name="Content Placeholder 2">
            <a:extLst>
              <a:ext uri="{FF2B5EF4-FFF2-40B4-BE49-F238E27FC236}">
                <a16:creationId xmlns:a16="http://schemas.microsoft.com/office/drawing/2014/main" id="{92FF432F-1174-4471-BB4B-D938B71D3215}"/>
              </a:ext>
            </a:extLst>
          </p:cNvPr>
          <p:cNvSpPr>
            <a:spLocks noGrp="1"/>
          </p:cNvSpPr>
          <p:nvPr>
            <p:ph idx="1"/>
          </p:nvPr>
        </p:nvSpPr>
        <p:spPr/>
        <p:txBody>
          <a:bodyPr/>
          <a:lstStyle/>
          <a:p>
            <a:r>
              <a:rPr lang="en-US" dirty="0"/>
              <a:t>Solving interesting and complex problems</a:t>
            </a:r>
          </a:p>
          <a:p>
            <a:r>
              <a:rPr lang="en-US" dirty="0"/>
              <a:t>Working with data</a:t>
            </a:r>
          </a:p>
          <a:p>
            <a:r>
              <a:rPr lang="en-US" dirty="0"/>
              <a:t>Seeing patterns that others may miss</a:t>
            </a:r>
          </a:p>
        </p:txBody>
      </p:sp>
      <p:sp>
        <p:nvSpPr>
          <p:cNvPr id="4" name="Slide Number Placeholder 3">
            <a:extLst>
              <a:ext uri="{FF2B5EF4-FFF2-40B4-BE49-F238E27FC236}">
                <a16:creationId xmlns:a16="http://schemas.microsoft.com/office/drawing/2014/main" id="{AEEF0ED8-3537-42AC-AE84-1C5EE11BDA60}"/>
              </a:ext>
            </a:extLst>
          </p:cNvPr>
          <p:cNvSpPr>
            <a:spLocks noGrp="1"/>
          </p:cNvSpPr>
          <p:nvPr>
            <p:ph type="sldNum" sz="quarter" idx="10"/>
          </p:nvPr>
        </p:nvSpPr>
        <p:spPr/>
        <p:txBody>
          <a:bodyPr/>
          <a:lstStyle/>
          <a:p>
            <a:fld id="{000F85C7-EC28-5C4D-9577-C5634B07539F}" type="slidenum">
              <a:rPr lang="en-US" smtClean="0"/>
              <a:pPr/>
              <a:t>3</a:t>
            </a:fld>
            <a:endParaRPr lang="en-US" dirty="0"/>
          </a:p>
        </p:txBody>
      </p:sp>
    </p:spTree>
    <p:extLst>
      <p:ext uri="{BB962C8B-B14F-4D97-AF65-F5344CB8AC3E}">
        <p14:creationId xmlns:p14="http://schemas.microsoft.com/office/powerpoint/2010/main" val="332361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0F5E-6B8B-4DC6-B370-E45420218E0A}"/>
              </a:ext>
            </a:extLst>
          </p:cNvPr>
          <p:cNvSpPr>
            <a:spLocks noGrp="1"/>
          </p:cNvSpPr>
          <p:nvPr>
            <p:ph type="title"/>
          </p:nvPr>
        </p:nvSpPr>
        <p:spPr/>
        <p:txBody>
          <a:bodyPr/>
          <a:lstStyle/>
          <a:p>
            <a:r>
              <a:rPr lang="en-US" dirty="0"/>
              <a:t>Skills</a:t>
            </a:r>
          </a:p>
        </p:txBody>
      </p:sp>
      <p:sp>
        <p:nvSpPr>
          <p:cNvPr id="3" name="Content Placeholder 2">
            <a:extLst>
              <a:ext uri="{FF2B5EF4-FFF2-40B4-BE49-F238E27FC236}">
                <a16:creationId xmlns:a16="http://schemas.microsoft.com/office/drawing/2014/main" id="{A43D9D36-28D5-4711-B550-EBE1BA038697}"/>
              </a:ext>
            </a:extLst>
          </p:cNvPr>
          <p:cNvSpPr>
            <a:spLocks noGrp="1"/>
          </p:cNvSpPr>
          <p:nvPr>
            <p:ph idx="1"/>
          </p:nvPr>
        </p:nvSpPr>
        <p:spPr/>
        <p:txBody>
          <a:bodyPr/>
          <a:lstStyle/>
          <a:p>
            <a:r>
              <a:rPr lang="en-US" dirty="0"/>
              <a:t>Data analysis</a:t>
            </a:r>
          </a:p>
          <a:p>
            <a:r>
              <a:rPr lang="en-US" dirty="0"/>
              <a:t>Mathematics</a:t>
            </a:r>
          </a:p>
          <a:p>
            <a:r>
              <a:rPr lang="en-US" dirty="0"/>
              <a:t>Statistics</a:t>
            </a:r>
          </a:p>
          <a:p>
            <a:r>
              <a:rPr lang="en-US" dirty="0"/>
              <a:t>Computer programming</a:t>
            </a:r>
          </a:p>
          <a:p>
            <a:r>
              <a:rPr lang="en-US" dirty="0"/>
              <a:t>Machine learning</a:t>
            </a:r>
          </a:p>
        </p:txBody>
      </p:sp>
      <p:sp>
        <p:nvSpPr>
          <p:cNvPr id="4" name="Slide Number Placeholder 3">
            <a:extLst>
              <a:ext uri="{FF2B5EF4-FFF2-40B4-BE49-F238E27FC236}">
                <a16:creationId xmlns:a16="http://schemas.microsoft.com/office/drawing/2014/main" id="{31F8B6B9-DE5C-450C-9E99-6D7617DBC786}"/>
              </a:ext>
            </a:extLst>
          </p:cNvPr>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114775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A84A-64CF-4274-AEA8-CC3800014F24}"/>
              </a:ext>
            </a:extLst>
          </p:cNvPr>
          <p:cNvSpPr>
            <a:spLocks noGrp="1"/>
          </p:cNvSpPr>
          <p:nvPr>
            <p:ph type="title"/>
          </p:nvPr>
        </p:nvSpPr>
        <p:spPr/>
        <p:txBody>
          <a:bodyPr/>
          <a:lstStyle/>
          <a:p>
            <a:r>
              <a:rPr lang="en-US" dirty="0"/>
              <a:t>Education path</a:t>
            </a:r>
          </a:p>
        </p:txBody>
      </p:sp>
      <p:sp>
        <p:nvSpPr>
          <p:cNvPr id="3" name="Content Placeholder 2">
            <a:extLst>
              <a:ext uri="{FF2B5EF4-FFF2-40B4-BE49-F238E27FC236}">
                <a16:creationId xmlns:a16="http://schemas.microsoft.com/office/drawing/2014/main" id="{10B68EED-8A11-44B2-9D67-2FA60A11AF1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6A840AC-B2ED-4AF5-886B-928E0F9D776C}"/>
              </a:ext>
            </a:extLst>
          </p:cNvPr>
          <p:cNvSpPr>
            <a:spLocks noGrp="1"/>
          </p:cNvSpPr>
          <p:nvPr>
            <p:ph type="sldNum" sz="quarter" idx="10"/>
          </p:nvPr>
        </p:nvSpPr>
        <p:spPr/>
        <p:txBody>
          <a:bodyPr/>
          <a:lstStyle/>
          <a:p>
            <a:fld id="{000F85C7-EC28-5C4D-9577-C5634B07539F}" type="slidenum">
              <a:rPr lang="en-US" smtClean="0"/>
              <a:pPr/>
              <a:t>5</a:t>
            </a:fld>
            <a:endParaRPr lang="en-US" dirty="0"/>
          </a:p>
        </p:txBody>
      </p:sp>
    </p:spTree>
    <p:extLst>
      <p:ext uri="{BB962C8B-B14F-4D97-AF65-F5344CB8AC3E}">
        <p14:creationId xmlns:p14="http://schemas.microsoft.com/office/powerpoint/2010/main" val="411410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7644-636F-47D1-8DB3-37A08D1E0FBC}"/>
              </a:ext>
            </a:extLst>
          </p:cNvPr>
          <p:cNvSpPr>
            <a:spLocks noGrp="1"/>
          </p:cNvSpPr>
          <p:nvPr>
            <p:ph type="title"/>
          </p:nvPr>
        </p:nvSpPr>
        <p:spPr/>
        <p:txBody>
          <a:bodyPr/>
          <a:lstStyle/>
          <a:p>
            <a:r>
              <a:rPr lang="en-US" dirty="0"/>
              <a:t>Careers</a:t>
            </a:r>
          </a:p>
        </p:txBody>
      </p:sp>
      <p:sp>
        <p:nvSpPr>
          <p:cNvPr id="3" name="Content Placeholder 2">
            <a:extLst>
              <a:ext uri="{FF2B5EF4-FFF2-40B4-BE49-F238E27FC236}">
                <a16:creationId xmlns:a16="http://schemas.microsoft.com/office/drawing/2014/main" id="{EC6AB05B-03F8-4132-B3F7-8539CAE1BAF9}"/>
              </a:ext>
            </a:extLst>
          </p:cNvPr>
          <p:cNvSpPr>
            <a:spLocks noGrp="1"/>
          </p:cNvSpPr>
          <p:nvPr>
            <p:ph idx="1"/>
          </p:nvPr>
        </p:nvSpPr>
        <p:spPr/>
        <p:txBody>
          <a:bodyPr/>
          <a:lstStyle/>
          <a:p>
            <a:r>
              <a:rPr lang="en-US" dirty="0"/>
              <a:t>Federal government</a:t>
            </a:r>
          </a:p>
          <a:p>
            <a:r>
              <a:rPr lang="en-US" dirty="0"/>
              <a:t>Pharmaceuticals</a:t>
            </a:r>
          </a:p>
          <a:p>
            <a:r>
              <a:rPr lang="en-US" dirty="0"/>
              <a:t>Banking</a:t>
            </a:r>
          </a:p>
          <a:p>
            <a:r>
              <a:rPr lang="en-US" dirty="0"/>
              <a:t>Engineering</a:t>
            </a:r>
          </a:p>
          <a:p>
            <a:r>
              <a:rPr lang="en-US" dirty="0"/>
              <a:t>Technology</a:t>
            </a:r>
          </a:p>
          <a:p>
            <a:r>
              <a:rPr lang="en-US" dirty="0"/>
              <a:t>Marketing</a:t>
            </a:r>
          </a:p>
        </p:txBody>
      </p:sp>
      <p:sp>
        <p:nvSpPr>
          <p:cNvPr id="4" name="Slide Number Placeholder 3">
            <a:extLst>
              <a:ext uri="{FF2B5EF4-FFF2-40B4-BE49-F238E27FC236}">
                <a16:creationId xmlns:a16="http://schemas.microsoft.com/office/drawing/2014/main" id="{007B300A-E38B-4B5A-92D3-AE8E57BFBBAB}"/>
              </a:ext>
            </a:extLst>
          </p:cNvPr>
          <p:cNvSpPr>
            <a:spLocks noGrp="1"/>
          </p:cNvSpPr>
          <p:nvPr>
            <p:ph type="sldNum" sz="quarter" idx="10"/>
          </p:nvPr>
        </p:nvSpPr>
        <p:spPr/>
        <p:txBody>
          <a:bodyPr/>
          <a:lstStyle/>
          <a:p>
            <a:fld id="{000F85C7-EC28-5C4D-9577-C5634B07539F}" type="slidenum">
              <a:rPr lang="en-US" smtClean="0"/>
              <a:pPr/>
              <a:t>6</a:t>
            </a:fld>
            <a:endParaRPr lang="en-US" dirty="0"/>
          </a:p>
        </p:txBody>
      </p:sp>
    </p:spTree>
    <p:extLst>
      <p:ext uri="{BB962C8B-B14F-4D97-AF65-F5344CB8AC3E}">
        <p14:creationId xmlns:p14="http://schemas.microsoft.com/office/powerpoint/2010/main" val="3336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D0C-C855-4B59-822A-F1E739C7A7D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1589056-D49E-4E7E-A62D-AFA39C998B0C}"/>
              </a:ext>
            </a:extLst>
          </p:cNvPr>
          <p:cNvSpPr>
            <a:spLocks noGrp="1"/>
          </p:cNvSpPr>
          <p:nvPr>
            <p:ph idx="1"/>
          </p:nvPr>
        </p:nvSpPr>
        <p:spPr/>
        <p:txBody>
          <a:bodyPr/>
          <a:lstStyle/>
          <a:p>
            <a:r>
              <a:rPr lang="en-US" dirty="0"/>
              <a:t>Microsoft Excel</a:t>
            </a:r>
          </a:p>
          <a:p>
            <a:r>
              <a:rPr lang="en-US" dirty="0"/>
              <a:t>Python</a:t>
            </a:r>
          </a:p>
          <a:p>
            <a:r>
              <a:rPr lang="en-US" dirty="0"/>
              <a:t>SQL</a:t>
            </a:r>
          </a:p>
          <a:p>
            <a:r>
              <a:rPr lang="en-US" dirty="0"/>
              <a:t>Tableau</a:t>
            </a:r>
          </a:p>
          <a:p>
            <a:r>
              <a:rPr lang="en-US" dirty="0"/>
              <a:t>R</a:t>
            </a:r>
          </a:p>
        </p:txBody>
      </p:sp>
      <p:sp>
        <p:nvSpPr>
          <p:cNvPr id="4" name="Slide Number Placeholder 3">
            <a:extLst>
              <a:ext uri="{FF2B5EF4-FFF2-40B4-BE49-F238E27FC236}">
                <a16:creationId xmlns:a16="http://schemas.microsoft.com/office/drawing/2014/main" id="{9631001F-0E92-411D-8B50-2045B112E75E}"/>
              </a:ext>
            </a:extLst>
          </p:cNvPr>
          <p:cNvSpPr>
            <a:spLocks noGrp="1"/>
          </p:cNvSpPr>
          <p:nvPr>
            <p:ph type="sldNum" sz="quarter" idx="10"/>
          </p:nvPr>
        </p:nvSpPr>
        <p:spPr/>
        <p:txBody>
          <a:bodyPr/>
          <a:lstStyle/>
          <a:p>
            <a:fld id="{000F85C7-EC28-5C4D-9577-C5634B07539F}" type="slidenum">
              <a:rPr lang="en-US" smtClean="0"/>
              <a:pPr/>
              <a:t>7</a:t>
            </a:fld>
            <a:endParaRPr lang="en-US" dirty="0"/>
          </a:p>
        </p:txBody>
      </p:sp>
    </p:spTree>
    <p:extLst>
      <p:ext uri="{BB962C8B-B14F-4D97-AF65-F5344CB8AC3E}">
        <p14:creationId xmlns:p14="http://schemas.microsoft.com/office/powerpoint/2010/main" val="391444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789</TotalTime>
  <Words>113</Words>
  <Application>Microsoft Office PowerPoint</Application>
  <PresentationFormat>On-screen Show (4:3)</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Wingdings</vt:lpstr>
      <vt:lpstr>Bahnschrift</vt:lpstr>
      <vt:lpstr>Wells Fargo Sans Display</vt:lpstr>
      <vt:lpstr>Wells Fargo Sans</vt:lpstr>
      <vt:lpstr>Wells Fargo 2019</vt:lpstr>
      <vt:lpstr>Introduction to Data Science</vt:lpstr>
      <vt:lpstr>Definition</vt:lpstr>
      <vt:lpstr>Interests</vt:lpstr>
      <vt:lpstr>Skills</vt:lpstr>
      <vt:lpstr>Education path</vt:lpstr>
      <vt:lpstr>Careers</vt:lpstr>
      <vt:lpstr>Tools</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Daniel Kern</cp:lastModifiedBy>
  <cp:revision>24</cp:revision>
  <cp:lastPrinted>2018-10-13T23:11:53Z</cp:lastPrinted>
  <dcterms:created xsi:type="dcterms:W3CDTF">2019-06-07T13:40:35Z</dcterms:created>
  <dcterms:modified xsi:type="dcterms:W3CDTF">2020-05-13T20:16:54Z</dcterms:modified>
  <cp:category/>
</cp:coreProperties>
</file>