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7"/>
  </p:notesMasterIdLst>
  <p:handoutMasterIdLst>
    <p:handoutMasterId r:id="rId8"/>
  </p:handoutMasterIdLst>
  <p:sldIdLst>
    <p:sldId id="257" r:id="rId2"/>
    <p:sldId id="258" r:id="rId3"/>
    <p:sldId id="259" r:id="rId4"/>
    <p:sldId id="260" r:id="rId5"/>
    <p:sldId id="261" r:id="rId6"/>
  </p:sldIdLst>
  <p:sldSz cx="9144000" cy="6858000" type="screen4x3"/>
  <p:notesSz cx="6858000" cy="9144000"/>
  <p:embeddedFontLst>
    <p:embeddedFont>
      <p:font typeface="Bahnschrift" panose="020B0604020202020204" charset="0"/>
      <p:regular r:id="rId9"/>
      <p:bold r:id="rId10"/>
    </p:embeddedFont>
    <p:embeddedFont>
      <p:font typeface="Wells Fargo Sans" panose="020B0604020202020204" charset="0"/>
      <p:regular r:id="rId11"/>
      <p:bold r:id="rId12"/>
      <p:italic r:id="rId13"/>
      <p:boldItalic r:id="rId14"/>
    </p:embeddedFont>
    <p:embeddedFont>
      <p:font typeface="Wells Fargo Sans Display" panose="020B0604020202020204" charset="0"/>
      <p:regular r:id="rId15"/>
    </p:embeddedFont>
  </p:embeddedFontLst>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A2FFF61B-D25C-49D6-9A28-29191314A49D}">
  <a:tblStyle styleId="{A2FFF61B-D25C-49D6-9A28-29191314A49D}" styleName="Wells Fargo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fill>
          <a:noFill/>
        </a:fill>
      </a:tcStyle>
    </a:band1H>
    <a:band2H>
      <a:tcStyle>
        <a:tcBdr/>
        <a:fill>
          <a:solidFill>
            <a:srgbClr val="F4F0ED"/>
          </a:solidFill>
        </a:fill>
      </a:tcStyle>
    </a:band2H>
    <a:lastRow>
      <a:tcTxStyle b="on">
        <a:fontRef idx="minor"/>
        <a:schemeClr val="dk1"/>
      </a:tcTxStyle>
      <a:tcStyle>
        <a:tcBdr>
          <a:top>
            <a:ln w="19050">
              <a:solidFill>
                <a:schemeClr val="dk1"/>
              </a:solidFill>
            </a:ln>
          </a:top>
          <a:bottom>
            <a:ln>
              <a:noFill/>
            </a:ln>
          </a:bottom>
        </a:tcBdr>
        <a:fill>
          <a:noFill/>
        </a:fill>
      </a:tcStyle>
    </a:lastRow>
    <a:firstRow>
      <a:tcTxStyle>
        <a:fontRef idx="minor"/>
        <a:schemeClr val="dk1"/>
      </a:tcTxStyle>
      <a:tcStyle>
        <a:tcBdr>
          <a:top>
            <a:ln>
              <a:noFill/>
            </a:ln>
          </a:top>
          <a:bottom>
            <a:ln>
              <a:noFill/>
            </a:ln>
          </a:bottom>
        </a:tcBdr>
        <a:fill>
          <a:solidFill>
            <a:srgbClr val="EB691E"/>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8" autoAdjust="0"/>
  </p:normalViewPr>
  <p:slideViewPr>
    <p:cSldViewPr showGuides="1">
      <p:cViewPr varScale="1">
        <p:scale>
          <a:sx n="114" d="100"/>
          <a:sy n="114" d="100"/>
        </p:scale>
        <p:origin x="780" y="102"/>
      </p:cViewPr>
      <p:guideLst/>
    </p:cSldViewPr>
  </p:slideViewPr>
  <p:notesTextViewPr>
    <p:cViewPr>
      <p:scale>
        <a:sx n="1" d="1"/>
        <a:sy n="1" d="1"/>
      </p:scale>
      <p:origin x="0" y="0"/>
    </p:cViewPr>
  </p:notesTextViewPr>
  <p:sorterViewPr>
    <p:cViewPr>
      <p:scale>
        <a:sx n="40" d="100"/>
        <a:sy n="40" d="100"/>
      </p:scale>
      <p:origin x="0" y="0"/>
    </p:cViewPr>
  </p:sorterViewPr>
  <p:notesViewPr>
    <p:cSldViewPr showGuides="1">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0E776E-58AC-EA47-948C-28ACB05C00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183DC-5BD7-FB40-BCC8-4D283B2BA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BB04F4-C842-4944-BB52-25F717F249E0}" type="datetimeFigureOut">
              <a:rPr lang="en-US" smtClean="0"/>
              <a:t>5/26/2020</a:t>
            </a:fld>
            <a:endParaRPr lang="en-US"/>
          </a:p>
        </p:txBody>
      </p:sp>
      <p:sp>
        <p:nvSpPr>
          <p:cNvPr id="4" name="Footer Placeholder 3">
            <a:extLst>
              <a:ext uri="{FF2B5EF4-FFF2-40B4-BE49-F238E27FC236}">
                <a16:creationId xmlns:a16="http://schemas.microsoft.com/office/drawing/2014/main" id="{9B6CC68A-51A6-A942-94B5-D9C64A8DAA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AE6CB8E-A16E-3C45-8DCF-0C93D26340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44EF68-7CC1-1340-B300-DF14A44D033B}" type="slidenum">
              <a:rPr lang="en-US" smtClean="0"/>
              <a:t>‹#›</a:t>
            </a:fld>
            <a:endParaRPr lang="en-US"/>
          </a:p>
        </p:txBody>
      </p:sp>
    </p:spTree>
    <p:extLst>
      <p:ext uri="{BB962C8B-B14F-4D97-AF65-F5344CB8AC3E}">
        <p14:creationId xmlns:p14="http://schemas.microsoft.com/office/powerpoint/2010/main" val="36928132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CC35CE-8C34-6944-B9CA-59AB7C150D91}" type="datetimeFigureOut">
              <a:rPr lang="en-US" smtClean="0"/>
              <a:t>5/26/2020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FE8C6-40C5-3A47-B40B-BF6D66835AAD}" type="slidenum">
              <a:rPr lang="en-US" smtClean="0"/>
              <a:t>‹#›</a:t>
            </a:fld>
            <a:endParaRPr lang="en-US"/>
          </a:p>
        </p:txBody>
      </p:sp>
    </p:spTree>
    <p:extLst>
      <p:ext uri="{BB962C8B-B14F-4D97-AF65-F5344CB8AC3E}">
        <p14:creationId xmlns:p14="http://schemas.microsoft.com/office/powerpoint/2010/main" val="363417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BF1F789-5F18-4A39-AD7A-F27D50655E13}"/>
              </a:ext>
            </a:extLst>
          </p:cNvPr>
          <p:cNvSpPr>
            <a:spLocks noGrp="1"/>
          </p:cNvSpPr>
          <p:nvPr>
            <p:ph type="ctrTitle" hasCustomPrompt="1"/>
          </p:nvPr>
        </p:nvSpPr>
        <p:spPr>
          <a:xfrm>
            <a:off x="365125" y="1600210"/>
            <a:ext cx="5852796" cy="1779684"/>
          </a:xfrm>
        </p:spPr>
        <p:txBody>
          <a:bodyPr anchor="b"/>
          <a:lstStyle>
            <a:lvl1pPr algn="l">
              <a:defRPr sz="3200">
                <a:solidFill>
                  <a:schemeClr val="tx1"/>
                </a:solidFill>
              </a:defRPr>
            </a:lvl1pPr>
          </a:lstStyle>
          <a:p>
            <a:r>
              <a:rPr lang="en-US" dirty="0"/>
              <a:t>[Presentation title]</a:t>
            </a:r>
          </a:p>
        </p:txBody>
      </p:sp>
      <p:cxnSp>
        <p:nvCxnSpPr>
          <p:cNvPr id="10" name="Line">
            <a:extLst>
              <a:ext uri="{FF2B5EF4-FFF2-40B4-BE49-F238E27FC236}">
                <a16:creationId xmlns:a16="http://schemas.microsoft.com/office/drawing/2014/main" id="{26A76A1E-D9BB-3D47-BDB3-0A2EB2F6A22E}"/>
              </a:ext>
            </a:extLst>
          </p:cNvPr>
          <p:cNvCxnSpPr>
            <a:cxnSpLocks/>
          </p:cNvCxnSpPr>
          <p:nvPr userDrawn="1"/>
        </p:nvCxnSpPr>
        <p:spPr bwMode="hidden">
          <a:xfrm>
            <a:off x="365124" y="3520440"/>
            <a:ext cx="12801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Subtitle">
            <a:extLst>
              <a:ext uri="{FF2B5EF4-FFF2-40B4-BE49-F238E27FC236}">
                <a16:creationId xmlns:a16="http://schemas.microsoft.com/office/drawing/2014/main" id="{DCD36CB7-C5B7-427E-B007-04E7C37DC940}"/>
              </a:ext>
            </a:extLst>
          </p:cNvPr>
          <p:cNvSpPr>
            <a:spLocks noGrp="1"/>
          </p:cNvSpPr>
          <p:nvPr>
            <p:ph type="subTitle" idx="1" hasCustomPrompt="1"/>
          </p:nvPr>
        </p:nvSpPr>
        <p:spPr>
          <a:xfrm>
            <a:off x="365125" y="3703319"/>
            <a:ext cx="4023996" cy="594355"/>
          </a:xfrm>
        </p:spPr>
        <p:txBody>
          <a:bodyPr>
            <a:noAutofit/>
          </a:bodyPr>
          <a:lstStyle>
            <a:lvl1pPr marL="0" indent="0" algn="l">
              <a:spcBef>
                <a:spcPts val="0"/>
              </a:spcBef>
              <a:spcAft>
                <a:spcPts val="0"/>
              </a:spcAft>
              <a:buNone/>
              <a:defRPr sz="1200"/>
            </a:lvl1pPr>
            <a:lvl2pPr marL="0" indent="0" algn="l">
              <a:spcBef>
                <a:spcPts val="0"/>
              </a:spcBef>
              <a:spcAft>
                <a:spcPts val="0"/>
              </a:spcAft>
              <a:buNone/>
              <a:defRPr sz="1200"/>
            </a:lvl2pPr>
            <a:lvl3pPr marL="0" indent="0" algn="l">
              <a:spcBef>
                <a:spcPts val="0"/>
              </a:spcBef>
              <a:spcAft>
                <a:spcPts val="0"/>
              </a:spcAft>
              <a:buNone/>
              <a:defRPr sz="1200"/>
            </a:lvl3pPr>
            <a:lvl4pPr marL="0" indent="0" algn="l">
              <a:spcBef>
                <a:spcPts val="0"/>
              </a:spcBef>
              <a:spcAft>
                <a:spcPts val="0"/>
              </a:spcAft>
              <a:buNone/>
              <a:defRPr sz="1200"/>
            </a:lvl4pPr>
            <a:lvl5pPr marL="0" indent="0" algn="l">
              <a:spcBef>
                <a:spcPts val="0"/>
              </a:spcBef>
              <a:spcAft>
                <a:spcPts val="0"/>
              </a:spcAft>
              <a:buNone/>
              <a:defRPr sz="1200"/>
            </a:lvl5pPr>
            <a:lvl6pPr marL="0" indent="0" algn="l">
              <a:spcBef>
                <a:spcPts val="0"/>
              </a:spcBef>
              <a:spcAft>
                <a:spcPts val="0"/>
              </a:spcAft>
              <a:buNone/>
              <a:defRPr sz="1200"/>
            </a:lvl6pPr>
            <a:lvl7pPr marL="0" indent="0" algn="l">
              <a:spcBef>
                <a:spcPts val="0"/>
              </a:spcBef>
              <a:spcAft>
                <a:spcPts val="0"/>
              </a:spcAft>
              <a:buNone/>
              <a:defRPr sz="1200"/>
            </a:lvl7pPr>
            <a:lvl8pPr marL="0" indent="0" algn="l">
              <a:spcBef>
                <a:spcPts val="0"/>
              </a:spcBef>
              <a:spcAft>
                <a:spcPts val="0"/>
              </a:spcAft>
              <a:buNone/>
              <a:defRPr sz="1200"/>
            </a:lvl8pPr>
            <a:lvl9pPr marL="0" indent="0" algn="l">
              <a:spcBef>
                <a:spcPts val="0"/>
              </a:spcBef>
              <a:spcAft>
                <a:spcPts val="0"/>
              </a:spcAft>
              <a:buNone/>
              <a:defRPr sz="1200"/>
            </a:lvl9pPr>
          </a:lstStyle>
          <a:p>
            <a:r>
              <a:rPr lang="en-US" dirty="0"/>
              <a:t>[Month 00, 0000]</a:t>
            </a:r>
            <a:br>
              <a:rPr lang="en-US" dirty="0"/>
            </a:br>
            <a:r>
              <a:rPr lang="en-US" dirty="0"/>
              <a:t>[Presenter Name]</a:t>
            </a:r>
            <a:br>
              <a:rPr lang="en-US" dirty="0"/>
            </a:br>
            <a:r>
              <a:rPr lang="en-US" dirty="0"/>
              <a:t>[Presenter Title]</a:t>
            </a:r>
          </a:p>
        </p:txBody>
      </p:sp>
      <p:sp>
        <p:nvSpPr>
          <p:cNvPr id="4" name="TextBox 3"/>
          <p:cNvSpPr txBox="1"/>
          <p:nvPr userDrawn="1"/>
        </p:nvSpPr>
        <p:spPr>
          <a:xfrm>
            <a:off x="365124" y="457200"/>
            <a:ext cx="1772921" cy="246221"/>
          </a:xfrm>
          <a:prstGeom prst="rect">
            <a:avLst/>
          </a:prstGeom>
          <a:noFill/>
        </p:spPr>
        <p:txBody>
          <a:bodyPr wrap="none" lIns="0" tIns="0" rIns="0" bIns="0" rtlCol="0">
            <a:spAutoFit/>
          </a:bodyPr>
          <a:lstStyle/>
          <a:p>
            <a:pPr marL="0" indent="0">
              <a:lnSpc>
                <a:spcPct val="100000"/>
              </a:lnSpc>
              <a:spcBef>
                <a:spcPts val="1200"/>
              </a:spcBef>
              <a:buSzPct val="100000"/>
              <a:buFont typeface="Wells Fargo Sans"/>
              <a:buNone/>
            </a:pPr>
            <a:r>
              <a:rPr lang="en-US" sz="1600" dirty="0">
                <a:latin typeface="Bahnschrift" panose="020B0502040204020203" pitchFamily="34" charset="0"/>
              </a:rPr>
              <a:t>Data Science Camp</a:t>
            </a:r>
          </a:p>
        </p:txBody>
      </p:sp>
    </p:spTree>
    <p:extLst>
      <p:ext uri="{BB962C8B-B14F-4D97-AF65-F5344CB8AC3E}">
        <p14:creationId xmlns:p14="http://schemas.microsoft.com/office/powerpoint/2010/main" val="83114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Charts">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C0E22618-D046-4A43-A145-B5CC229DCC9E}"/>
              </a:ext>
            </a:extLst>
          </p:cNvPr>
          <p:cNvSpPr>
            <a:spLocks noGrp="1"/>
          </p:cNvSpPr>
          <p:nvPr>
            <p:ph type="title" hasCustomPrompt="1"/>
          </p:nvPr>
        </p:nvSpPr>
        <p:spPr>
          <a:xfrm>
            <a:off x="365760" y="457200"/>
            <a:ext cx="8412480" cy="1005840"/>
          </a:xfrm>
        </p:spPr>
        <p:txBody>
          <a:bodyPr/>
          <a:lstStyle/>
          <a:p>
            <a:r>
              <a:rPr lang="en-US" dirty="0"/>
              <a:t>[Slide title]</a:t>
            </a:r>
          </a:p>
        </p:txBody>
      </p:sp>
      <p:sp>
        <p:nvSpPr>
          <p:cNvPr id="5" name="Chart Placeholder 1">
            <a:extLst>
              <a:ext uri="{FF2B5EF4-FFF2-40B4-BE49-F238E27FC236}">
                <a16:creationId xmlns:a16="http://schemas.microsoft.com/office/drawing/2014/main" id="{1739FB7C-9269-7342-8648-01158E245B2B}"/>
              </a:ext>
            </a:extLst>
          </p:cNvPr>
          <p:cNvSpPr>
            <a:spLocks noGrp="1"/>
          </p:cNvSpPr>
          <p:nvPr>
            <p:ph type="chart" sz="quarter" idx="11"/>
          </p:nvPr>
        </p:nvSpPr>
        <p:spPr>
          <a:xfrm>
            <a:off x="36576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6" name="Chart Placeholder 2">
            <a:extLst>
              <a:ext uri="{FF2B5EF4-FFF2-40B4-BE49-F238E27FC236}">
                <a16:creationId xmlns:a16="http://schemas.microsoft.com/office/drawing/2014/main" id="{A9A5DDBF-F036-D247-8214-85BE84E1C4F7}"/>
              </a:ext>
            </a:extLst>
          </p:cNvPr>
          <p:cNvSpPr>
            <a:spLocks noGrp="1"/>
          </p:cNvSpPr>
          <p:nvPr>
            <p:ph type="chart" sz="quarter" idx="12"/>
          </p:nvPr>
        </p:nvSpPr>
        <p:spPr>
          <a:xfrm>
            <a:off x="329184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7" name="Chart Placeholder 3">
            <a:extLst>
              <a:ext uri="{FF2B5EF4-FFF2-40B4-BE49-F238E27FC236}">
                <a16:creationId xmlns:a16="http://schemas.microsoft.com/office/drawing/2014/main" id="{67E53449-679B-CC46-BF8F-F1C105ECD917}"/>
              </a:ext>
            </a:extLst>
          </p:cNvPr>
          <p:cNvSpPr>
            <a:spLocks noGrp="1"/>
          </p:cNvSpPr>
          <p:nvPr>
            <p:ph type="chart" sz="quarter" idx="13"/>
          </p:nvPr>
        </p:nvSpPr>
        <p:spPr>
          <a:xfrm>
            <a:off x="6217920" y="1600200"/>
            <a:ext cx="2560320" cy="2057400"/>
          </a:xfrm>
        </p:spPr>
        <p:txBody>
          <a:bodyPr anchor="ctr" anchorCtr="0">
            <a:normAutofit/>
          </a:bodyPr>
          <a:lstStyle>
            <a:lvl1pPr marL="0" indent="0" algn="ctr">
              <a:buFontTx/>
              <a:buNone/>
              <a:defRPr sz="900"/>
            </a:lvl1pPr>
          </a:lstStyle>
          <a:p>
            <a:r>
              <a:rPr lang="en-US"/>
              <a:t>Click icon to add chart</a:t>
            </a:r>
          </a:p>
        </p:txBody>
      </p:sp>
      <p:sp>
        <p:nvSpPr>
          <p:cNvPr id="8" name="Chart Placeholder 4">
            <a:extLst>
              <a:ext uri="{FF2B5EF4-FFF2-40B4-BE49-F238E27FC236}">
                <a16:creationId xmlns:a16="http://schemas.microsoft.com/office/drawing/2014/main" id="{964DD178-5836-D24D-9CF5-2E0FDE4934E6}"/>
              </a:ext>
            </a:extLst>
          </p:cNvPr>
          <p:cNvSpPr>
            <a:spLocks noGrp="1"/>
          </p:cNvSpPr>
          <p:nvPr>
            <p:ph type="chart" sz="quarter" idx="14"/>
          </p:nvPr>
        </p:nvSpPr>
        <p:spPr>
          <a:xfrm>
            <a:off x="36576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9" name="Chart Placeholder 5">
            <a:extLst>
              <a:ext uri="{FF2B5EF4-FFF2-40B4-BE49-F238E27FC236}">
                <a16:creationId xmlns:a16="http://schemas.microsoft.com/office/drawing/2014/main" id="{CB0AE243-8D47-2941-B6AB-7A7BFCBEE1B2}"/>
              </a:ext>
            </a:extLst>
          </p:cNvPr>
          <p:cNvSpPr>
            <a:spLocks noGrp="1"/>
          </p:cNvSpPr>
          <p:nvPr>
            <p:ph type="chart" sz="quarter" idx="15"/>
          </p:nvPr>
        </p:nvSpPr>
        <p:spPr>
          <a:xfrm>
            <a:off x="329184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10" name="Chart Placeholder 6">
            <a:extLst>
              <a:ext uri="{FF2B5EF4-FFF2-40B4-BE49-F238E27FC236}">
                <a16:creationId xmlns:a16="http://schemas.microsoft.com/office/drawing/2014/main" id="{C99EE39F-D270-8347-9E90-33ACBAEA0719}"/>
              </a:ext>
            </a:extLst>
          </p:cNvPr>
          <p:cNvSpPr>
            <a:spLocks noGrp="1"/>
          </p:cNvSpPr>
          <p:nvPr>
            <p:ph type="chart" sz="quarter" idx="16"/>
          </p:nvPr>
        </p:nvSpPr>
        <p:spPr>
          <a:xfrm>
            <a:off x="6217920" y="4114800"/>
            <a:ext cx="2560320" cy="2057400"/>
          </a:xfrm>
        </p:spPr>
        <p:txBody>
          <a:bodyPr anchor="ctr" anchorCtr="0">
            <a:normAutofit/>
          </a:bodyPr>
          <a:lstStyle>
            <a:lvl1pPr marL="0" indent="0" algn="ctr">
              <a:buFontTx/>
              <a:buNone/>
              <a:defRPr sz="900"/>
            </a:lvl1pPr>
          </a:lstStyle>
          <a:p>
            <a:r>
              <a:rPr lang="en-US"/>
              <a:t>Click icon to add chart</a:t>
            </a:r>
          </a:p>
        </p:txBody>
      </p:sp>
      <p:sp>
        <p:nvSpPr>
          <p:cNvPr id="3" name="Slide Number">
            <a:extLst>
              <a:ext uri="{FF2B5EF4-FFF2-40B4-BE49-F238E27FC236}">
                <a16:creationId xmlns:a16="http://schemas.microsoft.com/office/drawing/2014/main" id="{99DBD1E6-5A74-274B-8433-97A77208CD6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6180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 White">
    <p:bg>
      <p:bgRef idx="1001">
        <a:schemeClr val="bg1"/>
      </p:bgRef>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5433CB49-42F4-4BEC-BD47-AAACD63E2CF3}"/>
              </a:ext>
            </a:extLst>
          </p:cNvPr>
          <p:cNvSpPr>
            <a:spLocks noGrp="1"/>
          </p:cNvSpPr>
          <p:nvPr>
            <p:ph type="body" idx="1" hasCustomPrompt="1"/>
          </p:nvPr>
        </p:nvSpPr>
        <p:spPr>
          <a:xfrm>
            <a:off x="365125" y="457201"/>
            <a:ext cx="5487036" cy="5714999"/>
          </a:xfrm>
        </p:spPr>
        <p:txBody>
          <a:bodyPr/>
          <a:lstStyle>
            <a:lvl1pPr marL="0" indent="0">
              <a:lnSpc>
                <a:spcPct val="90000"/>
              </a:lnSpc>
              <a:spcBef>
                <a:spcPts val="0"/>
              </a:spcBef>
              <a:buNone/>
              <a:defRPr sz="3600">
                <a:solidFill>
                  <a:schemeClr val="tx2"/>
                </a:solidFill>
                <a:latin typeface="Arial" panose="020B0604020202020204" pitchFamily="34" charset="0"/>
                <a:cs typeface="Arial" panose="020B0604020202020204" pitchFamily="34" charset="0"/>
              </a:defRPr>
            </a:lvl1pPr>
            <a:lvl2pPr marL="0" indent="0">
              <a:spcBef>
                <a:spcPts val="900"/>
              </a:spcBef>
              <a:buNone/>
              <a:defRPr sz="1200">
                <a:solidFill>
                  <a:schemeClr val="tx1"/>
                </a:solidFill>
                <a:latin typeface="Arial" panose="020B0604020202020204" pitchFamily="34" charset="0"/>
                <a:cs typeface="Arial" panose="020B0604020202020204" pitchFamily="34" charset="0"/>
              </a:defRPr>
            </a:lvl2pPr>
            <a:lvl3pPr marL="171450" indent="-171450">
              <a:spcBef>
                <a:spcPts val="9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3pPr>
            <a:lvl4pPr marL="3429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4pPr>
            <a:lvl5pPr marL="5143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5pPr>
            <a:lvl6pPr marL="6858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6pPr>
            <a:lvl7pPr marL="8572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7pPr>
            <a:lvl8pPr marL="102870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8pPr>
            <a:lvl9pPr marL="1200150" indent="-171450">
              <a:spcBef>
                <a:spcPts val="300"/>
              </a:spcBef>
              <a:buFont typeface="Wells Fargo Sans" panose="020B0503020203020204" pitchFamily="34" charset="0"/>
              <a:buChar char="–"/>
              <a:defRPr sz="1200">
                <a:solidFill>
                  <a:schemeClr val="tx1"/>
                </a:solidFill>
                <a:latin typeface="Arial" panose="020B0604020202020204" pitchFamily="34" charset="0"/>
                <a:cs typeface="Arial" panose="020B0604020202020204" pitchFamily="34" charset="0"/>
              </a:defRPr>
            </a:lvl9pPr>
          </a:lstStyle>
          <a:p>
            <a:pPr lvl="0"/>
            <a:r>
              <a:rPr lang="en-US" dirty="0"/>
              <a:t>[Section header title or quote]</a:t>
            </a:r>
          </a:p>
          <a:p>
            <a:pPr lvl="1"/>
            <a:r>
              <a:rPr lang="en-US" dirty="0"/>
              <a:t>Additional information, if needed</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2" name="Slide Number">
            <a:extLst>
              <a:ext uri="{FF2B5EF4-FFF2-40B4-BE49-F238E27FC236}">
                <a16:creationId xmlns:a16="http://schemas.microsoft.com/office/drawing/2014/main" id="{56A6D6C7-DEED-604E-9F87-29E1838E56B3}"/>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892270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ECD4D62C-8EA9-44FC-83B2-701A7A41EF41}"/>
              </a:ext>
            </a:extLst>
          </p:cNvPr>
          <p:cNvSpPr>
            <a:spLocks noGrp="1"/>
          </p:cNvSpPr>
          <p:nvPr>
            <p:ph type="title" hasCustomPrompt="1"/>
          </p:nvPr>
        </p:nvSpPr>
        <p:spPr/>
        <p:txBody>
          <a:bodyPr/>
          <a:lstStyle/>
          <a:p>
            <a:r>
              <a:rPr lang="en-US" dirty="0"/>
              <a:t>[Slide title]</a:t>
            </a:r>
          </a:p>
        </p:txBody>
      </p:sp>
      <p:sp>
        <p:nvSpPr>
          <p:cNvPr id="3" name="Slide Number">
            <a:extLst>
              <a:ext uri="{FF2B5EF4-FFF2-40B4-BE49-F238E27FC236}">
                <a16:creationId xmlns:a16="http://schemas.microsoft.com/office/drawing/2014/main" id="{6E475588-47DB-0041-A49C-8F0EF8600652}"/>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65587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a:extLst>
              <a:ext uri="{FF2B5EF4-FFF2-40B4-BE49-F238E27FC236}">
                <a16:creationId xmlns:a16="http://schemas.microsoft.com/office/drawing/2014/main" id="{665BEEFC-B89E-9C41-8260-1542F0B43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81782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Thank You">
            <a:extLst>
              <a:ext uri="{FF2B5EF4-FFF2-40B4-BE49-F238E27FC236}">
                <a16:creationId xmlns:a16="http://schemas.microsoft.com/office/drawing/2014/main" id="{D5C8B33B-B32E-0C4D-947A-87A5447D23F3}"/>
              </a:ext>
            </a:extLst>
          </p:cNvPr>
          <p:cNvSpPr txBox="1">
            <a:spLocks/>
          </p:cNvSpPr>
          <p:nvPr userDrawn="1"/>
        </p:nvSpPr>
        <p:spPr>
          <a:xfrm>
            <a:off x="365759" y="1600201"/>
            <a:ext cx="8413115" cy="1600199"/>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3700" kern="1200">
                <a:solidFill>
                  <a:schemeClr val="tx1"/>
                </a:solidFill>
                <a:latin typeface="+mj-lt"/>
                <a:ea typeface="+mj-ea"/>
                <a:cs typeface="+mj-cs"/>
              </a:defRPr>
            </a:lvl1pPr>
          </a:lstStyle>
          <a:p>
            <a:r>
              <a:rPr lang="en-US" sz="3200" dirty="0">
                <a:latin typeface="Arial" panose="020B0604020202020204" pitchFamily="34" charset="0"/>
                <a:cs typeface="Arial" panose="020B0604020202020204" pitchFamily="34" charset="0"/>
              </a:rPr>
              <a:t>Thank you</a:t>
            </a:r>
          </a:p>
        </p:txBody>
      </p:sp>
      <p:sp>
        <p:nvSpPr>
          <p:cNvPr id="8" name="Text Placeholder 1">
            <a:extLst>
              <a:ext uri="{FF2B5EF4-FFF2-40B4-BE49-F238E27FC236}">
                <a16:creationId xmlns:a16="http://schemas.microsoft.com/office/drawing/2014/main" id="{D580231D-7943-F647-B67D-262940DDDB85}"/>
              </a:ext>
            </a:extLst>
          </p:cNvPr>
          <p:cNvSpPr>
            <a:spLocks noGrp="1"/>
          </p:cNvSpPr>
          <p:nvPr>
            <p:ph type="body" sz="quarter" idx="10" hasCustomPrompt="1"/>
          </p:nvPr>
        </p:nvSpPr>
        <p:spPr>
          <a:xfrm>
            <a:off x="365760" y="4341846"/>
            <a:ext cx="2560320" cy="1830355"/>
          </a:xfrm>
        </p:spPr>
        <p:txBody>
          <a:bodyPr anchor="b" anchorCtr="0">
            <a:noAutofit/>
          </a:bodyPr>
          <a:lstStyle>
            <a:lvl1pPr marL="0" indent="0">
              <a:spcBef>
                <a:spcPts val="0"/>
              </a:spcBef>
              <a:buFontTx/>
              <a:buNone/>
              <a:defRPr sz="1000"/>
            </a:lvl1pPr>
            <a:lvl2pPr marL="0" indent="0">
              <a:spcBef>
                <a:spcPts val="0"/>
              </a:spcBef>
              <a:buFontTx/>
              <a:buNone/>
              <a:defRPr sz="1000"/>
            </a:lvl2pPr>
            <a:lvl3pPr marL="0" indent="0">
              <a:spcBef>
                <a:spcPts val="0"/>
              </a:spcBef>
              <a:buFontTx/>
              <a:buNone/>
              <a:defRPr sz="1000"/>
            </a:lvl3pPr>
            <a:lvl4pPr marL="0" indent="0">
              <a:spcBef>
                <a:spcPts val="0"/>
              </a:spcBef>
              <a:buFontTx/>
              <a:buNone/>
              <a:defRPr sz="1000"/>
            </a:lvl4pPr>
            <a:lvl5pPr marL="0" indent="0">
              <a:spcBef>
                <a:spcPts val="0"/>
              </a:spcBef>
              <a:buFontTx/>
              <a:buNone/>
              <a:defRPr sz="1000"/>
            </a:lvl5pPr>
            <a:lvl6pPr marL="0" indent="0">
              <a:spcBef>
                <a:spcPts val="0"/>
              </a:spcBef>
              <a:buFontTx/>
              <a:buNone/>
              <a:defRPr sz="1000"/>
            </a:lvl6pPr>
            <a:lvl7pPr marL="0" indent="0">
              <a:spcBef>
                <a:spcPts val="0"/>
              </a:spcBef>
              <a:buFontTx/>
              <a:buNone/>
              <a:defRPr sz="1000"/>
            </a:lvl7pPr>
            <a:lvl8pPr marL="0" indent="0">
              <a:spcBef>
                <a:spcPts val="0"/>
              </a:spcBef>
              <a:buFontTx/>
              <a:buNone/>
              <a:defRPr sz="1000"/>
            </a:lvl8pPr>
            <a:lvl9pPr marL="0" indent="0">
              <a:spcBef>
                <a:spcPts val="0"/>
              </a:spcBef>
              <a:buFontTx/>
              <a:buNone/>
              <a:defRPr sz="1000"/>
            </a:lvl9pPr>
          </a:lstStyle>
          <a:p>
            <a:pPr lvl="0"/>
            <a:r>
              <a:rPr lang="en-US" dirty="0"/>
              <a:t>[Optional contact information]</a:t>
            </a:r>
          </a:p>
        </p:txBody>
      </p:sp>
    </p:spTree>
    <p:extLst>
      <p:ext uri="{BB962C8B-B14F-4D97-AF65-F5344CB8AC3E}">
        <p14:creationId xmlns:p14="http://schemas.microsoft.com/office/powerpoint/2010/main" val="233821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5" name="Line 9"/>
          <p:cNvSpPr>
            <a:spLocks noChangeShapeType="1"/>
          </p:cNvSpPr>
          <p:nvPr/>
        </p:nvSpPr>
        <p:spPr bwMode="auto">
          <a:xfrm>
            <a:off x="538163" y="3430588"/>
            <a:ext cx="8058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6" name="Picture 3" descr="stagecoach icon with corporate signature &quot;Together we'll go far&quot;" title="stagecoach icon lockup"/>
          <p:cNvPicPr>
            <a:picLocks noChangeAspect="1" noChangeArrowheads="1"/>
          </p:cNvPicPr>
          <p:nvPr/>
        </p:nvPicPr>
        <p:blipFill>
          <a:blip r:embed="rId2">
            <a:extLst>
              <a:ext uri="{28A0092B-C50C-407E-A947-70E740481C1C}">
                <a14:useLocalDpi xmlns:a14="http://schemas.microsoft.com/office/drawing/2010/main" val="0"/>
              </a:ext>
            </a:extLst>
          </a:blip>
          <a:srcRect t="79585"/>
          <a:stretch>
            <a:fillRect/>
          </a:stretch>
        </p:blipFill>
        <p:spPr bwMode="auto">
          <a:xfrm>
            <a:off x="5137150" y="5403850"/>
            <a:ext cx="36703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title="wells fargo logo"/>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54950" y="384175"/>
            <a:ext cx="741363"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46786" y="1305643"/>
            <a:ext cx="7772400" cy="1959882"/>
          </a:xfrm>
          <a:noFill/>
          <a:ln w="9525">
            <a:noFill/>
            <a:miter lim="800000"/>
            <a:headEnd/>
            <a:tailEnd/>
          </a:ln>
        </p:spPr>
        <p:txBody>
          <a:bodyPr anchor="b"/>
          <a:lstStyle>
            <a:lvl1pPr algn="l" rtl="0" eaLnBrk="1" fontAlgn="base" hangingPunct="1">
              <a:lnSpc>
                <a:spcPct val="105000"/>
              </a:lnSpc>
              <a:spcBef>
                <a:spcPct val="0"/>
              </a:spcBef>
              <a:spcAft>
                <a:spcPct val="0"/>
              </a:spcAft>
              <a:defRPr lang="en-US" sz="4800" dirty="0">
                <a:solidFill>
                  <a:schemeClr val="bg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546786" y="3657600"/>
            <a:ext cx="6400800" cy="914400"/>
          </a:xfrm>
          <a:noFill/>
          <a:ln w="9525">
            <a:noFill/>
            <a:miter lim="800000"/>
            <a:headEnd/>
            <a:tailEnd/>
          </a:ln>
          <a:effectLst/>
        </p:spPr>
        <p:txBody>
          <a:bodyPr rIns="91440" bIns="45720">
            <a:normAutofit/>
          </a:bodyPr>
          <a:lstStyle>
            <a:lvl1pPr marL="0" indent="0" algn="l" rtl="0" eaLnBrk="1" fontAlgn="base" hangingPunct="1">
              <a:lnSpc>
                <a:spcPct val="120000"/>
              </a:lnSpc>
              <a:spcBef>
                <a:spcPct val="20000"/>
              </a:spcBef>
              <a:spcAft>
                <a:spcPct val="0"/>
              </a:spcAft>
              <a:buFont typeface="Wingdings" pitchFamily="2" charset="2"/>
              <a:buNone/>
              <a:defRPr lang="en-US" sz="1800" b="1" baseline="0" dirty="0">
                <a:solidFill>
                  <a:srgbClr val="000000"/>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Text Placeholder 16"/>
          <p:cNvSpPr>
            <a:spLocks noGrp="1"/>
          </p:cNvSpPr>
          <p:nvPr>
            <p:ph type="body" sz="quarter" idx="15"/>
          </p:nvPr>
        </p:nvSpPr>
        <p:spPr>
          <a:xfrm>
            <a:off x="546786" y="5275171"/>
            <a:ext cx="2819400" cy="762000"/>
          </a:xfrm>
        </p:spPr>
        <p:txBody>
          <a:bodyPr>
            <a:noAutofit/>
          </a:bodyPr>
          <a:lstStyle>
            <a:lvl1pPr marL="0" indent="0">
              <a:buNone/>
              <a:defRPr sz="1200">
                <a:solidFill>
                  <a:schemeClr val="bg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Tree>
    <p:extLst>
      <p:ext uri="{BB962C8B-B14F-4D97-AF65-F5344CB8AC3E}">
        <p14:creationId xmlns:p14="http://schemas.microsoft.com/office/powerpoint/2010/main" val="131838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One Column">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828800"/>
            <a:ext cx="4023360" cy="4340224"/>
          </a:xfrm>
        </p:spPr>
        <p:txBody>
          <a:bodyPr numCol="1"/>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F7941C5E-69DA-4A4E-99CB-9F761C379188}"/>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2910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Two Columns">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cxnSp>
        <p:nvCxnSpPr>
          <p:cNvPr id="4" name="Line">
            <a:extLst>
              <a:ext uri="{FF2B5EF4-FFF2-40B4-BE49-F238E27FC236}">
                <a16:creationId xmlns:a16="http://schemas.microsoft.com/office/drawing/2014/main" id="{4D348C42-76C9-E94C-BD38-85471A87E30C}"/>
              </a:ext>
            </a:extLst>
          </p:cNvPr>
          <p:cNvCxnSpPr>
            <a:cxnSpLocks/>
          </p:cNvCxnSpPr>
          <p:nvPr userDrawn="1"/>
        </p:nvCxnSpPr>
        <p:spPr bwMode="hidden">
          <a:xfrm>
            <a:off x="36576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cxnSp>
        <p:nvCxnSpPr>
          <p:cNvPr id="9" name="Line">
            <a:extLst>
              <a:ext uri="{FF2B5EF4-FFF2-40B4-BE49-F238E27FC236}">
                <a16:creationId xmlns:a16="http://schemas.microsoft.com/office/drawing/2014/main" id="{827E2BA7-0F08-6A47-9026-1A567427BC27}"/>
              </a:ext>
            </a:extLst>
          </p:cNvPr>
          <p:cNvCxnSpPr>
            <a:cxnSpLocks/>
          </p:cNvCxnSpPr>
          <p:nvPr userDrawn="1"/>
        </p:nvCxnSpPr>
        <p:spPr bwMode="hidden">
          <a:xfrm>
            <a:off x="4754880" y="1600200"/>
            <a:ext cx="4023360" cy="0"/>
          </a:xfrm>
          <a:prstGeom prst="line">
            <a:avLst/>
          </a:prstGeom>
          <a:ln w="19050" cap="flat">
            <a:solidFill>
              <a:srgbClr val="FFCD41"/>
            </a:solidFill>
          </a:ln>
        </p:spPr>
        <p:style>
          <a:lnRef idx="1">
            <a:schemeClr val="accent1"/>
          </a:lnRef>
          <a:fillRef idx="0">
            <a:schemeClr val="accent1"/>
          </a:fillRef>
          <a:effectRef idx="0">
            <a:schemeClr val="dk1"/>
          </a:effectRef>
          <a:fontRef idx="minor">
            <a:schemeClr val="lt1"/>
          </a:fontRef>
        </p:style>
      </p:cxn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59" y="1828802"/>
            <a:ext cx="8413115" cy="4340224"/>
          </a:xfrm>
        </p:spPr>
        <p:txBody>
          <a:bodyPr numCol="2"/>
          <a:lstStyle>
            <a:lvl1pPr marL="171450" indent="-171450">
              <a:buFont typeface="Wells Fargo Sans" panose="020B0503020203020204" pitchFamily="34" charset="0"/>
              <a:buChar char="•"/>
              <a:tabLst>
                <a:tab pos="4024313" algn="r"/>
              </a:tabLst>
              <a:defRPr/>
            </a:lvl1pPr>
            <a:lvl2pPr marL="342900" indent="-171450">
              <a:tabLst>
                <a:tab pos="4024313" algn="r"/>
              </a:tabLst>
              <a:defRPr/>
            </a:lvl2pPr>
            <a:lvl3pPr marL="514350" indent="-171450">
              <a:tabLst>
                <a:tab pos="4024313" algn="r"/>
              </a:tabLst>
              <a:defRPr/>
            </a:lvl3pPr>
            <a:lvl4pPr marL="685800" indent="-171450">
              <a:tabLst>
                <a:tab pos="4024313" algn="r"/>
              </a:tabLst>
              <a:defRPr/>
            </a:lvl4pPr>
            <a:lvl5pPr marL="857250" indent="-171450">
              <a:tabLst>
                <a:tab pos="4024313" algn="r"/>
              </a:tabLst>
              <a:defRPr/>
            </a:lvl5pPr>
            <a:lvl6pPr marL="1028700" indent="-171450">
              <a:tabLst>
                <a:tab pos="4024313" algn="r"/>
              </a:tabLst>
              <a:defRPr/>
            </a:lvl6pPr>
            <a:lvl7pPr marL="1200150" indent="-171450">
              <a:tabLst>
                <a:tab pos="4024313" algn="r"/>
              </a:tabLst>
              <a:defRPr/>
            </a:lvl7pPr>
            <a:lvl8pPr marL="1371600" indent="-171450">
              <a:tabLst>
                <a:tab pos="4024313" algn="r"/>
              </a:tabLst>
              <a:defRPr/>
            </a:lvl8pPr>
            <a:lvl9pPr marL="1543050" indent="-171450">
              <a:tabLst>
                <a:tab pos="40243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07DB0427-6005-7646-A1DA-069FBA064B9C}"/>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19111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125" y="1600201"/>
            <a:ext cx="8412480" cy="45688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21286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Text">
    <p:spTree>
      <p:nvGrpSpPr>
        <p:cNvPr id="1" name=""/>
        <p:cNvGrpSpPr/>
        <p:nvPr/>
      </p:nvGrpSpPr>
      <p:grpSpPr>
        <a:xfrm>
          <a:off x="0" y="0"/>
          <a:ext cx="0" cy="0"/>
          <a:chOff x="0" y="0"/>
          <a:chExt cx="0" cy="0"/>
        </a:xfrm>
      </p:grpSpPr>
      <p:sp>
        <p:nvSpPr>
          <p:cNvPr id="11" name="Title">
            <a:extLst>
              <a:ext uri="{FF2B5EF4-FFF2-40B4-BE49-F238E27FC236}">
                <a16:creationId xmlns:a16="http://schemas.microsoft.com/office/drawing/2014/main" id="{9D9BA87F-F94E-2547-8D0D-4850B271767F}"/>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5ACDF6B2-62B8-404E-8D30-594804419392}"/>
              </a:ext>
            </a:extLst>
          </p:cNvPr>
          <p:cNvSpPr>
            <a:spLocks noGrp="1"/>
          </p:cNvSpPr>
          <p:nvPr>
            <p:ph idx="1"/>
          </p:nvPr>
        </p:nvSpPr>
        <p:spPr>
          <a:xfrm>
            <a:off x="365760" y="1600201"/>
            <a:ext cx="5486400" cy="4568825"/>
          </a:xfrm>
        </p:spPr>
        <p:txBody>
          <a:bodyPr>
            <a:noAutofit/>
          </a:bodyPr>
          <a:lstStyle>
            <a:lvl1pPr marL="274320" indent="-274320">
              <a:lnSpc>
                <a:spcPct val="100000"/>
              </a:lnSpc>
              <a:buFont typeface="Wells Fargo Sans Display" panose="020B0503020203020204" pitchFamily="34" charset="0"/>
              <a:buChar char="•"/>
              <a:defRPr sz="2400">
                <a:latin typeface="+mj-lt"/>
              </a:defRPr>
            </a:lvl1pPr>
            <a:lvl2pPr marL="548640" indent="-274320">
              <a:lnSpc>
                <a:spcPct val="100000"/>
              </a:lnSpc>
              <a:buFont typeface="Wells Fargo Sans Display" panose="020B0503020203020204" pitchFamily="34" charset="0"/>
              <a:buChar char="–"/>
              <a:defRPr sz="2400">
                <a:latin typeface="+mj-lt"/>
              </a:defRPr>
            </a:lvl2pPr>
            <a:lvl3pPr marL="822960" indent="-274320">
              <a:lnSpc>
                <a:spcPct val="100000"/>
              </a:lnSpc>
              <a:buFont typeface="Wells Fargo Sans Display" panose="020B0503020203020204" pitchFamily="34" charset="0"/>
              <a:buChar char="–"/>
              <a:defRPr sz="2400">
                <a:latin typeface="+mj-lt"/>
              </a:defRPr>
            </a:lvl3pPr>
            <a:lvl4pPr marL="1097280" indent="-274320">
              <a:lnSpc>
                <a:spcPct val="100000"/>
              </a:lnSpc>
              <a:buFont typeface="Wells Fargo Sans Display" panose="020B0503020203020204" pitchFamily="34" charset="0"/>
              <a:buChar char="–"/>
              <a:defRPr sz="2400">
                <a:latin typeface="+mj-lt"/>
              </a:defRPr>
            </a:lvl4pPr>
            <a:lvl5pPr marL="1371600" indent="-274320">
              <a:lnSpc>
                <a:spcPct val="100000"/>
              </a:lnSpc>
              <a:buFont typeface="Wells Fargo Sans Display" panose="020B0503020203020204" pitchFamily="34" charset="0"/>
              <a:buChar char="–"/>
              <a:defRPr sz="2400">
                <a:latin typeface="+mj-lt"/>
              </a:defRPr>
            </a:lvl5pPr>
            <a:lvl6pPr marL="1645920" indent="-274320">
              <a:lnSpc>
                <a:spcPct val="100000"/>
              </a:lnSpc>
              <a:buFont typeface="Wells Fargo Sans Display" panose="020B0503020203020204" pitchFamily="34" charset="0"/>
              <a:buChar char="–"/>
              <a:defRPr sz="2400">
                <a:latin typeface="+mj-lt"/>
              </a:defRPr>
            </a:lvl6pPr>
            <a:lvl7pPr marL="1920240" indent="-274320">
              <a:lnSpc>
                <a:spcPct val="100000"/>
              </a:lnSpc>
              <a:buFont typeface="Wells Fargo Sans Display" panose="020B0503020203020204" pitchFamily="34" charset="0"/>
              <a:buChar char="–"/>
              <a:defRPr sz="2400">
                <a:latin typeface="+mj-lt"/>
              </a:defRPr>
            </a:lvl7pPr>
            <a:lvl8pPr marL="2194560" indent="-274320">
              <a:lnSpc>
                <a:spcPct val="100000"/>
              </a:lnSpc>
              <a:buFont typeface="Wells Fargo Sans Display" panose="020B0503020203020204" pitchFamily="34" charset="0"/>
              <a:buChar char="–"/>
              <a:defRPr sz="2400">
                <a:latin typeface="+mj-lt"/>
              </a:defRPr>
            </a:lvl8pPr>
            <a:lvl9pPr marL="2468880" indent="-274320">
              <a:lnSpc>
                <a:spcPct val="100000"/>
              </a:lnSpc>
              <a:buFont typeface="Wells Fargo Sans Display" panose="020B0503020203020204" pitchFamily="34" charset="0"/>
              <a:buChar char="–"/>
              <a:defRPr sz="24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16C968B0-98BE-A54C-8F1A-69CB67A0FBF6}"/>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2483856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5A6DEEE1-C08A-1E44-BEC5-E09044562C19}"/>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4754880" y="1600200"/>
            <a:ext cx="402336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E9BFDC9A-8BFC-8946-84F2-2786226F4A25}"/>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0111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AAE1199F-835A-AB49-B657-252EF2C5A8AA}"/>
              </a:ext>
            </a:extLst>
          </p:cNvPr>
          <p:cNvSpPr>
            <a:spLocks noGrp="1"/>
          </p:cNvSpPr>
          <p:nvPr>
            <p:ph sz="quarter" idx="10"/>
          </p:nvPr>
        </p:nvSpPr>
        <p:spPr>
          <a:xfrm>
            <a:off x="6217921" y="1600200"/>
            <a:ext cx="2560954"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77759C7B-BF36-F44D-BEAC-32033DC69731}"/>
              </a:ext>
            </a:extLst>
          </p:cNvPr>
          <p:cNvSpPr>
            <a:spLocks noGrp="1"/>
          </p:cNvSpPr>
          <p:nvPr>
            <p:ph type="sldNum" sz="quarter" idx="11"/>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424102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256032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3291840" y="1600200"/>
            <a:ext cx="548639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5D805AD4-73CF-FE45-8F86-233D14A0CF8E}"/>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32386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16" name="Title">
            <a:extLst>
              <a:ext uri="{FF2B5EF4-FFF2-40B4-BE49-F238E27FC236}">
                <a16:creationId xmlns:a16="http://schemas.microsoft.com/office/drawing/2014/main" id="{0FEC781B-6995-FC4B-8081-5377A71B27B1}"/>
              </a:ext>
            </a:extLst>
          </p:cNvPr>
          <p:cNvSpPr>
            <a:spLocks noGrp="1"/>
          </p:cNvSpPr>
          <p:nvPr>
            <p:ph type="title" hasCustomPrompt="1"/>
          </p:nvPr>
        </p:nvSpPr>
        <p:spPr>
          <a:xfrm>
            <a:off x="365760" y="457200"/>
            <a:ext cx="8412480" cy="1005840"/>
          </a:xfrm>
        </p:spPr>
        <p:txBody>
          <a:bodyPr/>
          <a:lstStyle>
            <a:lvl1pPr>
              <a:defRPr/>
            </a:lvl1pPr>
          </a:lstStyle>
          <a:p>
            <a:r>
              <a:rPr lang="en-US" dirty="0"/>
              <a:t>[Slide title]</a:t>
            </a:r>
          </a:p>
        </p:txBody>
      </p:sp>
      <p:sp>
        <p:nvSpPr>
          <p:cNvPr id="3" name="Content Placeholder 1">
            <a:extLst>
              <a:ext uri="{FF2B5EF4-FFF2-40B4-BE49-F238E27FC236}">
                <a16:creationId xmlns:a16="http://schemas.microsoft.com/office/drawing/2014/main" id="{18C91035-5E9C-427C-BB14-3C95EF5EA9C7}"/>
              </a:ext>
            </a:extLst>
          </p:cNvPr>
          <p:cNvSpPr>
            <a:spLocks noGrp="1"/>
          </p:cNvSpPr>
          <p:nvPr>
            <p:ph sz="half" idx="1"/>
          </p:nvPr>
        </p:nvSpPr>
        <p:spPr>
          <a:xfrm>
            <a:off x="365761" y="1600200"/>
            <a:ext cx="5486400"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086D2EDA-1064-496E-9F5C-3A8317F76DD7}"/>
              </a:ext>
            </a:extLst>
          </p:cNvPr>
          <p:cNvSpPr>
            <a:spLocks noGrp="1"/>
          </p:cNvSpPr>
          <p:nvPr>
            <p:ph sz="half" idx="2"/>
          </p:nvPr>
        </p:nvSpPr>
        <p:spPr>
          <a:xfrm>
            <a:off x="6217920" y="1600200"/>
            <a:ext cx="2560319" cy="4572000"/>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a:extLst>
              <a:ext uri="{FF2B5EF4-FFF2-40B4-BE49-F238E27FC236}">
                <a16:creationId xmlns:a16="http://schemas.microsoft.com/office/drawing/2014/main" id="{34BDA51D-739A-6147-AE33-B80AD50465EA}"/>
              </a:ext>
            </a:extLst>
          </p:cNvPr>
          <p:cNvSpPr>
            <a:spLocks noGrp="1"/>
          </p:cNvSpPr>
          <p:nvPr>
            <p:ph type="sldNum" sz="quarter" idx="10"/>
          </p:nvPr>
        </p:nvSpPr>
        <p:spPr/>
        <p:txBody>
          <a:body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348674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EF5521F-5C5A-4C48-8B35-7AA5E0604784}"/>
              </a:ext>
            </a:extLst>
          </p:cNvPr>
          <p:cNvSpPr>
            <a:spLocks noGrp="1"/>
          </p:cNvSpPr>
          <p:nvPr>
            <p:ph type="title"/>
          </p:nvPr>
        </p:nvSpPr>
        <p:spPr>
          <a:xfrm>
            <a:off x="365760" y="457200"/>
            <a:ext cx="8412480" cy="1005840"/>
          </a:xfrm>
          <a:prstGeom prst="rect">
            <a:avLst/>
          </a:prstGeom>
        </p:spPr>
        <p:txBody>
          <a:bodyPr vert="horz" lIns="0" tIns="0" rIns="0" bIns="0" rtlCol="0" anchor="t" anchorCtr="0">
            <a:noAutofit/>
          </a:bodyPr>
          <a:lstStyle/>
          <a:p>
            <a:r>
              <a:rPr lang="en-US" dirty="0"/>
              <a:t>[Slide title]</a:t>
            </a:r>
          </a:p>
        </p:txBody>
      </p:sp>
      <p:sp>
        <p:nvSpPr>
          <p:cNvPr id="3" name="Text Placeholder">
            <a:extLst>
              <a:ext uri="{FF2B5EF4-FFF2-40B4-BE49-F238E27FC236}">
                <a16:creationId xmlns:a16="http://schemas.microsoft.com/office/drawing/2014/main" id="{48CBF009-1B9F-4150-8EC1-2D97F9BB499C}"/>
              </a:ext>
            </a:extLst>
          </p:cNvPr>
          <p:cNvSpPr>
            <a:spLocks noGrp="1"/>
          </p:cNvSpPr>
          <p:nvPr>
            <p:ph type="body" idx="1"/>
          </p:nvPr>
        </p:nvSpPr>
        <p:spPr>
          <a:xfrm>
            <a:off x="365760" y="1600200"/>
            <a:ext cx="8412480" cy="4572000"/>
          </a:xfrm>
          <a:prstGeom prst="rect">
            <a:avLst/>
          </a:prstGeom>
        </p:spPr>
        <p:txBody>
          <a:bodyPr vert="horz" lIns="0" tIns="0" rIns="0" bIns="0" spcCol="36576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Slide Number">
            <a:extLst>
              <a:ext uri="{FF2B5EF4-FFF2-40B4-BE49-F238E27FC236}">
                <a16:creationId xmlns:a16="http://schemas.microsoft.com/office/drawing/2014/main" id="{3B92F20D-48D7-2E43-BCAC-BA410B21DF1A}"/>
              </a:ext>
            </a:extLst>
          </p:cNvPr>
          <p:cNvSpPr>
            <a:spLocks noGrp="1"/>
          </p:cNvSpPr>
          <p:nvPr>
            <p:ph type="sldNum" sz="quarter" idx="4"/>
          </p:nvPr>
        </p:nvSpPr>
        <p:spPr>
          <a:xfrm>
            <a:off x="8412480" y="6400800"/>
            <a:ext cx="365760" cy="228600"/>
          </a:xfrm>
          <a:prstGeom prst="rect">
            <a:avLst/>
          </a:prstGeom>
        </p:spPr>
        <p:txBody>
          <a:bodyPr vert="horz" lIns="0" tIns="0" rIns="0" bIns="0" rtlCol="0" anchor="b" anchorCtr="0"/>
          <a:lstStyle>
            <a:lvl1pPr algn="r">
              <a:defRPr sz="800">
                <a:solidFill>
                  <a:schemeClr val="tx1"/>
                </a:solidFill>
              </a:defRPr>
            </a:lvl1pPr>
          </a:lstStyle>
          <a:p>
            <a:fld id="{000F85C7-EC28-5C4D-9577-C5634B07539F}" type="slidenum">
              <a:rPr lang="en-US" smtClean="0"/>
              <a:pPr/>
              <a:t>‹#›</a:t>
            </a:fld>
            <a:endParaRPr lang="en-US" dirty="0"/>
          </a:p>
        </p:txBody>
      </p:sp>
    </p:spTree>
    <p:extLst>
      <p:ext uri="{BB962C8B-B14F-4D97-AF65-F5344CB8AC3E}">
        <p14:creationId xmlns:p14="http://schemas.microsoft.com/office/powerpoint/2010/main" val="1599396375"/>
      </p:ext>
    </p:extLst>
  </p:cSld>
  <p:clrMap bg1="lt1" tx1="dk1" bg2="lt2" tx2="dk2" accent1="accent1" accent2="accent2" accent3="accent3" accent4="accent4" accent5="accent5" accent6="accent6" hlink="hlink" folHlink="folHlink"/>
  <p:sldLayoutIdLst>
    <p:sldLayoutId id="2147483649" r:id="rId1"/>
    <p:sldLayoutId id="2147483673" r:id="rId2"/>
    <p:sldLayoutId id="2147483672" r:id="rId3"/>
    <p:sldLayoutId id="2147483650" r:id="rId4"/>
    <p:sldLayoutId id="2147483675" r:id="rId5"/>
    <p:sldLayoutId id="2147483652" r:id="rId6"/>
    <p:sldLayoutId id="2147483658" r:id="rId7"/>
    <p:sldLayoutId id="2147483669" r:id="rId8"/>
    <p:sldLayoutId id="2147483670" r:id="rId9"/>
    <p:sldLayoutId id="2147483674" r:id="rId10"/>
    <p:sldLayoutId id="2147483661" r:id="rId11"/>
    <p:sldLayoutId id="2147483654" r:id="rId12"/>
    <p:sldLayoutId id="2147483655" r:id="rId13"/>
    <p:sldLayoutId id="2147483671" r:id="rId14"/>
    <p:sldLayoutId id="214748367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85800" rtl="0" eaLnBrk="1" latinLnBrk="0" hangingPunct="1">
        <a:lnSpc>
          <a:spcPct val="90000"/>
        </a:lnSpc>
        <a:spcBef>
          <a:spcPct val="0"/>
        </a:spcBef>
        <a:buNone/>
        <a:defRPr sz="2400" b="0" i="0" u="none" kern="1200">
          <a:solidFill>
            <a:schemeClr val="tx2"/>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100000"/>
        </a:lnSpc>
        <a:spcBef>
          <a:spcPts val="12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1pPr>
      <a:lvl2pPr marL="3429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b="0" i="0" u="none" kern="1200">
          <a:solidFill>
            <a:schemeClr val="tx1"/>
          </a:solidFill>
          <a:latin typeface="Arial" panose="020B0604020202020204" pitchFamily="34" charset="0"/>
          <a:ea typeface="+mn-ea"/>
          <a:cs typeface="Arial" panose="020B0604020202020204" pitchFamily="34" charset="0"/>
        </a:defRPr>
      </a:lvl2pPr>
      <a:lvl3pPr marL="5143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3pPr>
      <a:lvl4pPr marL="6858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8572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10287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6pPr>
      <a:lvl7pPr marL="12001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7pPr>
      <a:lvl8pPr marL="137160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8pPr>
      <a:lvl9pPr marL="1543050" indent="-171450" algn="l" defTabSz="685800" rtl="0" eaLnBrk="1" latinLnBrk="0" hangingPunct="1">
        <a:lnSpc>
          <a:spcPct val="100000"/>
        </a:lnSpc>
        <a:spcBef>
          <a:spcPts val="300"/>
        </a:spcBef>
        <a:spcAft>
          <a:spcPts val="0"/>
        </a:spcAft>
        <a:buFont typeface="Wells Fargo Sans" panose="020B0503020203020204" pitchFamily="34" charset="0"/>
        <a:buChar char="–"/>
        <a:defRPr sz="1600" kern="1200">
          <a:solidFill>
            <a:schemeClr val="tx1"/>
          </a:solidFill>
          <a:latin typeface="Arial" panose="020B0604020202020204" pitchFamily="34" charset="0"/>
          <a:ea typeface="+mn-ea"/>
          <a:cs typeface="Arial" panose="020B0604020202020204" pitchFamily="34" charset="0"/>
        </a:defRPr>
      </a:lvl9pPr>
    </p:bodyStyle>
    <p:otherStyle>
      <a:defPPr>
        <a:defRPr lang="en-US"/>
      </a:defPPr>
      <a:lvl1pPr marL="0" algn="l" defTabSz="685800" rtl="0" eaLnBrk="1" latinLnBrk="0" hangingPunct="1">
        <a:defRPr sz="1600" kern="1200">
          <a:solidFill>
            <a:schemeClr val="tx1"/>
          </a:solidFill>
          <a:latin typeface="+mn-lt"/>
          <a:ea typeface="+mn-ea"/>
          <a:cs typeface="+mn-cs"/>
        </a:defRPr>
      </a:lvl1pPr>
      <a:lvl2pPr marL="342900" algn="l" defTabSz="685800" rtl="0" eaLnBrk="1" latinLnBrk="0" hangingPunct="1">
        <a:defRPr sz="1600" kern="1200">
          <a:solidFill>
            <a:schemeClr val="tx1"/>
          </a:solidFill>
          <a:latin typeface="+mn-lt"/>
          <a:ea typeface="+mn-ea"/>
          <a:cs typeface="+mn-cs"/>
        </a:defRPr>
      </a:lvl2pPr>
      <a:lvl3pPr marL="685800" algn="l" defTabSz="685800" rtl="0" eaLnBrk="1" latinLnBrk="0" hangingPunct="1">
        <a:defRPr sz="1600" kern="1200">
          <a:solidFill>
            <a:schemeClr val="tx1"/>
          </a:solidFill>
          <a:latin typeface="+mn-lt"/>
          <a:ea typeface="+mn-ea"/>
          <a:cs typeface="+mn-cs"/>
        </a:defRPr>
      </a:lvl3pPr>
      <a:lvl4pPr marL="1028700" algn="l" defTabSz="685800" rtl="0" eaLnBrk="1" latinLnBrk="0" hangingPunct="1">
        <a:defRPr sz="1600" kern="1200">
          <a:solidFill>
            <a:schemeClr val="tx1"/>
          </a:solidFill>
          <a:latin typeface="+mn-lt"/>
          <a:ea typeface="+mn-ea"/>
          <a:cs typeface="+mn-cs"/>
        </a:defRPr>
      </a:lvl4pPr>
      <a:lvl5pPr marL="1371600" algn="l" defTabSz="685800" rtl="0" eaLnBrk="1" latinLnBrk="0" hangingPunct="1">
        <a:defRPr sz="1600" kern="1200">
          <a:solidFill>
            <a:schemeClr val="tx1"/>
          </a:solidFill>
          <a:latin typeface="+mn-lt"/>
          <a:ea typeface="+mn-ea"/>
          <a:cs typeface="+mn-cs"/>
        </a:defRPr>
      </a:lvl5pPr>
      <a:lvl6pPr marL="1714500" algn="l" defTabSz="685800" rtl="0" eaLnBrk="1" latinLnBrk="0" hangingPunct="1">
        <a:defRPr sz="1600" kern="1200">
          <a:solidFill>
            <a:schemeClr val="tx1"/>
          </a:solidFill>
          <a:latin typeface="+mn-lt"/>
          <a:ea typeface="+mn-ea"/>
          <a:cs typeface="+mn-cs"/>
        </a:defRPr>
      </a:lvl6pPr>
      <a:lvl7pPr marL="2057400" algn="l" defTabSz="685800" rtl="0" eaLnBrk="1" latinLnBrk="0" hangingPunct="1">
        <a:defRPr sz="1600" kern="1200">
          <a:solidFill>
            <a:schemeClr val="tx1"/>
          </a:solidFill>
          <a:latin typeface="+mn-lt"/>
          <a:ea typeface="+mn-ea"/>
          <a:cs typeface="+mn-cs"/>
        </a:defRPr>
      </a:lvl7pPr>
      <a:lvl8pPr marL="2400300" algn="l" defTabSz="685800" rtl="0" eaLnBrk="1" latinLnBrk="0" hangingPunct="1">
        <a:defRPr sz="1600" kern="1200">
          <a:solidFill>
            <a:schemeClr val="tx1"/>
          </a:solidFill>
          <a:latin typeface="+mn-lt"/>
          <a:ea typeface="+mn-ea"/>
          <a:cs typeface="+mn-cs"/>
        </a:defRPr>
      </a:lvl8pPr>
      <a:lvl9pPr marL="2743200" algn="l" defTabSz="6858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30" userDrawn="1">
          <p15:clr>
            <a:srgbClr val="F26B43"/>
          </p15:clr>
        </p15:guide>
        <p15:guide id="3" pos="5530" userDrawn="1">
          <p15:clr>
            <a:srgbClr val="F26B43"/>
          </p15:clr>
        </p15:guide>
        <p15:guide id="4" orient="horz" pos="1008" userDrawn="1">
          <p15:clr>
            <a:srgbClr val="F26B43"/>
          </p15:clr>
        </p15:guide>
        <p15:guide id="5"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Ethics in Data Science</a:t>
            </a:r>
          </a:p>
        </p:txBody>
      </p:sp>
      <p:sp>
        <p:nvSpPr>
          <p:cNvPr id="5" name="Subtitle 4">
            <a:extLst>
              <a:ext uri="{FF2B5EF4-FFF2-40B4-BE49-F238E27FC236}">
                <a16:creationId xmlns:a16="http://schemas.microsoft.com/office/drawing/2014/main" id="{832D2846-4417-45B0-8D9E-86DFA12995F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519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7F1C15-7754-4DAB-82C9-D68C95FC0F1F}"/>
              </a:ext>
            </a:extLst>
          </p:cNvPr>
          <p:cNvSpPr>
            <a:spLocks noGrp="1"/>
          </p:cNvSpPr>
          <p:nvPr>
            <p:ph type="title"/>
          </p:nvPr>
        </p:nvSpPr>
        <p:spPr/>
        <p:txBody>
          <a:bodyPr/>
          <a:lstStyle/>
          <a:p>
            <a:r>
              <a:rPr lang="en-US" dirty="0"/>
              <a:t>Ethics in Data Science</a:t>
            </a:r>
          </a:p>
        </p:txBody>
      </p:sp>
      <p:sp>
        <p:nvSpPr>
          <p:cNvPr id="6" name="Content Placeholder 5">
            <a:extLst>
              <a:ext uri="{FF2B5EF4-FFF2-40B4-BE49-F238E27FC236}">
                <a16:creationId xmlns:a16="http://schemas.microsoft.com/office/drawing/2014/main" id="{C700F94E-F729-4919-B99E-125A89A79FAC}"/>
              </a:ext>
            </a:extLst>
          </p:cNvPr>
          <p:cNvSpPr>
            <a:spLocks noGrp="1"/>
          </p:cNvSpPr>
          <p:nvPr>
            <p:ph idx="1"/>
          </p:nvPr>
        </p:nvSpPr>
        <p:spPr>
          <a:xfrm>
            <a:off x="365124" y="966788"/>
            <a:ext cx="8412480" cy="4568825"/>
          </a:xfrm>
        </p:spPr>
        <p:txBody>
          <a:bodyPr>
            <a:normAutofit/>
          </a:bodyPr>
          <a:lstStyle/>
          <a:p>
            <a:r>
              <a:rPr lang="en-US" dirty="0"/>
              <a:t>Ethics address the issues of what is 'right', what is 'just', and what is '</a:t>
            </a:r>
            <a:r>
              <a:rPr lang="en-US" b="1" dirty="0"/>
              <a:t>fair</a:t>
            </a:r>
            <a:r>
              <a:rPr lang="en-US" dirty="0"/>
              <a:t>’.</a:t>
            </a:r>
          </a:p>
          <a:p>
            <a:r>
              <a:rPr lang="en-US" dirty="0"/>
              <a:t>It is very important aspect of scientific research, as science itself is incapable of possessing moral or ethical qualities.</a:t>
            </a:r>
          </a:p>
          <a:p>
            <a:r>
              <a:rPr lang="en-US" dirty="0"/>
              <a:t>Data science is no exception. While data science techniques have potential to bring more efficiency, they also open up the possibility for new forms of discrimination by gender, age, race, etc.</a:t>
            </a:r>
          </a:p>
          <a:p>
            <a:r>
              <a:rPr lang="en-US" dirty="0"/>
              <a:t>Ethics has to verify the outcomes to be fair among </a:t>
            </a:r>
            <a:r>
              <a:rPr lang="en-US" b="1" dirty="0"/>
              <a:t>protected</a:t>
            </a:r>
            <a:r>
              <a:rPr lang="en-US" dirty="0"/>
              <a:t> groups, including race, color, religion, sex, national origin, age, marital status, receipt of public assistance, etc.</a:t>
            </a:r>
          </a:p>
        </p:txBody>
      </p:sp>
      <p:sp>
        <p:nvSpPr>
          <p:cNvPr id="4" name="Slide Number Placeholder 3">
            <a:extLst>
              <a:ext uri="{FF2B5EF4-FFF2-40B4-BE49-F238E27FC236}">
                <a16:creationId xmlns:a16="http://schemas.microsoft.com/office/drawing/2014/main" id="{DE1A61EA-0233-4E2E-AA97-56CE26598520}"/>
              </a:ext>
            </a:extLst>
          </p:cNvPr>
          <p:cNvSpPr>
            <a:spLocks noGrp="1"/>
          </p:cNvSpPr>
          <p:nvPr>
            <p:ph type="sldNum" sz="quarter" idx="10"/>
          </p:nvPr>
        </p:nvSpPr>
        <p:spPr/>
        <p:txBody>
          <a:bodyPr/>
          <a:lstStyle/>
          <a:p>
            <a:fld id="{000F85C7-EC28-5C4D-9577-C5634B07539F}" type="slidenum">
              <a:rPr lang="en-US" smtClean="0"/>
              <a:pPr/>
              <a:t>2</a:t>
            </a:fld>
            <a:endParaRPr lang="en-US" dirty="0"/>
          </a:p>
        </p:txBody>
      </p:sp>
      <p:pic>
        <p:nvPicPr>
          <p:cNvPr id="1026" name="Picture 2">
            <a:extLst>
              <a:ext uri="{FF2B5EF4-FFF2-40B4-BE49-F238E27FC236}">
                <a16:creationId xmlns:a16="http://schemas.microsoft.com/office/drawing/2014/main" id="{DC55413A-FCAA-4D54-849A-1593EE4C2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4371" y="3810000"/>
            <a:ext cx="415398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561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4D3B5-1878-4A94-93E6-82ED09E93746}"/>
              </a:ext>
            </a:extLst>
          </p:cNvPr>
          <p:cNvSpPr>
            <a:spLocks noGrp="1"/>
          </p:cNvSpPr>
          <p:nvPr>
            <p:ph type="title"/>
          </p:nvPr>
        </p:nvSpPr>
        <p:spPr>
          <a:xfrm>
            <a:off x="365760" y="457200"/>
            <a:ext cx="8412480" cy="533400"/>
          </a:xfrm>
        </p:spPr>
        <p:txBody>
          <a:bodyPr/>
          <a:lstStyle/>
          <a:p>
            <a:r>
              <a:rPr lang="en-US" dirty="0"/>
              <a:t>NLP</a:t>
            </a:r>
          </a:p>
        </p:txBody>
      </p:sp>
      <p:sp>
        <p:nvSpPr>
          <p:cNvPr id="3" name="Content Placeholder 2">
            <a:extLst>
              <a:ext uri="{FF2B5EF4-FFF2-40B4-BE49-F238E27FC236}">
                <a16:creationId xmlns:a16="http://schemas.microsoft.com/office/drawing/2014/main" id="{682E6DDB-C9BD-40DA-8121-146DCA690C99}"/>
              </a:ext>
            </a:extLst>
          </p:cNvPr>
          <p:cNvSpPr>
            <a:spLocks noGrp="1"/>
          </p:cNvSpPr>
          <p:nvPr>
            <p:ph idx="1"/>
          </p:nvPr>
        </p:nvSpPr>
        <p:spPr>
          <a:xfrm>
            <a:off x="361630" y="1066801"/>
            <a:ext cx="8412480" cy="4568825"/>
          </a:xfrm>
        </p:spPr>
        <p:txBody>
          <a:bodyPr/>
          <a:lstStyle/>
          <a:p>
            <a:r>
              <a:rPr lang="en-US" dirty="0">
                <a:solidFill>
                  <a:srgbClr val="141414"/>
                </a:solidFill>
              </a:rPr>
              <a:t>Amazon’s recruitment tool was scrapped after it was found to be biased against hiring women.</a:t>
            </a:r>
            <a:endParaRPr lang="en-US" b="1" dirty="0"/>
          </a:p>
          <a:p>
            <a:r>
              <a:rPr lang="en-US" dirty="0">
                <a:solidFill>
                  <a:srgbClr val="313132"/>
                </a:solidFill>
                <a:latin typeface="freight-book"/>
              </a:rPr>
              <a:t>The recruiting tool was built to review job applicants’ resumes to search for top candidates. </a:t>
            </a:r>
            <a:r>
              <a:rPr lang="en-US" altLang="zh-CN" dirty="0">
                <a:solidFill>
                  <a:srgbClr val="141414"/>
                </a:solidFill>
              </a:rPr>
              <a:t>T</a:t>
            </a:r>
            <a:r>
              <a:rPr lang="en-US" dirty="0">
                <a:solidFill>
                  <a:srgbClr val="141414"/>
                </a:solidFill>
              </a:rPr>
              <a:t>he tool was trained using data submitted to the company over a decade and given the gender disparity in the tech-industry, the data mostly came from male applicants. </a:t>
            </a:r>
            <a:endParaRPr lang="en-US" dirty="0">
              <a:solidFill>
                <a:srgbClr val="313132"/>
              </a:solidFill>
              <a:latin typeface="freight-book"/>
            </a:endParaRPr>
          </a:p>
          <a:p>
            <a:r>
              <a:rPr lang="en-US" dirty="0">
                <a:solidFill>
                  <a:srgbClr val="313132"/>
                </a:solidFill>
                <a:latin typeface="freight-book"/>
              </a:rPr>
              <a:t> The tool taught itself that male candidates were preferable. It penalized resumes that included the word “women’s” </a:t>
            </a:r>
            <a:r>
              <a:rPr lang="en-US" dirty="0"/>
              <a:t>as in “women’s chess club captain.” It also</a:t>
            </a:r>
            <a:r>
              <a:rPr lang="en-US" dirty="0">
                <a:solidFill>
                  <a:srgbClr val="313132"/>
                </a:solidFill>
                <a:latin typeface="freight-book"/>
              </a:rPr>
              <a:t> downgraded graduates of two all-women’s colleges.  It favored </a:t>
            </a:r>
            <a:r>
              <a:rPr lang="en-US" dirty="0"/>
              <a:t>candidates who described themselves using verbs more commonly found on male engineers’ resumes, such as “executed” and “captured.” </a:t>
            </a:r>
          </a:p>
        </p:txBody>
      </p:sp>
      <p:sp>
        <p:nvSpPr>
          <p:cNvPr id="4" name="Slide Number Placeholder 3">
            <a:extLst>
              <a:ext uri="{FF2B5EF4-FFF2-40B4-BE49-F238E27FC236}">
                <a16:creationId xmlns:a16="http://schemas.microsoft.com/office/drawing/2014/main" id="{67A064BD-AB18-4921-B148-ECD094AA5CB2}"/>
              </a:ext>
            </a:extLst>
          </p:cNvPr>
          <p:cNvSpPr>
            <a:spLocks noGrp="1"/>
          </p:cNvSpPr>
          <p:nvPr>
            <p:ph type="sldNum" sz="quarter" idx="10"/>
          </p:nvPr>
        </p:nvSpPr>
        <p:spPr/>
        <p:txBody>
          <a:bodyPr/>
          <a:lstStyle/>
          <a:p>
            <a:fld id="{000F85C7-EC28-5C4D-9577-C5634B07539F}" type="slidenum">
              <a:rPr lang="en-US" smtClean="0"/>
              <a:pPr/>
              <a:t>3</a:t>
            </a:fld>
            <a:endParaRPr lang="en-US" dirty="0"/>
          </a:p>
        </p:txBody>
      </p:sp>
      <p:pic>
        <p:nvPicPr>
          <p:cNvPr id="5" name="Picture 4">
            <a:extLst>
              <a:ext uri="{FF2B5EF4-FFF2-40B4-BE49-F238E27FC236}">
                <a16:creationId xmlns:a16="http://schemas.microsoft.com/office/drawing/2014/main" id="{85B1F538-71C6-4210-B91F-9563CCA0F6D1}"/>
              </a:ext>
            </a:extLst>
          </p:cNvPr>
          <p:cNvPicPr>
            <a:picLocks noChangeAspect="1"/>
          </p:cNvPicPr>
          <p:nvPr/>
        </p:nvPicPr>
        <p:blipFill>
          <a:blip r:embed="rId2"/>
          <a:stretch>
            <a:fillRect/>
          </a:stretch>
        </p:blipFill>
        <p:spPr>
          <a:xfrm>
            <a:off x="1884919" y="3868819"/>
            <a:ext cx="5365902" cy="2531981"/>
          </a:xfrm>
          <a:prstGeom prst="rect">
            <a:avLst/>
          </a:prstGeom>
        </p:spPr>
      </p:pic>
    </p:spTree>
    <p:extLst>
      <p:ext uri="{BB962C8B-B14F-4D97-AF65-F5344CB8AC3E}">
        <p14:creationId xmlns:p14="http://schemas.microsoft.com/office/powerpoint/2010/main" val="114682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20CB7-326C-4495-9985-96263B547CB8}"/>
              </a:ext>
            </a:extLst>
          </p:cNvPr>
          <p:cNvSpPr>
            <a:spLocks noGrp="1"/>
          </p:cNvSpPr>
          <p:nvPr>
            <p:ph type="title"/>
          </p:nvPr>
        </p:nvSpPr>
        <p:spPr>
          <a:xfrm>
            <a:off x="365760" y="457200"/>
            <a:ext cx="8412480" cy="403847"/>
          </a:xfrm>
        </p:spPr>
        <p:txBody>
          <a:bodyPr/>
          <a:lstStyle/>
          <a:p>
            <a:r>
              <a:rPr lang="en-US" dirty="0"/>
              <a:t>Image Classification</a:t>
            </a:r>
          </a:p>
        </p:txBody>
      </p:sp>
      <p:sp>
        <p:nvSpPr>
          <p:cNvPr id="3" name="Content Placeholder 2">
            <a:extLst>
              <a:ext uri="{FF2B5EF4-FFF2-40B4-BE49-F238E27FC236}">
                <a16:creationId xmlns:a16="http://schemas.microsoft.com/office/drawing/2014/main" id="{05ED624F-74DD-4D72-BBFD-8031540DD47C}"/>
              </a:ext>
            </a:extLst>
          </p:cNvPr>
          <p:cNvSpPr>
            <a:spLocks noGrp="1"/>
          </p:cNvSpPr>
          <p:nvPr>
            <p:ph idx="1"/>
          </p:nvPr>
        </p:nvSpPr>
        <p:spPr>
          <a:xfrm>
            <a:off x="370589" y="1059660"/>
            <a:ext cx="8412480" cy="4568825"/>
          </a:xfrm>
        </p:spPr>
        <p:txBody>
          <a:bodyPr/>
          <a:lstStyle/>
          <a:p>
            <a:r>
              <a:rPr lang="en-US" dirty="0"/>
              <a:t>Bias in facial analysis algorithm:</a:t>
            </a:r>
          </a:p>
          <a:p>
            <a:r>
              <a:rPr lang="en-US" dirty="0"/>
              <a:t>Recent research evaluated 3 commercial gender classification systems and showed that darker-skinned females are the most misclassified group (with error rates of up to 34.7%). The maximum error rate for lighter-skinned males is 0.8%.</a:t>
            </a:r>
            <a:r>
              <a:rPr lang="en-US" baseline="30000" dirty="0"/>
              <a:t>[2]</a:t>
            </a:r>
            <a:r>
              <a:rPr lang="en-US" dirty="0"/>
              <a:t>”</a:t>
            </a:r>
            <a:endParaRPr lang="en-US" dirty="0">
              <a:solidFill>
                <a:srgbClr val="141414">
                  <a:hueOff val="0"/>
                  <a:satOff val="0"/>
                  <a:lumOff val="0"/>
                  <a:alphaOff val="0"/>
                </a:srgbClr>
              </a:solidFill>
            </a:endParaRPr>
          </a:p>
          <a:p>
            <a:endParaRPr lang="en-US" dirty="0">
              <a:solidFill>
                <a:srgbClr val="313132"/>
              </a:solidFill>
              <a:latin typeface="freight-book"/>
            </a:endParaRPr>
          </a:p>
          <a:p>
            <a:r>
              <a:rPr lang="en-US" dirty="0">
                <a:solidFill>
                  <a:srgbClr val="313132"/>
                </a:solidFill>
                <a:latin typeface="freight-book"/>
              </a:rPr>
              <a:t> </a:t>
            </a:r>
            <a:endParaRPr lang="en-US" dirty="0"/>
          </a:p>
          <a:p>
            <a:endParaRPr lang="en-US" dirty="0"/>
          </a:p>
        </p:txBody>
      </p:sp>
      <p:sp>
        <p:nvSpPr>
          <p:cNvPr id="4" name="Slide Number Placeholder 3">
            <a:extLst>
              <a:ext uri="{FF2B5EF4-FFF2-40B4-BE49-F238E27FC236}">
                <a16:creationId xmlns:a16="http://schemas.microsoft.com/office/drawing/2014/main" id="{9BC16BD8-89F2-4B02-81D9-B822043373C5}"/>
              </a:ext>
            </a:extLst>
          </p:cNvPr>
          <p:cNvSpPr>
            <a:spLocks noGrp="1"/>
          </p:cNvSpPr>
          <p:nvPr>
            <p:ph type="sldNum" sz="quarter" idx="10"/>
          </p:nvPr>
        </p:nvSpPr>
        <p:spPr/>
        <p:txBody>
          <a:bodyPr/>
          <a:lstStyle/>
          <a:p>
            <a:fld id="{000F85C7-EC28-5C4D-9577-C5634B07539F}" type="slidenum">
              <a:rPr lang="en-US" smtClean="0"/>
              <a:pPr/>
              <a:t>4</a:t>
            </a:fld>
            <a:endParaRPr lang="en-US" dirty="0"/>
          </a:p>
        </p:txBody>
      </p:sp>
      <p:pic>
        <p:nvPicPr>
          <p:cNvPr id="5" name="Picture 4">
            <a:extLst>
              <a:ext uri="{FF2B5EF4-FFF2-40B4-BE49-F238E27FC236}">
                <a16:creationId xmlns:a16="http://schemas.microsoft.com/office/drawing/2014/main" id="{E6C9DC44-3354-4C29-ADBE-2E09FA589EA4}"/>
              </a:ext>
            </a:extLst>
          </p:cNvPr>
          <p:cNvPicPr>
            <a:picLocks noChangeAspect="1"/>
          </p:cNvPicPr>
          <p:nvPr/>
        </p:nvPicPr>
        <p:blipFill>
          <a:blip r:embed="rId2"/>
          <a:stretch>
            <a:fillRect/>
          </a:stretch>
        </p:blipFill>
        <p:spPr>
          <a:xfrm>
            <a:off x="337162" y="2819400"/>
            <a:ext cx="2020981" cy="2759526"/>
          </a:xfrm>
          <a:prstGeom prst="rect">
            <a:avLst/>
          </a:prstGeom>
        </p:spPr>
      </p:pic>
      <p:pic>
        <p:nvPicPr>
          <p:cNvPr id="6" name="Picture 5">
            <a:extLst>
              <a:ext uri="{FF2B5EF4-FFF2-40B4-BE49-F238E27FC236}">
                <a16:creationId xmlns:a16="http://schemas.microsoft.com/office/drawing/2014/main" id="{A5A00E24-1655-4F8C-8F78-D76708F4D6DA}"/>
              </a:ext>
            </a:extLst>
          </p:cNvPr>
          <p:cNvPicPr>
            <a:picLocks noChangeAspect="1"/>
          </p:cNvPicPr>
          <p:nvPr/>
        </p:nvPicPr>
        <p:blipFill>
          <a:blip r:embed="rId3"/>
          <a:stretch>
            <a:fillRect/>
          </a:stretch>
        </p:blipFill>
        <p:spPr>
          <a:xfrm>
            <a:off x="2386106" y="2873789"/>
            <a:ext cx="1866401" cy="2650748"/>
          </a:xfrm>
          <a:prstGeom prst="rect">
            <a:avLst/>
          </a:prstGeom>
        </p:spPr>
      </p:pic>
      <p:sp>
        <p:nvSpPr>
          <p:cNvPr id="7" name="Rectangle 6">
            <a:extLst>
              <a:ext uri="{FF2B5EF4-FFF2-40B4-BE49-F238E27FC236}">
                <a16:creationId xmlns:a16="http://schemas.microsoft.com/office/drawing/2014/main" id="{17ABBDBB-EEC3-455A-85BD-E8EA6378CBD7}"/>
              </a:ext>
            </a:extLst>
          </p:cNvPr>
          <p:cNvSpPr/>
          <p:nvPr/>
        </p:nvSpPr>
        <p:spPr>
          <a:xfrm>
            <a:off x="365125" y="5754469"/>
            <a:ext cx="6096000" cy="646331"/>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DF/LF : female darker/lighter skinned</a:t>
            </a:r>
          </a:p>
          <a:p>
            <a:r>
              <a:rPr lang="en-US" dirty="0"/>
              <a:t>DM/LM: male darker/lighter skinned</a:t>
            </a:r>
          </a:p>
        </p:txBody>
      </p:sp>
      <p:pic>
        <p:nvPicPr>
          <p:cNvPr id="8" name="Picture 7">
            <a:extLst>
              <a:ext uri="{FF2B5EF4-FFF2-40B4-BE49-F238E27FC236}">
                <a16:creationId xmlns:a16="http://schemas.microsoft.com/office/drawing/2014/main" id="{A8669652-D1E6-4BB1-AF7B-776A9771EBDF}"/>
              </a:ext>
            </a:extLst>
          </p:cNvPr>
          <p:cNvPicPr>
            <a:picLocks noChangeAspect="1"/>
          </p:cNvPicPr>
          <p:nvPr/>
        </p:nvPicPr>
        <p:blipFill>
          <a:blip r:embed="rId4"/>
          <a:stretch>
            <a:fillRect/>
          </a:stretch>
        </p:blipFill>
        <p:spPr>
          <a:xfrm>
            <a:off x="4419600" y="2873789"/>
            <a:ext cx="4606658" cy="2556083"/>
          </a:xfrm>
          <a:prstGeom prst="rect">
            <a:avLst/>
          </a:prstGeom>
        </p:spPr>
      </p:pic>
    </p:spTree>
    <p:extLst>
      <p:ext uri="{BB962C8B-B14F-4D97-AF65-F5344CB8AC3E}">
        <p14:creationId xmlns:p14="http://schemas.microsoft.com/office/powerpoint/2010/main" val="266191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F1FB-7707-4960-AEDF-7ACCF49573EE}"/>
              </a:ext>
            </a:extLst>
          </p:cNvPr>
          <p:cNvSpPr>
            <a:spLocks noGrp="1"/>
          </p:cNvSpPr>
          <p:nvPr>
            <p:ph type="title"/>
          </p:nvPr>
        </p:nvSpPr>
        <p:spPr>
          <a:xfrm>
            <a:off x="365760" y="457200"/>
            <a:ext cx="8412480" cy="457200"/>
          </a:xfrm>
        </p:spPr>
        <p:txBody>
          <a:bodyPr/>
          <a:lstStyle/>
          <a:p>
            <a:r>
              <a:rPr lang="en-US" dirty="0"/>
              <a:t>Speech recognition</a:t>
            </a:r>
          </a:p>
        </p:txBody>
      </p:sp>
      <p:sp>
        <p:nvSpPr>
          <p:cNvPr id="3" name="Content Placeholder 2">
            <a:extLst>
              <a:ext uri="{FF2B5EF4-FFF2-40B4-BE49-F238E27FC236}">
                <a16:creationId xmlns:a16="http://schemas.microsoft.com/office/drawing/2014/main" id="{ED940910-75AA-4B13-9365-815B9189836A}"/>
              </a:ext>
            </a:extLst>
          </p:cNvPr>
          <p:cNvSpPr>
            <a:spLocks noGrp="1"/>
          </p:cNvSpPr>
          <p:nvPr>
            <p:ph idx="1"/>
          </p:nvPr>
        </p:nvSpPr>
        <p:spPr>
          <a:xfrm>
            <a:off x="365760" y="1066800"/>
            <a:ext cx="8412480" cy="4568825"/>
          </a:xfrm>
        </p:spPr>
        <p:txBody>
          <a:bodyPr/>
          <a:lstStyle/>
          <a:p>
            <a:r>
              <a:rPr lang="en-US" dirty="0"/>
              <a:t>Racial bias in speech recognition systems:</a:t>
            </a:r>
          </a:p>
          <a:p>
            <a:r>
              <a:rPr lang="en-US" dirty="0"/>
              <a:t>Significant racial disparities are identified in speech recognition systems from five of the world's biggest tech companies. Based on a Stanford University study, systems from Amazon, Apple, Google, IBM and Microsoft make far more errors with users who are black than those who are white. The average word error rate (WER) across Automated Speech Recognition (ASR) services is 0.35 for audio snippets of black speakers, as opposed to 0.19 for snippets of white speakers.</a:t>
            </a:r>
          </a:p>
        </p:txBody>
      </p:sp>
      <p:sp>
        <p:nvSpPr>
          <p:cNvPr id="4" name="Slide Number Placeholder 3">
            <a:extLst>
              <a:ext uri="{FF2B5EF4-FFF2-40B4-BE49-F238E27FC236}">
                <a16:creationId xmlns:a16="http://schemas.microsoft.com/office/drawing/2014/main" id="{5035FCF6-C577-4F81-927D-216F96440068}"/>
              </a:ext>
            </a:extLst>
          </p:cNvPr>
          <p:cNvSpPr>
            <a:spLocks noGrp="1"/>
          </p:cNvSpPr>
          <p:nvPr>
            <p:ph type="sldNum" sz="quarter" idx="10"/>
          </p:nvPr>
        </p:nvSpPr>
        <p:spPr/>
        <p:txBody>
          <a:bodyPr/>
          <a:lstStyle/>
          <a:p>
            <a:fld id="{000F85C7-EC28-5C4D-9577-C5634B07539F}" type="slidenum">
              <a:rPr lang="en-US" smtClean="0"/>
              <a:pPr/>
              <a:t>5</a:t>
            </a:fld>
            <a:endParaRPr lang="en-US" dirty="0"/>
          </a:p>
        </p:txBody>
      </p:sp>
      <p:pic>
        <p:nvPicPr>
          <p:cNvPr id="5" name="Picture 4">
            <a:extLst>
              <a:ext uri="{FF2B5EF4-FFF2-40B4-BE49-F238E27FC236}">
                <a16:creationId xmlns:a16="http://schemas.microsoft.com/office/drawing/2014/main" id="{84C640CA-201A-4C95-B12A-9FE307479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3702050"/>
            <a:ext cx="4191000" cy="2009775"/>
          </a:xfrm>
          <a:prstGeom prst="rect">
            <a:avLst/>
          </a:prstGeom>
        </p:spPr>
      </p:pic>
      <p:pic>
        <p:nvPicPr>
          <p:cNvPr id="7" name="Picture 6">
            <a:extLst>
              <a:ext uri="{FF2B5EF4-FFF2-40B4-BE49-F238E27FC236}">
                <a16:creationId xmlns:a16="http://schemas.microsoft.com/office/drawing/2014/main" id="{6EB2175D-A4A3-47C9-B87F-BADA53CAF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467572"/>
            <a:ext cx="4131216" cy="2478730"/>
          </a:xfrm>
          <a:prstGeom prst="rect">
            <a:avLst/>
          </a:prstGeom>
        </p:spPr>
      </p:pic>
    </p:spTree>
    <p:extLst>
      <p:ext uri="{BB962C8B-B14F-4D97-AF65-F5344CB8AC3E}">
        <p14:creationId xmlns:p14="http://schemas.microsoft.com/office/powerpoint/2010/main" val="86924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406&quot;&gt;&lt;/object&gt;&lt;object type=&quot;2&quot; unique_id=&quot;10407&quot;&gt;&lt;object type=&quot;3&quot; unique_id=&quot;10408&quot;&gt;&lt;property id=&quot;20148&quot; value=&quot;5&quot;/&gt;&lt;property id=&quot;20300&quot; value=&quot;Slide 1 - &amp;quot;Welcome to the Wells Fargo  4x3 PowerPoint template&amp;quot;&quot;/&gt;&lt;property id=&quot;20307&quot; value=&quot;275&quot;/&gt;&lt;/object&gt;&lt;object type=&quot;3&quot; unique_id=&quot;10409&quot;&gt;&lt;property id=&quot;20148&quot; value=&quot;5&quot;/&gt;&lt;property id=&quot;20300&quot; value=&quot;Slide 2 - &amp;quot;Using this PowerPoint template&amp;quot;&quot;/&gt;&lt;property id=&quot;20307&quot; value=&quot;291&quot;/&gt;&lt;/object&gt;&lt;object type=&quot;3&quot; unique_id=&quot;10410&quot;&gt;&lt;property id=&quot;20148&quot; value=&quot;5&quot;/&gt;&lt;property id=&quot;20300&quot; value=&quot;Slide 5 - &amp;quot;PowerPoint standards&amp;quot;&quot;/&gt;&lt;property id=&quot;20307&quot; value=&quot;292&quot;/&gt;&lt;/object&gt;&lt;object type=&quot;3&quot; unique_id=&quot;10411&quot;&gt;&lt;property id=&quot;20148&quot; value=&quot;5&quot;/&gt;&lt;property id=&quot;20300&quot; value=&quot;Slide 6 - &amp;quot;PowerPoint standards (continued)&amp;quot;&quot;/&gt;&lt;property id=&quot;20307&quot; value=&quot;293&quot;/&gt;&lt;/object&gt;&lt;object type=&quot;3&quot; unique_id=&quot;10412&quot;&gt;&lt;property id=&quot;20148&quot; value=&quot;5&quot;/&gt;&lt;property id=&quot;20300&quot; value=&quot;Slide 7 - &amp;quot;Accessibility considerations&amp;quot;&quot;/&gt;&lt;property id=&quot;20307&quot; value=&quot;294&quot;/&gt;&lt;/object&gt;&lt;object type=&quot;3&quot; unique_id=&quot;10413&quot;&gt;&lt;property id=&quot;20148&quot; value=&quot;5&quot;/&gt;&lt;property id=&quot;20300&quot; value=&quot;Slide 8 - &amp;quot;Using imagery in PowerPoint&amp;quot;&quot;/&gt;&lt;property id=&quot;20307&quot; value=&quot;299&quot;/&gt;&lt;/object&gt;&lt;object type=&quot;3&quot; unique_id=&quot;10414&quot;&gt;&lt;property id=&quot;20148&quot; value=&quot;5&quot;/&gt;&lt;property id=&quot;20300&quot; value=&quot;Slide 9 - &amp;quot;Using imagery in PowerPoint (continued)&amp;quot;&quot;/&gt;&lt;property id=&quot;20307&quot; value=&quot;312&quot;/&gt;&lt;/object&gt;&lt;object type=&quot;3&quot; unique_id=&quot;10415&quot;&gt;&lt;property id=&quot;20148&quot; value=&quot;5&quot;/&gt;&lt;property id=&quot;20300&quot; value=&quot;Slide 10 - &amp;quot;Copyrights and trademarks&amp;quot;&quot;/&gt;&lt;property id=&quot;20307&quot; value=&quot;296&quot;/&gt;&lt;/object&gt;&lt;object type=&quot;3&quot; unique_id=&quot;10416&quot;&gt;&lt;property id=&quot;20148&quot; value=&quot;5&quot;/&gt;&lt;property id=&quot;20300&quot; value=&quot;Slide 11 - &amp;quot;Video considerations&amp;quot;&quot;/&gt;&lt;property id=&quot;20307&quot; value=&quot;297&quot;/&gt;&lt;/object&gt;&lt;object type=&quot;3&quot; unique_id=&quot;10417&quot;&gt;&lt;property id=&quot;20148&quot; value=&quot;5&quot;/&gt;&lt;property id=&quot;20300&quot; value=&quot;Slide 12 - &amp;quot;Copyright notice and information classifications&amp;quot;&quot;/&gt;&lt;property id=&quot;20307&quot; value=&quot;298&quot;/&gt;&lt;/object&gt;&lt;object type=&quot;3&quot; unique_id=&quot;10418&quot;&gt;&lt;property id=&quot;20148&quot; value=&quot;5&quot;/&gt;&lt;property id=&quot;20300&quot; value=&quot;Slide 13 - &amp;quot;Presentation title is Wells Fargo Sans Display 32pt, three lines max&amp;quot;&quot;/&gt;&lt;property id=&quot;20307&quot; value=&quot;256&quot;/&gt;&lt;/object&gt;&lt;object type=&quot;3&quot; unique_id=&quot;10419&quot;&gt;&lt;property id=&quot;20148&quot; value=&quot;5&quot;/&gt;&lt;property id=&quot;20300&quot; value=&quot;Slide 14 - &amp;quot;Presentation title is Wells Fargo Sans Display 28pt,  two lines max&amp;quot;&quot;/&gt;&lt;property id=&quot;20307&quot; value=&quot;259&quot;/&gt;&lt;/object&gt;&lt;object type=&quot;3&quot; unique_id=&quot;10420&quot;&gt;&lt;property id=&quot;20148&quot; value=&quot;5&quot;/&gt;&lt;property id=&quot;20300&quot; value=&quot;Slide 15 - &amp;quot;Agenda&amp;quot;&quot;/&gt;&lt;property id=&quot;20307&quot; value=&quot;281&quot;/&gt;&lt;/object&gt;&lt;object type=&quot;3&quot; unique_id=&quot;10421&quot;&gt;&lt;property id=&quot;20148&quot; value=&quot;5&quot;/&gt;&lt;property id=&quot;20300&quot; value=&quot;Slide 16 - &amp;quot;Agenda&amp;quot;&quot;/&gt;&lt;property id=&quot;20307&quot; value=&quot;288&quot;/&gt;&lt;/object&gt;&lt;object type=&quot;3&quot; unique_id=&quot;10422&quot;&gt;&lt;property id=&quot;20148&quot; value=&quot;5&quot;/&gt;&lt;property id=&quot;20300&quot; value=&quot;Slide 17&quot;/&gt;&lt;property id=&quot;20307&quot; value=&quot;314&quot;/&gt;&lt;/object&gt;&lt;object type=&quot;3&quot; unique_id=&quot;10423&quot;&gt;&lt;property id=&quot;20148&quot; value=&quot;5&quot;/&gt;&lt;property id=&quot;20300&quot; value=&quot;Slide 18 - &amp;quot;Slide title is Wells Fargo Sans Display 24pt Two lines max&amp;quot;&quot;/&gt;&lt;property id=&quot;20307&quot; value=&quot;261&quot;/&gt;&lt;/object&gt;&lt;object type=&quot;3&quot; unique_id=&quot;10424&quot;&gt;&lt;property id=&quot;20148&quot; value=&quot;5&quot;/&gt;&lt;property id=&quot;20300&quot; value=&quot;Slide 19 - &amp;quot;This is a “Large Text” slide&amp;quot;&quot;/&gt;&lt;property id=&quot;20307&quot; value=&quot;309&quot;/&gt;&lt;/object&gt;&lt;object type=&quot;3&quot; unique_id=&quot;10425&quot;&gt;&lt;property id=&quot;20148&quot; value=&quot;5&quot;/&gt;&lt;property id=&quot;20300&quot; value=&quot;Slide 20 - &amp;quot;This is a “Two Content” slide Slide subtitle, if needed, is WF Sans SemiBold 14pt, black&amp;quot;&quot;/&gt;&lt;property id=&quot;20307&quot; value=&quot;262&quot;/&gt;&lt;/object&gt;&lt;object type=&quot;3&quot; unique_id=&quot;10426&quot;&gt;&lt;property id=&quot;20148&quot; value=&quot;5&quot;/&gt;&lt;property id=&quot;20300&quot; value=&quot;Slide 21 - &amp;quot;Columns can be used for text, tables,  charts, graphics, and/or photos&amp;quot;&quot;/&gt;&lt;property id=&quot;20307&quot; value=&quot;313&quot;/&gt;&lt;/object&gt;&lt;object type=&quot;3&quot; unique_id=&quot;10427&quot;&gt;&lt;property id=&quot;20148&quot; value=&quot;5&quot;/&gt;&lt;property id=&quot;20300&quot; value=&quot;Slide 22 - &amp;quot;This is a “Three Content” slide&amp;quot;&quot;/&gt;&lt;property id=&quot;20307&quot; value=&quot;263&quot;/&gt;&lt;/object&gt;&lt;object type=&quot;3&quot; unique_id=&quot;10428&quot;&gt;&lt;property id=&quot;20148&quot; value=&quot;5&quot;/&gt;&lt;property id=&quot;20300&quot; value=&quot;Slide 23 - &amp;quot;This is a “Sidebar Left” slide&amp;quot;&quot;/&gt;&lt;property id=&quot;20307&quot; value=&quot;276&quot;/&gt;&lt;/object&gt;&lt;object type=&quot;3&quot; unique_id=&quot;10429&quot;&gt;&lt;property id=&quot;20148&quot; value=&quot;5&quot;/&gt;&lt;property id=&quot;20300&quot; value=&quot;Slide 24 - &amp;quot;This is a “Sidebar Right” slide&amp;quot;&quot;/&gt;&lt;property id=&quot;20307&quot; value=&quot;277&quot;/&gt;&lt;/object&gt;&lt;object type=&quot;3&quot; unique_id=&quot;10430&quot;&gt;&lt;property id=&quot;20148&quot; value=&quot;5&quot;/&gt;&lt;property id=&quot;20300&quot; value=&quot;Slide 25 - &amp;quot;This is a “Text and Photo” slide&amp;quot;&quot;/&gt;&lt;property id=&quot;20307&quot; value=&quot;303&quot;/&gt;&lt;/object&gt;&lt;object type=&quot;3&quot; unique_id=&quot;10431&quot;&gt;&lt;property id=&quot;20148&quot; value=&quot;5&quot;/&gt;&lt;property id=&quot;20300&quot; value=&quot;Slide 26 - &amp;quot;This is a “One Photo and Caption” slide&amp;quot;&quot;/&gt;&lt;property id=&quot;20307&quot; value=&quot;271&quot;/&gt;&lt;/object&gt;&lt;object type=&quot;3&quot; unique_id=&quot;10432&quot;&gt;&lt;property id=&quot;20148&quot; value=&quot;5&quot;/&gt;&lt;property id=&quot;20300&quot; value=&quot;Slide 27 - &amp;quot;This is a “Two Photos and Captions” slide&amp;quot;&quot;/&gt;&lt;property id=&quot;20307&quot; value=&quot;272&quot;/&gt;&lt;/object&gt;&lt;object type=&quot;3&quot; unique_id=&quot;10433&quot;&gt;&lt;property id=&quot;20148&quot; value=&quot;5&quot;/&gt;&lt;property id=&quot;20300&quot; value=&quot;Slide 28&quot;/&gt;&lt;property id=&quot;20307&quot; value=&quot;265&quot;/&gt;&lt;/object&gt;&lt;object type=&quot;3&quot; unique_id=&quot;10434&quot;&gt;&lt;property id=&quot;20148&quot; value=&quot;5&quot;/&gt;&lt;property id=&quot;20300&quot; value=&quot;Slide 29&quot;/&gt;&lt;property id=&quot;20307&quot; value=&quot;269&quot;/&gt;&lt;/object&gt;&lt;object type=&quot;3&quot; unique_id=&quot;10435&quot;&gt;&lt;property id=&quot;20148&quot; value=&quot;5&quot;/&gt;&lt;property id=&quot;20300&quot; value=&quot;Slide 30&quot;/&gt;&lt;property id=&quot;20307&quot; value=&quot;278&quot;/&gt;&lt;/object&gt;&lt;object type=&quot;3&quot; unique_id=&quot;10436&quot;&gt;&lt;property id=&quot;20148&quot; value=&quot;5&quot;/&gt;&lt;property id=&quot;20300&quot; value=&quot;Slide 31&quot;/&gt;&lt;property id=&quot;20307&quot; value=&quot;267&quot;/&gt;&lt;/object&gt;&lt;object type=&quot;3&quot; unique_id=&quot;10437&quot;&gt;&lt;property id=&quot;20148&quot; value=&quot;5&quot;/&gt;&lt;property id=&quot;20300&quot; value=&quot;Slide 32 - &amp;quot;Fonts&amp;quot;&quot;/&gt;&lt;property id=&quot;20307&quot; value=&quot;286&quot;/&gt;&lt;/object&gt;&lt;object type=&quot;3&quot; unique_id=&quot;10438&quot;&gt;&lt;property id=&quot;20148&quot; value=&quot;5&quot;/&gt;&lt;property id=&quot;20300&quot; value=&quot;Slide 33 - &amp;quot;Font embedding&amp;quot;&quot;/&gt;&lt;property id=&quot;20307&quot; value=&quot;310&quot;/&gt;&lt;/object&gt;&lt;object type=&quot;3&quot; unique_id=&quot;10439&quot;&gt;&lt;property id=&quot;20148&quot; value=&quot;5&quot;/&gt;&lt;property id=&quot;20300&quot; value=&quot;Slide 34 - &amp;quot;Colors&amp;quot;&quot;/&gt;&lt;property id=&quot;20307&quot; value=&quot;280&quot;/&gt;&lt;/object&gt;&lt;object type=&quot;3&quot; unique_id=&quot;10440&quot;&gt;&lt;property id=&quot;20148&quot; value=&quot;5&quot;/&gt;&lt;property id=&quot;20300&quot; value=&quot;Slide 35 - &amp;quot;Accessibility in fonts and colors&amp;quot;&quot;/&gt;&lt;property id=&quot;20307&quot; value=&quot;300&quot;/&gt;&lt;/object&gt;&lt;object type=&quot;3&quot; unique_id=&quot;10441&quot;&gt;&lt;property id=&quot;20148&quot; value=&quot;5&quot;/&gt;&lt;property id=&quot;20300&quot; value=&quot;Slide 36 - &amp;quot;Tables&amp;quot;&quot;/&gt;&lt;property id=&quot;20307&quot; value=&quot;274&quot;/&gt;&lt;/object&gt;&lt;object type=&quot;3&quot; unique_id=&quot;10442&quot;&gt;&lt;property id=&quot;20148&quot; value=&quot;5&quot;/&gt;&lt;property id=&quot;20300&quot; value=&quot;Slide 37 - &amp;quot;Tables (continued)&amp;quot;&quot;/&gt;&lt;property id=&quot;20307&quot; value=&quot;307&quot;/&gt;&lt;/object&gt;&lt;object type=&quot;3&quot; unique_id=&quot;10443&quot;&gt;&lt;property id=&quot;20148&quot; value=&quot;5&quot;/&gt;&lt;property id=&quot;20300&quot; value=&quot;Slide 38 - &amp;quot;Charts&amp;quot;&quot;/&gt;&lt;property id=&quot;20307&quot; value=&quot;282&quot;/&gt;&lt;/object&gt;&lt;object type=&quot;3&quot; unique_id=&quot;10444&quot;&gt;&lt;property id=&quot;20148&quot; value=&quot;5&quot;/&gt;&lt;property id=&quot;20300&quot; value=&quot;Slide 39 - &amp;quot;Charts (continued)&amp;quot;&quot;/&gt;&lt;property id=&quot;20307&quot; value=&quot;285&quot;/&gt;&lt;/object&gt;&lt;object type=&quot;3&quot; unique_id=&quot;10445&quot;&gt;&lt;property id=&quot;20148&quot; value=&quot;5&quot;/&gt;&lt;property id=&quot;20300&quot; value=&quot;Slide 40 - &amp;quot;Charts (continued)&amp;quot;&quot;/&gt;&lt;property id=&quot;20307&quot; value=&quot;304&quot;/&gt;&lt;/object&gt;&lt;object type=&quot;3&quot; unique_id=&quot;10446&quot;&gt;&lt;property id=&quot;20148&quot; value=&quot;5&quot;/&gt;&lt;property id=&quot;20300&quot; value=&quot;Slide 41 - &amp;quot;Charts (continued)&amp;quot;&quot;/&gt;&lt;property id=&quot;20307&quot; value=&quot;306&quot;/&gt;&lt;/object&gt;&lt;object type=&quot;3&quot; unique_id=&quot;10447&quot;&gt;&lt;property id=&quot;20148&quot; value=&quot;5&quot;/&gt;&lt;property id=&quot;20300&quot; value=&quot;Slide 42 - &amp;quot;Charts (continued)&amp;quot;&quot;/&gt;&lt;property id=&quot;20307&quot; value=&quot;308&quot;/&gt;&lt;/object&gt;&lt;object type=&quot;3&quot; unique_id=&quot;10448&quot;&gt;&lt;property id=&quot;20148&quot; value=&quot;5&quot;/&gt;&lt;property id=&quot;20300&quot; value=&quot;Slide 43 - &amp;quot;SmartArt and graphics&amp;quot;&quot;/&gt;&lt;property id=&quot;20307&quot; value=&quot;287&quot;/&gt;&lt;/object&gt;&lt;object type=&quot;3&quot; unique_id=&quot;10449&quot;&gt;&lt;property id=&quot;20148&quot; value=&quot;5&quot;/&gt;&lt;property id=&quot;20300&quot; value=&quot;Slide 44 - &amp;quot;SmartArt and graphics (continued)&amp;quot;&quot;/&gt;&lt;property id=&quot;20307&quot; value=&quot;311&quot;/&gt;&lt;/object&gt;&lt;object type=&quot;3&quot; unique_id=&quot;10450&quot;&gt;&lt;property id=&quot;20148&quot; value=&quot;5&quot;/&gt;&lt;property id=&quot;20300&quot; value=&quot;Slide 45 - &amp;quot;Transitions, animations, and graphic effects&amp;quot;&quot;/&gt;&lt;property id=&quot;20307&quot; value=&quot;283&quot;/&gt;&lt;/object&gt;&lt;object type=&quot;3&quot; unique_id=&quot;10451&quot;&gt;&lt;property id=&quot;20148&quot; value=&quot;5&quot;/&gt;&lt;property id=&quot;20300&quot; value=&quot;Slide 3 - &amp;quot;Printing&amp;quot;&quot;/&gt;&lt;property id=&quot;20307&quot; value=&quot;301&quot;/&gt;&lt;/object&gt;&lt;object type=&quot;3&quot; unique_id=&quot;10452&quot;&gt;&lt;property id=&quot;20148&quot; value=&quot;5&quot;/&gt;&lt;property id=&quot;20300&quot; value=&quot;Slide 46&quot;/&gt;&lt;property id=&quot;20307&quot; value=&quot;284&quot;/&gt;&lt;/object&gt;&lt;object type=&quot;3&quot; unique_id=&quot;11168&quot;&gt;&lt;property id=&quot;20148&quot; value=&quot;5&quot;/&gt;&lt;property id=&quot;20300&quot; value=&quot;Slide 4 - &amp;quot;Saving as a PDF&amp;quot;&quot;/&gt;&lt;property id=&quot;20307&quot; value=&quot;315&quot;/&gt;&lt;/object&gt;&lt;/object&gt;&lt;/object&gt;&lt;/database&gt;"/>
  <p:tag name="SECTOMILLISECCONVERTED" val="1"/>
</p:tagLst>
</file>

<file path=ppt/theme/theme1.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extLst>
    <a:ext uri="{05A4C25C-085E-4340-85A3-A5531E510DB2}">
      <thm15:themeFamily xmlns:thm15="http://schemas.microsoft.com/office/thememl/2012/main" name="Presentation4" id="{F5A16A5F-BCCD-492C-ABBC-5CE344749FE3}" vid="{A52EFA2D-49E8-43B1-B40A-1FC7B6B864A1}"/>
    </a:ext>
  </a:extLst>
</a:theme>
</file>

<file path=ppt/theme/theme2.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ppt/theme/theme3.xml><?xml version="1.0" encoding="utf-8"?>
<a:theme xmlns:a="http://schemas.openxmlformats.org/drawingml/2006/main" name="Wells Fargo 2019">
  <a:themeElements>
    <a:clrScheme name="Wells Fargo 2019 Colors">
      <a:dk1>
        <a:srgbClr val="141414"/>
      </a:dk1>
      <a:lt1>
        <a:srgbClr val="FFFFFF"/>
      </a:lt1>
      <a:dk2>
        <a:srgbClr val="D71E28"/>
      </a:dk2>
      <a:lt2>
        <a:srgbClr val="F4F0ED"/>
      </a:lt2>
      <a:accent1>
        <a:srgbClr val="EB691E"/>
      </a:accent1>
      <a:accent2>
        <a:srgbClr val="D73F26"/>
      </a:accent2>
      <a:accent3>
        <a:srgbClr val="C83255"/>
      </a:accent3>
      <a:accent4>
        <a:srgbClr val="AA1E87"/>
      </a:accent4>
      <a:accent5>
        <a:srgbClr val="823291"/>
      </a:accent5>
      <a:accent6>
        <a:srgbClr val="5A469B"/>
      </a:accent6>
      <a:hlink>
        <a:srgbClr val="5A469B"/>
      </a:hlink>
      <a:folHlink>
        <a:srgbClr val="5A469B"/>
      </a:folHlink>
    </a:clrScheme>
    <a:fontScheme name="Wells Fargo 2019 Fonts">
      <a:majorFont>
        <a:latin typeface="Wells Fargo Sans Display" panose="020B0503020203020204" pitchFamily="34" charset="0"/>
        <a:ea typeface=""/>
        <a:cs typeface=""/>
      </a:majorFont>
      <a:minorFont>
        <a:latin typeface="Wells Fargo Sans" panose="020B0503020203020204" pitchFamily="34" charset="0"/>
        <a:ea typeface=""/>
        <a:cs typeface=""/>
      </a:minorFont>
    </a:fontScheme>
    <a:fmtScheme name="Wells Fargo 2019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rgbClr val="787070"/>
        </a:lnRef>
        <a:fillRef idx="1">
          <a:schemeClr val="accent1"/>
        </a:fillRef>
        <a:effectRef idx="0">
          <a:schemeClr val="dk1"/>
        </a:effectRef>
        <a:fontRef idx="minor">
          <a:schemeClr val="lt1"/>
        </a:fontRef>
      </a:style>
    </a:spDef>
    <a:lnDef>
      <a:spPr>
        <a:ln w="12700" cap="sq"/>
      </a:spPr>
      <a:bodyPr/>
      <a:lstStyle/>
      <a:style>
        <a:lnRef idx="1">
          <a:srgbClr val="787070"/>
        </a:lnRef>
        <a:fillRef idx="0">
          <a:schemeClr val="accent1"/>
        </a:fillRef>
        <a:effectRef idx="0">
          <a:schemeClr val="dk1"/>
        </a:effectRef>
        <a:fontRef idx="minor">
          <a:schemeClr val="lt1"/>
        </a:fontRef>
      </a:style>
    </a:lnDef>
    <a:txDef>
      <a:spPr>
        <a:noFill/>
      </a:spPr>
      <a:bodyPr wrap="square" lIns="0" tIns="0" rIns="0" bIns="0" rtlCol="0"/>
      <a:lstStyle>
        <a:defPPr marL="171450" indent="-171450">
          <a:lnSpc>
            <a:spcPct val="100000"/>
          </a:lnSpc>
          <a:spcBef>
            <a:spcPts val="1200"/>
          </a:spcBef>
          <a:buSzPct val="100000"/>
          <a:buFont typeface="Wells Fargo Sans"/>
          <a:buChar char="•"/>
          <a:defRPr sz="1600"/>
        </a:defPPr>
      </a:lstStyle>
    </a:txDef>
  </a:objectDefaults>
  <a:extraClrSchemeLst/>
  <a:custClrLst>
    <a:custClr name="WF Red">
      <a:srgbClr val="D71E28"/>
    </a:custClr>
    <a:custClr name="WF Yellow">
      <a:srgbClr val="FFCD41"/>
    </a:custClr>
    <a:custClr name="WF Yellow Tint 1">
      <a:srgbClr val="FFDC78"/>
    </a:custClr>
    <a:custClr name="WF Yellow Tint 2">
      <a:srgbClr val="FFE6A0"/>
    </a:custClr>
    <a:custClr name="WF Yellow Tint 3">
      <a:srgbClr val="FFF0C8"/>
    </a:custClr>
    <a:custClr name="WF Yellow Tint 4">
      <a:srgbClr val="FFF7E2"/>
    </a:custClr>
    <a:custClr name="WF Gray 1">
      <a:srgbClr val="3B3331"/>
    </a:custClr>
    <a:custClr name="WF Gray 2">
      <a:srgbClr val="787070"/>
    </a:custClr>
    <a:custClr name="WF Gray 3">
      <a:srgbClr val="B5ADAD"/>
    </a:custClr>
    <a:custClr name="WF Gray 4">
      <a:srgbClr val="F4F0ED"/>
    </a:custClr>
    <a:custClr name="WF Orange Dark 2">
      <a:srgbClr val="873100"/>
    </a:custClr>
    <a:custClr name="WF Orange Dark 1">
      <a:srgbClr val="A93E00"/>
    </a:custClr>
    <a:custClr name="WF Orange">
      <a:srgbClr val="EB691E"/>
    </a:custClr>
    <a:custClr name="WF Orange Light 1">
      <a:srgbClr val="FF9657"/>
    </a:custClr>
    <a:custClr name="WF Orange Light 1">
      <a:srgbClr val="FFC5A3"/>
    </a:custClr>
    <a:custClr name="WF Coral Dark 2">
      <a:srgbClr val="87190A"/>
    </a:custClr>
    <a:custClr name="WF Coral Dark 1">
      <a:srgbClr val="B42D19"/>
    </a:custClr>
    <a:custClr name="WF Coral">
      <a:srgbClr val="D73F26"/>
    </a:custClr>
    <a:custClr name="WF Coral Light 1">
      <a:srgbClr val="FF755E"/>
    </a:custClr>
    <a:custClr name="WF Coral Light 1">
      <a:srgbClr val="FFB1A6"/>
    </a:custClr>
    <a:custClr name="WF Pink Dark 2">
      <a:srgbClr val="6E142D"/>
    </a:custClr>
    <a:custClr name="WF Pink Dark 1">
      <a:srgbClr val="9B2341"/>
    </a:custClr>
    <a:custClr name="WF Pink">
      <a:srgbClr val="C83255"/>
    </a:custClr>
    <a:custClr name="WF Pink Light 1">
      <a:srgbClr val="F26D91"/>
    </a:custClr>
    <a:custClr name="WF Pink Light 1">
      <a:srgbClr val="FFA6BE"/>
    </a:custClr>
    <a:custClr name="WF Purple Dark 2">
      <a:srgbClr val="640A4B"/>
    </a:custClr>
    <a:custClr name="WF Purple Dark 1">
      <a:srgbClr val="871469"/>
    </a:custClr>
    <a:custClr name="WF Purple">
      <a:srgbClr val="AA1E87"/>
    </a:custClr>
    <a:custClr name="WF Purple Light 1">
      <a:srgbClr val="D169B8"/>
    </a:custClr>
    <a:custClr name="WF Purple Light 1">
      <a:srgbClr val="F2A5DC"/>
    </a:custClr>
    <a:custClr name="WF Violet Dark 2">
      <a:srgbClr val="5A1E64"/>
    </a:custClr>
    <a:custClr name="WF Violet Dark 1">
      <a:srgbClr val="64287D"/>
    </a:custClr>
    <a:custClr name="WF Violet">
      <a:srgbClr val="823291"/>
    </a:custClr>
    <a:custClr name="WF Violet Light 1">
      <a:srgbClr val="BB70CC"/>
    </a:custClr>
    <a:custClr name="WF Violet Light 1">
      <a:srgbClr val="E5A2F2"/>
    </a:custClr>
    <a:custClr name="WF Indigo Dark 2">
      <a:srgbClr val="352B6B"/>
    </a:custClr>
    <a:custClr name="WF Indigo Dark 1">
      <a:srgbClr val="463782"/>
    </a:custClr>
    <a:custClr name="WF Indigo">
      <a:srgbClr val="5A469B"/>
    </a:custClr>
    <a:custClr name="WF Indigo Light 1">
      <a:srgbClr val="9A89D9"/>
    </a:custClr>
    <a:custClr name="WF Indigo Light 1">
      <a:srgbClr val="BFB3F2"/>
    </a:custClr>
  </a:custClrLst>
</a:theme>
</file>

<file path=docProps/app.xml><?xml version="1.0" encoding="utf-8"?>
<Properties xmlns="http://schemas.openxmlformats.org/officeDocument/2006/extended-properties" xmlns:vt="http://schemas.openxmlformats.org/officeDocument/2006/docPropsVTypes">
  <Template>WF 4x3 WFSans Embedded PowerPoint 18Jan2019</Template>
  <TotalTime>842</TotalTime>
  <Words>414</Words>
  <Application>Microsoft Office PowerPoint</Application>
  <PresentationFormat>On-screen Show (4:3)</PresentationFormat>
  <Paragraphs>24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Wells Fargo Sans</vt:lpstr>
      <vt:lpstr>Wingdings</vt:lpstr>
      <vt:lpstr>Bahnschrift</vt:lpstr>
      <vt:lpstr>freight-book</vt:lpstr>
      <vt:lpstr>Arial</vt:lpstr>
      <vt:lpstr>Wells Fargo Sans Display</vt:lpstr>
      <vt:lpstr>Wells Fargo 2019</vt:lpstr>
      <vt:lpstr>Ethics in Data Science</vt:lpstr>
      <vt:lpstr>Ethics in Data Science</vt:lpstr>
      <vt:lpstr>NLP</vt:lpstr>
      <vt:lpstr>Image Classification</vt:lpstr>
      <vt:lpstr>Speech recognition</vt:lpstr>
    </vt:vector>
  </TitlesOfParts>
  <Manager/>
  <Company>Wells Fargo 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Daniel Kern</dc:creator>
  <cp:keywords/>
  <dc:description/>
  <cp:lastModifiedBy>Bowie</cp:lastModifiedBy>
  <cp:revision>28</cp:revision>
  <cp:lastPrinted>2018-10-13T23:11:53Z</cp:lastPrinted>
  <dcterms:created xsi:type="dcterms:W3CDTF">2019-06-07T13:40:35Z</dcterms:created>
  <dcterms:modified xsi:type="dcterms:W3CDTF">2020-05-26T14:40:05Z</dcterms:modified>
  <cp:category/>
</cp:coreProperties>
</file>