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ACA7-DA0E-A6CD-0D03-40EEE26BC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37A95-1E0B-601F-6717-09AFAA056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1E649-4BF3-4795-4617-EB15BBA2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67AC-219E-4737-8D09-72843FF765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DC8AF-FF61-5BDA-8896-63299BFFB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B79A2-924E-F41F-FD87-47C674F7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8810-3B4B-4764-8D2A-D0849E1E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65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A0E3-7F30-B810-4549-2A00545B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D5660-BF87-D925-2AB3-AB5B1738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B2252-8DC2-277D-5316-4C5175B7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67AC-219E-4737-8D09-72843FF765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0B16-811F-80E9-C263-343D8703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445BC-4868-89A5-6390-DAF8068C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8810-3B4B-4764-8D2A-D0849E1E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213387-1A02-5581-3323-CD8413FB5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09F19-DB16-6C47-DAC4-6DD3EDF73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8E818-A8B8-453E-227D-EB1E85D6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67AC-219E-4737-8D09-72843FF765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692B6-C9C2-E946-EA67-B295D9DC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794A6-5838-7918-7F4A-F81544BF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8810-3B4B-4764-8D2A-D0849E1E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42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F68B-4D70-1C88-B000-F9FE666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2ED83-DB22-97D1-CF46-FDFD951CD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FA92E-9135-90E5-8449-D876F8E9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67AC-219E-4737-8D09-72843FF765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78C87-8356-ECE0-DC23-92ABDECE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B093E-02C1-005B-733D-F14C717C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8810-3B4B-4764-8D2A-D0849E1E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18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CE2A-84AF-DFFD-754A-2C1689A8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67328-1042-7B64-C27F-10DD6EA0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CFE7F-EDF7-18A0-5DFC-A0350800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67AC-219E-4737-8D09-72843FF765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32628-88FA-2946-3168-C4992E88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E16B-891B-4FFA-9226-DFF6C879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8810-3B4B-4764-8D2A-D0849E1E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33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34AD-10D2-2373-F0A6-7519BAE1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DEDFB-990D-B84C-80F9-25398D2D4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3F203-C03D-9880-8765-5461E7B97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40393-2D96-3FDE-4730-73BBEBB1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67AC-219E-4737-8D09-72843FF765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FAFCE-73C0-E25E-9786-769B5039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62BA4-74EB-DF37-0286-E1937283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8810-3B4B-4764-8D2A-D0849E1E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13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C168-C657-6006-1DD0-43EEA28C6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243EC-C145-AA93-7405-7C97E8DAA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53B20-4704-3A06-5C2C-C13A3F9E1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C5E73-76C7-E1A7-94CB-8B040EE23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38C9F-8848-30F3-836C-9C69561FB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E2B19-7B62-F2A5-3C8B-62981FBE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67AC-219E-4737-8D09-72843FF765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4F26B-A96C-77A7-1581-396B0881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8342A-7334-5095-1A60-D29557BF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8810-3B4B-4764-8D2A-D0849E1E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06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5244-A1EB-74AD-2118-797827BF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94EF2-42DA-1613-D8FD-0D1F3F98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67AC-219E-4737-8D09-72843FF765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19AA5-F0BB-CF21-3DE9-3253A618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C5EF3-A746-F68B-61C5-CFF2C60D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8810-3B4B-4764-8D2A-D0849E1E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38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7B922-A683-1429-A872-B9B442357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67AC-219E-4737-8D09-72843FF765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35E98-A183-7741-C69E-6F5B1C3F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3552A-B2ED-7612-D9A8-8785C013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8810-3B4B-4764-8D2A-D0849E1E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24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A262A-9D6B-3167-4CE5-24C7192B9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B214-1ABC-AEA9-82EA-F08228168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C698A-D109-2119-7C60-2253E7C4F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B2A2C-E179-90F3-5651-A926D0085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67AC-219E-4737-8D09-72843FF765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0E8BC-0FB0-4253-41C2-D93F023A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7095E-41BB-A775-F0F4-DF5314B0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8810-3B4B-4764-8D2A-D0849E1E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58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7104-6D12-401B-CFE7-59800E27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DDCA7-4715-C672-CC6F-DCBFD2F64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311B1-1075-F849-E7D1-2E2AD5363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C9DF8-52C5-FE5A-EBDD-82754B16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67AC-219E-4737-8D09-72843FF765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22F16-0B66-C9E5-F7B5-8E8053B9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8CE4A-34F0-06CC-C5AF-451177CC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8810-3B4B-4764-8D2A-D0849E1E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09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506C5-EA52-19A8-A1DC-4DD46523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5B931-7BFD-DE98-73BD-D15B33A94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E1F5A-CF86-4F14-D21A-5BBFE7C6C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867AC-219E-4737-8D09-72843FF765E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028CE-FCCE-BA91-3A9B-29ED498C4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8843D-6D5F-45B7-D136-1A53B51D1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18810-3B4B-4764-8D2A-D0849E1E7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45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D170D-750C-14F5-9AF5-B2D58ED9D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5346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Codebasics Resume Challenge 10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3894D-F8D4-FB96-2BF0-AF5098E13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6021"/>
            <a:ext cx="9144000" cy="1655762"/>
          </a:xfrm>
        </p:spPr>
        <p:txBody>
          <a:bodyPr>
            <a:norm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Prediction of IPL 2024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35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2AB9-A59C-7A52-045C-5799B962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ernard MT Condensed" panose="02050806060905020404" pitchFamily="18" charset="0"/>
              </a:rPr>
              <a:t>Thank You!</a:t>
            </a:r>
            <a:endParaRPr lang="en-IN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pic>
        <p:nvPicPr>
          <p:cNvPr id="8" name="Picture 7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A9C60C25-DFD2-F88E-5B72-96EB74310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746" y="2095500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63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39CA-CDB0-2E77-AB25-54650970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Objective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116E-7813-EC71-4606-957BFBBD0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"Sports Basics" is a sports blog company that entered space recently. They wanted to get more traffic to their website by releasing a special edition magazine on IPL 2024. This magazine aims to provide interesting insights and facts for fans, analysts and teams based on the last 3 years' data.</a:t>
            </a:r>
          </a:p>
          <a:p>
            <a:r>
              <a:rPr lang="en-US" dirty="0">
                <a:solidFill>
                  <a:schemeClr val="bg1"/>
                </a:solidFill>
              </a:rPr>
              <a:t>The chief editor Tony Sharma oversees this publication, and he believes in data analytics. He reached out to Peter Pandey, a journalist in his team who is a data savvy cricket enthusiast.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10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E2C0-B98A-AA3D-17C2-B4D052F5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Insights Request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ED8A6-E777-A82C-0436-B45B28107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Key Important Stats based on last 3 IPL seasons.</a:t>
            </a:r>
          </a:p>
          <a:p>
            <a:r>
              <a:rPr lang="en-US" dirty="0">
                <a:solidFill>
                  <a:schemeClr val="bg1"/>
                </a:solidFill>
              </a:rPr>
              <a:t>Picking up best playing 11 based on last 3 seasons.</a:t>
            </a:r>
          </a:p>
          <a:p>
            <a:r>
              <a:rPr lang="en-US" dirty="0">
                <a:solidFill>
                  <a:schemeClr val="bg1"/>
                </a:solidFill>
              </a:rPr>
              <a:t>Predicting the top 4 teams , winner and runner up, orange cap and purple cap winner,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089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2AB9-A59C-7A52-045C-5799B962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Top Batting Performers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42AED-66E3-BE39-1EA5-C21F92E0C1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Top 10 Batsman based on Runs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Shubman</a:t>
            </a:r>
            <a:r>
              <a:rPr lang="en-IN" sz="2200" dirty="0">
                <a:solidFill>
                  <a:schemeClr val="bg1"/>
                </a:solidFill>
              </a:rPr>
              <a:t> Gill </a:t>
            </a:r>
          </a:p>
          <a:p>
            <a:r>
              <a:rPr lang="en-IN" sz="2200" dirty="0">
                <a:solidFill>
                  <a:schemeClr val="bg1"/>
                </a:solidFill>
              </a:rPr>
              <a:t>Faf du Plessis 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Ruturaj</a:t>
            </a:r>
            <a:r>
              <a:rPr lang="en-IN" sz="2200" dirty="0">
                <a:solidFill>
                  <a:schemeClr val="bg1"/>
                </a:solidFill>
              </a:rPr>
              <a:t> Gaikwad </a:t>
            </a:r>
          </a:p>
          <a:p>
            <a:r>
              <a:rPr lang="en-IN" sz="2200" dirty="0">
                <a:solidFill>
                  <a:schemeClr val="bg1"/>
                </a:solidFill>
              </a:rPr>
              <a:t>KL Rahul </a:t>
            </a:r>
          </a:p>
          <a:p>
            <a:r>
              <a:rPr lang="en-IN" sz="2200" dirty="0">
                <a:solidFill>
                  <a:schemeClr val="bg1"/>
                </a:solidFill>
              </a:rPr>
              <a:t>Jos </a:t>
            </a:r>
            <a:r>
              <a:rPr lang="en-IN" sz="2200" dirty="0" err="1">
                <a:solidFill>
                  <a:schemeClr val="bg1"/>
                </a:solidFill>
              </a:rPr>
              <a:t>Buttler</a:t>
            </a:r>
            <a:r>
              <a:rPr lang="en-IN" sz="2200" dirty="0">
                <a:solidFill>
                  <a:schemeClr val="bg1"/>
                </a:solidFill>
              </a:rPr>
              <a:t> </a:t>
            </a:r>
          </a:p>
          <a:p>
            <a:r>
              <a:rPr lang="en-IN" sz="2200" dirty="0">
                <a:solidFill>
                  <a:schemeClr val="bg1"/>
                </a:solidFill>
              </a:rPr>
              <a:t>Shikhar Dhawan </a:t>
            </a:r>
          </a:p>
          <a:p>
            <a:r>
              <a:rPr lang="en-IN" sz="2200" dirty="0">
                <a:solidFill>
                  <a:schemeClr val="bg1"/>
                </a:solidFill>
              </a:rPr>
              <a:t>Virat Kohli </a:t>
            </a:r>
          </a:p>
          <a:p>
            <a:r>
              <a:rPr lang="en-IN" sz="2200" dirty="0">
                <a:solidFill>
                  <a:schemeClr val="bg1"/>
                </a:solidFill>
              </a:rPr>
              <a:t>Sanju Samson 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Suryakumar</a:t>
            </a:r>
            <a:r>
              <a:rPr lang="en-IN" sz="2200" dirty="0">
                <a:solidFill>
                  <a:schemeClr val="bg1"/>
                </a:solidFill>
              </a:rPr>
              <a:t> Yadav </a:t>
            </a:r>
          </a:p>
          <a:p>
            <a:r>
              <a:rPr lang="en-IN" sz="2200" dirty="0">
                <a:solidFill>
                  <a:schemeClr val="bg1"/>
                </a:solidFill>
              </a:rPr>
              <a:t>Glenn Maxwell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DDE59D-3770-3B4E-B7AC-6C01B6204F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Top 10 Batsman based on Average</a:t>
            </a:r>
          </a:p>
          <a:p>
            <a:r>
              <a:rPr lang="en-IN" sz="2200" dirty="0">
                <a:solidFill>
                  <a:schemeClr val="bg1"/>
                </a:solidFill>
              </a:rPr>
              <a:t>KL Rahul </a:t>
            </a:r>
          </a:p>
          <a:p>
            <a:r>
              <a:rPr lang="en-IN" sz="2200" dirty="0">
                <a:solidFill>
                  <a:schemeClr val="bg1"/>
                </a:solidFill>
              </a:rPr>
              <a:t>Faf du Plessis </a:t>
            </a:r>
          </a:p>
          <a:p>
            <a:r>
              <a:rPr lang="en-IN" sz="2200" dirty="0">
                <a:solidFill>
                  <a:schemeClr val="bg1"/>
                </a:solidFill>
              </a:rPr>
              <a:t>David Miller </a:t>
            </a:r>
          </a:p>
          <a:p>
            <a:r>
              <a:rPr lang="en-IN" sz="2200" dirty="0">
                <a:solidFill>
                  <a:schemeClr val="bg1"/>
                </a:solidFill>
              </a:rPr>
              <a:t>Jos </a:t>
            </a:r>
            <a:r>
              <a:rPr lang="en-IN" sz="2200" dirty="0" err="1">
                <a:solidFill>
                  <a:schemeClr val="bg1"/>
                </a:solidFill>
              </a:rPr>
              <a:t>Buttler</a:t>
            </a:r>
            <a:r>
              <a:rPr lang="en-IN" sz="2200" dirty="0">
                <a:solidFill>
                  <a:schemeClr val="bg1"/>
                </a:solidFill>
              </a:rPr>
              <a:t> 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Shimron</a:t>
            </a:r>
            <a:r>
              <a:rPr lang="en-IN" sz="2200" dirty="0">
                <a:solidFill>
                  <a:schemeClr val="bg1"/>
                </a:solidFill>
              </a:rPr>
              <a:t> </a:t>
            </a:r>
            <a:r>
              <a:rPr lang="en-IN" sz="2200" dirty="0" err="1">
                <a:solidFill>
                  <a:schemeClr val="bg1"/>
                </a:solidFill>
              </a:rPr>
              <a:t>Hetmyer</a:t>
            </a:r>
            <a:r>
              <a:rPr lang="en-IN" sz="2200" dirty="0">
                <a:solidFill>
                  <a:schemeClr val="bg1"/>
                </a:solidFill>
              </a:rPr>
              <a:t> 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Shubman</a:t>
            </a:r>
            <a:r>
              <a:rPr lang="en-IN" sz="2200" dirty="0">
                <a:solidFill>
                  <a:schemeClr val="bg1"/>
                </a:solidFill>
              </a:rPr>
              <a:t> Gill </a:t>
            </a:r>
          </a:p>
          <a:p>
            <a:r>
              <a:rPr lang="en-IN" sz="2200" dirty="0">
                <a:solidFill>
                  <a:schemeClr val="bg1"/>
                </a:solidFill>
              </a:rPr>
              <a:t>Shikhar Dhawan 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Ruturaj</a:t>
            </a:r>
            <a:r>
              <a:rPr lang="en-IN" sz="2200" dirty="0">
                <a:solidFill>
                  <a:schemeClr val="bg1"/>
                </a:solidFill>
              </a:rPr>
              <a:t> Gaikwad </a:t>
            </a:r>
          </a:p>
          <a:p>
            <a:r>
              <a:rPr lang="en-IN" sz="2200" dirty="0">
                <a:solidFill>
                  <a:schemeClr val="bg1"/>
                </a:solidFill>
              </a:rPr>
              <a:t>David Warner 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Suryakumar</a:t>
            </a:r>
            <a:r>
              <a:rPr lang="en-IN" sz="2200" dirty="0">
                <a:solidFill>
                  <a:schemeClr val="bg1"/>
                </a:solidFill>
              </a:rPr>
              <a:t> Yadav </a:t>
            </a:r>
          </a:p>
        </p:txBody>
      </p:sp>
    </p:spTree>
    <p:extLst>
      <p:ext uri="{BB962C8B-B14F-4D97-AF65-F5344CB8AC3E}">
        <p14:creationId xmlns:p14="http://schemas.microsoft.com/office/powerpoint/2010/main" val="3366155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2AB9-A59C-7A52-045C-5799B962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Top Batting Performers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42AED-66E3-BE39-1EA5-C21F92E0C1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Top 10 Batsman based on Strike Rate</a:t>
            </a:r>
          </a:p>
          <a:p>
            <a:r>
              <a:rPr lang="en-IN" sz="2200" dirty="0">
                <a:solidFill>
                  <a:schemeClr val="bg1"/>
                </a:solidFill>
              </a:rPr>
              <a:t>Tim David </a:t>
            </a:r>
          </a:p>
          <a:p>
            <a:r>
              <a:rPr lang="en-IN" sz="2200" dirty="0">
                <a:solidFill>
                  <a:schemeClr val="bg1"/>
                </a:solidFill>
              </a:rPr>
              <a:t>Heinrich Klaasen </a:t>
            </a:r>
          </a:p>
          <a:p>
            <a:r>
              <a:rPr lang="en-IN" sz="2200" dirty="0">
                <a:solidFill>
                  <a:schemeClr val="bg1"/>
                </a:solidFill>
              </a:rPr>
              <a:t>Liam Livingstone </a:t>
            </a:r>
          </a:p>
          <a:p>
            <a:r>
              <a:rPr lang="en-IN" sz="2200" dirty="0">
                <a:solidFill>
                  <a:schemeClr val="bg1"/>
                </a:solidFill>
              </a:rPr>
              <a:t>Dhruv Jurel </a:t>
            </a:r>
          </a:p>
          <a:p>
            <a:r>
              <a:rPr lang="en-IN" sz="2200" dirty="0">
                <a:solidFill>
                  <a:schemeClr val="bg1"/>
                </a:solidFill>
              </a:rPr>
              <a:t>Phil Salt 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Evin</a:t>
            </a:r>
            <a:r>
              <a:rPr lang="en-IN" sz="2200" dirty="0">
                <a:solidFill>
                  <a:schemeClr val="bg1"/>
                </a:solidFill>
              </a:rPr>
              <a:t> Lewis </a:t>
            </a:r>
          </a:p>
          <a:p>
            <a:r>
              <a:rPr lang="en-IN" sz="2200" dirty="0">
                <a:solidFill>
                  <a:schemeClr val="bg1"/>
                </a:solidFill>
              </a:rPr>
              <a:t>Glenn Maxwell 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Suryakumar</a:t>
            </a:r>
            <a:r>
              <a:rPr lang="en-IN" sz="2200" dirty="0">
                <a:solidFill>
                  <a:schemeClr val="bg1"/>
                </a:solidFill>
              </a:rPr>
              <a:t> Yadav </a:t>
            </a:r>
          </a:p>
          <a:p>
            <a:r>
              <a:rPr lang="en-IN" sz="2200" dirty="0">
                <a:solidFill>
                  <a:schemeClr val="bg1"/>
                </a:solidFill>
              </a:rPr>
              <a:t>Cameron Green </a:t>
            </a:r>
          </a:p>
          <a:p>
            <a:r>
              <a:rPr lang="en-IN" sz="2200" dirty="0">
                <a:solidFill>
                  <a:schemeClr val="bg1"/>
                </a:solidFill>
              </a:rPr>
              <a:t>Vijay Shankar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DDE59D-3770-3B4E-B7AC-6C01B6204F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Top 10 Batsman based on Boundary %</a:t>
            </a:r>
          </a:p>
          <a:p>
            <a:r>
              <a:rPr lang="en-IN" sz="2200" dirty="0">
                <a:solidFill>
                  <a:schemeClr val="bg1"/>
                </a:solidFill>
              </a:rPr>
              <a:t>Dewald Brevis </a:t>
            </a:r>
          </a:p>
          <a:p>
            <a:r>
              <a:rPr lang="en-IN" sz="2200" dirty="0">
                <a:solidFill>
                  <a:schemeClr val="bg1"/>
                </a:solidFill>
              </a:rPr>
              <a:t>Andre Russell </a:t>
            </a:r>
          </a:p>
          <a:p>
            <a:r>
              <a:rPr lang="en-IN" sz="2200" dirty="0">
                <a:solidFill>
                  <a:schemeClr val="bg1"/>
                </a:solidFill>
              </a:rPr>
              <a:t>Kyle Mayers 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Evin</a:t>
            </a:r>
            <a:r>
              <a:rPr lang="en-IN" sz="2200" dirty="0">
                <a:solidFill>
                  <a:schemeClr val="bg1"/>
                </a:solidFill>
              </a:rPr>
              <a:t> Lewis 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Yashasvi</a:t>
            </a:r>
            <a:r>
              <a:rPr lang="en-IN" sz="2200" dirty="0">
                <a:solidFill>
                  <a:schemeClr val="bg1"/>
                </a:solidFill>
              </a:rPr>
              <a:t> Jaiswal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Prabhsimran</a:t>
            </a:r>
            <a:r>
              <a:rPr lang="en-IN" sz="2200" dirty="0">
                <a:solidFill>
                  <a:schemeClr val="bg1"/>
                </a:solidFill>
              </a:rPr>
              <a:t> Singh </a:t>
            </a:r>
          </a:p>
          <a:p>
            <a:r>
              <a:rPr lang="en-IN" sz="2200" dirty="0">
                <a:solidFill>
                  <a:schemeClr val="bg1"/>
                </a:solidFill>
              </a:rPr>
              <a:t>Matthew Short </a:t>
            </a:r>
          </a:p>
          <a:p>
            <a:r>
              <a:rPr lang="en-IN" sz="2200" dirty="0">
                <a:solidFill>
                  <a:schemeClr val="bg1"/>
                </a:solidFill>
              </a:rPr>
              <a:t>Liam Livingstone </a:t>
            </a:r>
          </a:p>
          <a:p>
            <a:r>
              <a:rPr lang="en-IN" sz="2200" dirty="0">
                <a:solidFill>
                  <a:schemeClr val="bg1"/>
                </a:solidFill>
              </a:rPr>
              <a:t>Phil Salt </a:t>
            </a:r>
          </a:p>
          <a:p>
            <a:r>
              <a:rPr lang="en-IN" sz="2200" dirty="0">
                <a:solidFill>
                  <a:schemeClr val="bg1"/>
                </a:solidFill>
              </a:rPr>
              <a:t>Prithvi Shaw</a:t>
            </a:r>
          </a:p>
        </p:txBody>
      </p:sp>
    </p:spTree>
    <p:extLst>
      <p:ext uri="{BB962C8B-B14F-4D97-AF65-F5344CB8AC3E}">
        <p14:creationId xmlns:p14="http://schemas.microsoft.com/office/powerpoint/2010/main" val="1624672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2AB9-A59C-7A52-045C-5799B962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Top Bowling Performers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42AED-66E3-BE39-1EA5-C21F92E0C1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Top 10 Bowlers based on Wickets</a:t>
            </a:r>
          </a:p>
          <a:p>
            <a:r>
              <a:rPr lang="en-IN" sz="2200" dirty="0">
                <a:solidFill>
                  <a:schemeClr val="bg1"/>
                </a:solidFill>
              </a:rPr>
              <a:t>Mohammed </a:t>
            </a:r>
            <a:r>
              <a:rPr lang="en-IN" sz="2200" dirty="0" err="1">
                <a:solidFill>
                  <a:schemeClr val="bg1"/>
                </a:solidFill>
              </a:rPr>
              <a:t>Shami</a:t>
            </a:r>
            <a:r>
              <a:rPr lang="en-IN" sz="2200" dirty="0">
                <a:solidFill>
                  <a:schemeClr val="bg1"/>
                </a:solidFill>
              </a:rPr>
              <a:t> 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Yuzvendra</a:t>
            </a:r>
            <a:r>
              <a:rPr lang="en-IN" sz="2200" dirty="0">
                <a:solidFill>
                  <a:schemeClr val="bg1"/>
                </a:solidFill>
              </a:rPr>
              <a:t> Chahal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Harshal</a:t>
            </a:r>
            <a:r>
              <a:rPr lang="en-IN" sz="2200" dirty="0">
                <a:solidFill>
                  <a:schemeClr val="bg1"/>
                </a:solidFill>
              </a:rPr>
              <a:t> Patel </a:t>
            </a:r>
          </a:p>
          <a:p>
            <a:r>
              <a:rPr lang="en-IN" sz="2200" dirty="0">
                <a:solidFill>
                  <a:schemeClr val="bg1"/>
                </a:solidFill>
              </a:rPr>
              <a:t>Rashid Khan 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Avesh</a:t>
            </a:r>
            <a:r>
              <a:rPr lang="en-IN" sz="2200" dirty="0">
                <a:solidFill>
                  <a:schemeClr val="bg1"/>
                </a:solidFill>
              </a:rPr>
              <a:t> Khan </a:t>
            </a:r>
          </a:p>
          <a:p>
            <a:r>
              <a:rPr lang="en-IN" sz="2200" dirty="0">
                <a:solidFill>
                  <a:schemeClr val="bg1"/>
                </a:solidFill>
              </a:rPr>
              <a:t>Kagiso </a:t>
            </a:r>
            <a:r>
              <a:rPr lang="en-IN" sz="2200" dirty="0" err="1">
                <a:solidFill>
                  <a:schemeClr val="bg1"/>
                </a:solidFill>
              </a:rPr>
              <a:t>Rabada</a:t>
            </a:r>
            <a:r>
              <a:rPr lang="en-IN" sz="2200" dirty="0">
                <a:solidFill>
                  <a:schemeClr val="bg1"/>
                </a:solidFill>
              </a:rPr>
              <a:t> </a:t>
            </a:r>
          </a:p>
          <a:p>
            <a:r>
              <a:rPr lang="en-IN" sz="2200" dirty="0">
                <a:solidFill>
                  <a:schemeClr val="bg1"/>
                </a:solidFill>
              </a:rPr>
              <a:t>Arshdeep Singh</a:t>
            </a:r>
          </a:p>
          <a:p>
            <a:r>
              <a:rPr lang="en-IN" sz="2200" dirty="0">
                <a:solidFill>
                  <a:schemeClr val="bg1"/>
                </a:solidFill>
              </a:rPr>
              <a:t>Varun Chakravarthy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Shardul</a:t>
            </a:r>
            <a:r>
              <a:rPr lang="en-IN" sz="2200" dirty="0">
                <a:solidFill>
                  <a:schemeClr val="bg1"/>
                </a:solidFill>
              </a:rPr>
              <a:t> Thakur </a:t>
            </a:r>
          </a:p>
          <a:p>
            <a:r>
              <a:rPr lang="en-IN" sz="2200" dirty="0">
                <a:solidFill>
                  <a:schemeClr val="bg1"/>
                </a:solidFill>
              </a:rPr>
              <a:t>Trent Boult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DDE59D-3770-3B4E-B7AC-6C01B6204F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Top 10 Bowlers based on Average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MarkWood</a:t>
            </a:r>
            <a:r>
              <a:rPr lang="en-IN" sz="2200" dirty="0">
                <a:solidFill>
                  <a:schemeClr val="bg1"/>
                </a:solidFill>
              </a:rPr>
              <a:t> 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MohitSharma</a:t>
            </a:r>
            <a:endParaRPr lang="en-IN" sz="2200" dirty="0">
              <a:solidFill>
                <a:schemeClr val="bg1"/>
              </a:solidFill>
            </a:endParaRPr>
          </a:p>
          <a:p>
            <a:r>
              <a:rPr lang="en-IN" sz="2200" dirty="0" err="1">
                <a:solidFill>
                  <a:schemeClr val="bg1"/>
                </a:solidFill>
              </a:rPr>
              <a:t>MohsinKhan</a:t>
            </a:r>
            <a:r>
              <a:rPr lang="en-IN" sz="2200" dirty="0">
                <a:solidFill>
                  <a:schemeClr val="bg1"/>
                </a:solidFill>
              </a:rPr>
              <a:t> 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AkashMadhwal</a:t>
            </a:r>
            <a:r>
              <a:rPr lang="en-IN" sz="2200" dirty="0">
                <a:solidFill>
                  <a:schemeClr val="bg1"/>
                </a:solidFill>
              </a:rPr>
              <a:t> 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MichaelBracewell</a:t>
            </a:r>
            <a:r>
              <a:rPr lang="en-IN" sz="2200" dirty="0">
                <a:solidFill>
                  <a:schemeClr val="bg1"/>
                </a:solidFill>
              </a:rPr>
              <a:t> 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ChrisWoakes</a:t>
            </a:r>
            <a:r>
              <a:rPr lang="en-IN" sz="2200" dirty="0">
                <a:solidFill>
                  <a:schemeClr val="bg1"/>
                </a:solidFill>
              </a:rPr>
              <a:t> 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MitchellMarsh</a:t>
            </a:r>
            <a:r>
              <a:rPr lang="en-IN" sz="2200" dirty="0">
                <a:solidFill>
                  <a:schemeClr val="bg1"/>
                </a:solidFill>
              </a:rPr>
              <a:t> 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NathanCoulter</a:t>
            </a:r>
            <a:r>
              <a:rPr lang="en-IN" sz="2200" dirty="0">
                <a:solidFill>
                  <a:schemeClr val="bg1"/>
                </a:solidFill>
              </a:rPr>
              <a:t>-Nile 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AndreRussell</a:t>
            </a:r>
            <a:r>
              <a:rPr lang="en-IN" sz="2200" dirty="0">
                <a:solidFill>
                  <a:schemeClr val="bg1"/>
                </a:solidFill>
              </a:rPr>
              <a:t> 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DwayneBravo</a:t>
            </a:r>
            <a:endParaRPr lang="en-IN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542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2AB9-A59C-7A52-045C-5799B962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Top Bowling Performers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42AED-66E3-BE39-1EA5-C21F92E0C1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Top 10 Bowlers based on Economy Rate</a:t>
            </a:r>
          </a:p>
          <a:p>
            <a:r>
              <a:rPr lang="en-IN" sz="2200" dirty="0">
                <a:solidFill>
                  <a:schemeClr val="bg1"/>
                </a:solidFill>
              </a:rPr>
              <a:t>Mohsin Khan </a:t>
            </a:r>
          </a:p>
          <a:p>
            <a:r>
              <a:rPr lang="en-IN" sz="2200" dirty="0">
                <a:solidFill>
                  <a:schemeClr val="bg1"/>
                </a:solidFill>
              </a:rPr>
              <a:t>Nathan Coulter-Nile </a:t>
            </a:r>
          </a:p>
          <a:p>
            <a:r>
              <a:rPr lang="en-IN" sz="2200" dirty="0">
                <a:solidFill>
                  <a:schemeClr val="bg1"/>
                </a:solidFill>
              </a:rPr>
              <a:t>Sunil </a:t>
            </a:r>
            <a:r>
              <a:rPr lang="en-IN" sz="2200" dirty="0" err="1">
                <a:solidFill>
                  <a:schemeClr val="bg1"/>
                </a:solidFill>
              </a:rPr>
              <a:t>Narine</a:t>
            </a:r>
            <a:r>
              <a:rPr lang="en-IN" sz="2200" dirty="0">
                <a:solidFill>
                  <a:schemeClr val="bg1"/>
                </a:solidFill>
              </a:rPr>
              <a:t> </a:t>
            </a:r>
          </a:p>
          <a:p>
            <a:r>
              <a:rPr lang="en-IN" sz="2200" dirty="0">
                <a:solidFill>
                  <a:schemeClr val="bg1"/>
                </a:solidFill>
              </a:rPr>
              <a:t>Mitchell </a:t>
            </a:r>
            <a:r>
              <a:rPr lang="en-IN" sz="2200" dirty="0" err="1">
                <a:solidFill>
                  <a:schemeClr val="bg1"/>
                </a:solidFill>
              </a:rPr>
              <a:t>Santner</a:t>
            </a:r>
            <a:r>
              <a:rPr lang="en-IN" sz="2200" dirty="0">
                <a:solidFill>
                  <a:schemeClr val="bg1"/>
                </a:solidFill>
              </a:rPr>
              <a:t> </a:t>
            </a:r>
          </a:p>
          <a:p>
            <a:r>
              <a:rPr lang="en-IN" sz="2200" dirty="0">
                <a:solidFill>
                  <a:schemeClr val="bg1"/>
                </a:solidFill>
              </a:rPr>
              <a:t>David Willey 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Moeen</a:t>
            </a:r>
            <a:r>
              <a:rPr lang="en-IN" sz="2200" dirty="0">
                <a:solidFill>
                  <a:schemeClr val="bg1"/>
                </a:solidFill>
              </a:rPr>
              <a:t> Ali 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Axar</a:t>
            </a:r>
            <a:r>
              <a:rPr lang="en-IN" sz="2200" dirty="0">
                <a:solidFill>
                  <a:schemeClr val="bg1"/>
                </a:solidFill>
              </a:rPr>
              <a:t> Patel </a:t>
            </a:r>
          </a:p>
          <a:p>
            <a:r>
              <a:rPr lang="en-IN" sz="2200" dirty="0">
                <a:solidFill>
                  <a:schemeClr val="bg1"/>
                </a:solidFill>
              </a:rPr>
              <a:t>Shakib </a:t>
            </a:r>
            <a:r>
              <a:rPr lang="en-IN" sz="2200" dirty="0" err="1">
                <a:solidFill>
                  <a:schemeClr val="bg1"/>
                </a:solidFill>
              </a:rPr>
              <a:t>AlHasan</a:t>
            </a:r>
            <a:r>
              <a:rPr lang="en-IN" sz="2200" dirty="0">
                <a:solidFill>
                  <a:schemeClr val="bg1"/>
                </a:solidFill>
              </a:rPr>
              <a:t> </a:t>
            </a:r>
          </a:p>
          <a:p>
            <a:r>
              <a:rPr lang="en-IN" sz="2200" dirty="0">
                <a:solidFill>
                  <a:schemeClr val="bg1"/>
                </a:solidFill>
              </a:rPr>
              <a:t>Rashid Khan </a:t>
            </a:r>
          </a:p>
          <a:p>
            <a:r>
              <a:rPr lang="en-IN" sz="2200" dirty="0">
                <a:solidFill>
                  <a:schemeClr val="bg1"/>
                </a:solidFill>
              </a:rPr>
              <a:t>Jasprit </a:t>
            </a:r>
            <a:r>
              <a:rPr lang="en-IN" sz="2200" dirty="0" err="1">
                <a:solidFill>
                  <a:schemeClr val="bg1"/>
                </a:solidFill>
              </a:rPr>
              <a:t>Bumrah</a:t>
            </a:r>
            <a:endParaRPr lang="en-IN" sz="2200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DDE59D-3770-3B4E-B7AC-6C01B6204F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Top 10 Bowlers based on Dot %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MohsinKhan</a:t>
            </a:r>
            <a:r>
              <a:rPr lang="en-IN" sz="2200" dirty="0">
                <a:solidFill>
                  <a:schemeClr val="bg1"/>
                </a:solidFill>
              </a:rPr>
              <a:t> 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SimarjeetSingh</a:t>
            </a:r>
            <a:r>
              <a:rPr lang="en-IN" sz="2200" dirty="0">
                <a:solidFill>
                  <a:schemeClr val="bg1"/>
                </a:solidFill>
              </a:rPr>
              <a:t> 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MarkWood</a:t>
            </a:r>
            <a:r>
              <a:rPr lang="en-IN" sz="2200" dirty="0">
                <a:solidFill>
                  <a:schemeClr val="bg1"/>
                </a:solidFill>
              </a:rPr>
              <a:t> 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ChrisWoakes</a:t>
            </a:r>
            <a:r>
              <a:rPr lang="en-IN" sz="2200" dirty="0">
                <a:solidFill>
                  <a:schemeClr val="bg1"/>
                </a:solidFill>
              </a:rPr>
              <a:t> 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HarshitRana</a:t>
            </a:r>
            <a:r>
              <a:rPr lang="en-IN" sz="2200" dirty="0">
                <a:solidFill>
                  <a:schemeClr val="bg1"/>
                </a:solidFill>
              </a:rPr>
              <a:t> 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PrasidhKrishna</a:t>
            </a:r>
            <a:r>
              <a:rPr lang="en-IN" sz="2200" dirty="0">
                <a:solidFill>
                  <a:schemeClr val="bg1"/>
                </a:solidFill>
              </a:rPr>
              <a:t> 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MohammedSiraj</a:t>
            </a:r>
            <a:r>
              <a:rPr lang="en-IN" sz="2200" dirty="0">
                <a:solidFill>
                  <a:schemeClr val="bg1"/>
                </a:solidFill>
              </a:rPr>
              <a:t> 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MohammedShami</a:t>
            </a:r>
            <a:r>
              <a:rPr lang="en-IN" sz="2200" dirty="0">
                <a:solidFill>
                  <a:schemeClr val="bg1"/>
                </a:solidFill>
              </a:rPr>
              <a:t> 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TrentBoult</a:t>
            </a:r>
            <a:r>
              <a:rPr lang="en-IN" sz="2200" dirty="0">
                <a:solidFill>
                  <a:schemeClr val="bg1"/>
                </a:solidFill>
              </a:rPr>
              <a:t> </a:t>
            </a:r>
          </a:p>
          <a:p>
            <a:r>
              <a:rPr lang="en-IN" sz="2200" dirty="0" err="1">
                <a:solidFill>
                  <a:schemeClr val="bg1"/>
                </a:solidFill>
              </a:rPr>
              <a:t>DushmanthaChameera</a:t>
            </a:r>
            <a:endParaRPr lang="en-IN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361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2AB9-A59C-7A52-045C-5799B962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Key Stats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42AED-66E3-BE39-1EA5-C21F92E0C1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Top 4 teams based on winning %</a:t>
            </a:r>
          </a:p>
          <a:p>
            <a:r>
              <a:rPr lang="en-US" sz="2400" dirty="0">
                <a:solidFill>
                  <a:schemeClr val="bg1"/>
                </a:solidFill>
              </a:rPr>
              <a:t>Gujarat Titans</a:t>
            </a:r>
          </a:p>
          <a:p>
            <a:r>
              <a:rPr lang="en-US" sz="2400" dirty="0">
                <a:solidFill>
                  <a:schemeClr val="bg1"/>
                </a:solidFill>
              </a:rPr>
              <a:t>Lucknow Super Giants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Chennai Super Kings</a:t>
            </a:r>
          </a:p>
          <a:p>
            <a:r>
              <a:rPr lang="en-US" sz="2400" dirty="0">
                <a:solidFill>
                  <a:schemeClr val="bg1"/>
                </a:solidFill>
              </a:rPr>
              <a:t>Royal Challengers Bangalore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DDE59D-3770-3B4E-B7AC-6C01B6204F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Top 2 teams winning by chasing targets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Gujarat Titans</a:t>
            </a:r>
          </a:p>
          <a:p>
            <a:r>
              <a:rPr lang="en-US" sz="2400" dirty="0">
                <a:solidFill>
                  <a:schemeClr val="bg1"/>
                </a:solidFill>
              </a:rPr>
              <a:t>Kolkata Knight Riders</a:t>
            </a:r>
          </a:p>
        </p:txBody>
      </p:sp>
    </p:spTree>
    <p:extLst>
      <p:ext uri="{BB962C8B-B14F-4D97-AF65-F5344CB8AC3E}">
        <p14:creationId xmlns:p14="http://schemas.microsoft.com/office/powerpoint/2010/main" val="3057966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2AB9-A59C-7A52-045C-5799B962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My Playing 11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5C82E05-3EA0-08E0-EBE5-F3633DBBD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Devon Conway</a:t>
            </a:r>
          </a:p>
          <a:p>
            <a:r>
              <a:rPr lang="en-IN" sz="2800" dirty="0" err="1">
                <a:solidFill>
                  <a:schemeClr val="bg1"/>
                </a:solidFill>
              </a:rPr>
              <a:t>Yashasvi</a:t>
            </a:r>
            <a:r>
              <a:rPr lang="en-IN" sz="2800" dirty="0">
                <a:solidFill>
                  <a:schemeClr val="bg1"/>
                </a:solidFill>
              </a:rPr>
              <a:t> Jaiswal</a:t>
            </a:r>
          </a:p>
          <a:p>
            <a:r>
              <a:rPr lang="en-IN" sz="2800" dirty="0" err="1">
                <a:solidFill>
                  <a:schemeClr val="bg1"/>
                </a:solidFill>
              </a:rPr>
              <a:t>Suryakumar</a:t>
            </a:r>
            <a:r>
              <a:rPr lang="en-IN" sz="2800" dirty="0">
                <a:solidFill>
                  <a:schemeClr val="bg1"/>
                </a:solidFill>
              </a:rPr>
              <a:t> Yadav</a:t>
            </a:r>
          </a:p>
          <a:p>
            <a:r>
              <a:rPr lang="en-IN" sz="2800" dirty="0">
                <a:solidFill>
                  <a:schemeClr val="bg1"/>
                </a:solidFill>
              </a:rPr>
              <a:t>Glenn Maxwell </a:t>
            </a:r>
          </a:p>
          <a:p>
            <a:r>
              <a:rPr lang="en-IN" sz="2800" dirty="0">
                <a:solidFill>
                  <a:schemeClr val="bg1"/>
                </a:solidFill>
              </a:rPr>
              <a:t>Andre Russell </a:t>
            </a:r>
          </a:p>
          <a:p>
            <a:r>
              <a:rPr lang="en-IN" sz="2800" dirty="0">
                <a:solidFill>
                  <a:schemeClr val="bg1"/>
                </a:solidFill>
              </a:rPr>
              <a:t>Rinku Singh</a:t>
            </a:r>
          </a:p>
          <a:p>
            <a:r>
              <a:rPr lang="en-IN" dirty="0">
                <a:solidFill>
                  <a:schemeClr val="bg1"/>
                </a:solidFill>
              </a:rPr>
              <a:t>Rashid Khan</a:t>
            </a:r>
          </a:p>
          <a:p>
            <a:r>
              <a:rPr lang="en-IN" sz="2800" dirty="0">
                <a:solidFill>
                  <a:schemeClr val="bg1"/>
                </a:solidFill>
              </a:rPr>
              <a:t>Mohammad </a:t>
            </a:r>
            <a:r>
              <a:rPr lang="en-IN" sz="2800" dirty="0" err="1">
                <a:solidFill>
                  <a:schemeClr val="bg1"/>
                </a:solidFill>
              </a:rPr>
              <a:t>Shami</a:t>
            </a:r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Jasprit </a:t>
            </a:r>
            <a:r>
              <a:rPr lang="en-IN" sz="2800" dirty="0" err="1">
                <a:solidFill>
                  <a:schemeClr val="bg1"/>
                </a:solidFill>
              </a:rPr>
              <a:t>Bumrah</a:t>
            </a:r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 err="1">
                <a:solidFill>
                  <a:schemeClr val="bg1"/>
                </a:solidFill>
              </a:rPr>
              <a:t>Avesh</a:t>
            </a:r>
            <a:r>
              <a:rPr lang="en-IN" sz="2800" dirty="0">
                <a:solidFill>
                  <a:schemeClr val="bg1"/>
                </a:solidFill>
              </a:rPr>
              <a:t> Khan</a:t>
            </a:r>
          </a:p>
          <a:p>
            <a:r>
              <a:rPr lang="en-IN" sz="2800" dirty="0" err="1">
                <a:solidFill>
                  <a:schemeClr val="bg1"/>
                </a:solidFill>
              </a:rPr>
              <a:t>Yuzvendra</a:t>
            </a:r>
            <a:r>
              <a:rPr lang="en-IN" sz="2800" dirty="0">
                <a:solidFill>
                  <a:schemeClr val="bg1"/>
                </a:solidFill>
              </a:rPr>
              <a:t> Chahal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FDB6265-18F5-B295-BFE3-B6DF6AF1CE6D}"/>
              </a:ext>
            </a:extLst>
          </p:cNvPr>
          <p:cNvSpPr txBox="1">
            <a:spLocks/>
          </p:cNvSpPr>
          <p:nvPr/>
        </p:nvSpPr>
        <p:spPr>
          <a:xfrm>
            <a:off x="5488790" y="707547"/>
            <a:ext cx="3932237" cy="64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Prediction 2024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25820530-A8BD-EEA2-DB46-C29D26404FF3}"/>
              </a:ext>
            </a:extLst>
          </p:cNvPr>
          <p:cNvSpPr txBox="1">
            <a:spLocks/>
          </p:cNvSpPr>
          <p:nvPr/>
        </p:nvSpPr>
        <p:spPr>
          <a:xfrm>
            <a:off x="5488789" y="4314737"/>
            <a:ext cx="5313446" cy="5023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dirty="0">
                <a:solidFill>
                  <a:schemeClr val="bg1"/>
                </a:solidFill>
              </a:rPr>
              <a:t>Winner : Kolkata Knight Riders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400" dirty="0">
                <a:solidFill>
                  <a:schemeClr val="bg1"/>
                </a:solidFill>
              </a:rPr>
              <a:t>Runner Ups : Chennai Super Kings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400" dirty="0">
                <a:solidFill>
                  <a:schemeClr val="bg1"/>
                </a:solidFill>
              </a:rPr>
              <a:t>Orange Cap : Virat Kohli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400" dirty="0">
                <a:solidFill>
                  <a:schemeClr val="bg1"/>
                </a:solidFill>
              </a:rPr>
              <a:t>Purple Cap : </a:t>
            </a:r>
            <a:r>
              <a:rPr lang="en-IN" sz="2400" dirty="0" err="1">
                <a:solidFill>
                  <a:schemeClr val="bg1"/>
                </a:solidFill>
              </a:rPr>
              <a:t>Yuzvendra</a:t>
            </a:r>
            <a:r>
              <a:rPr lang="en-IN" sz="2400" dirty="0">
                <a:solidFill>
                  <a:schemeClr val="bg1"/>
                </a:solidFill>
              </a:rPr>
              <a:t> Chahal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EAC699F-5D4A-710E-F437-1196E9DA1334}"/>
              </a:ext>
            </a:extLst>
          </p:cNvPr>
          <p:cNvSpPr txBox="1">
            <a:spLocks/>
          </p:cNvSpPr>
          <p:nvPr/>
        </p:nvSpPr>
        <p:spPr>
          <a:xfrm>
            <a:off x="5488789" y="1690050"/>
            <a:ext cx="3932237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Top 4 Teams</a:t>
            </a:r>
          </a:p>
          <a:p>
            <a:pPr marL="342900" indent="-342900"/>
            <a:r>
              <a:rPr lang="en-US" sz="2400" dirty="0">
                <a:solidFill>
                  <a:schemeClr val="bg1"/>
                </a:solidFill>
              </a:rPr>
              <a:t>Chennai Super Kings</a:t>
            </a:r>
          </a:p>
          <a:p>
            <a:pPr marL="342900" indent="-342900"/>
            <a:r>
              <a:rPr lang="en-US" sz="2400" dirty="0">
                <a:solidFill>
                  <a:schemeClr val="bg1"/>
                </a:solidFill>
              </a:rPr>
              <a:t>Sunrisers Hyderabad</a:t>
            </a:r>
          </a:p>
          <a:p>
            <a:pPr marL="342900" indent="-342900"/>
            <a:r>
              <a:rPr lang="en-US" sz="2400" dirty="0">
                <a:solidFill>
                  <a:schemeClr val="bg1"/>
                </a:solidFill>
              </a:rPr>
              <a:t>Kolkata Knight Riders</a:t>
            </a:r>
          </a:p>
          <a:p>
            <a:pPr marL="342900" indent="-342900"/>
            <a:r>
              <a:rPr lang="en-US" sz="2400" dirty="0">
                <a:solidFill>
                  <a:schemeClr val="bg1"/>
                </a:solidFill>
              </a:rPr>
              <a:t>Rajasthan Royals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8856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447</Words>
  <Application>Microsoft Office PowerPoint</Application>
  <PresentationFormat>Widescreen</PresentationFormat>
  <Paragraphs>134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Bernard MT Condensed</vt:lpstr>
      <vt:lpstr>Calibri</vt:lpstr>
      <vt:lpstr>Calibri Light</vt:lpstr>
      <vt:lpstr>Office Theme</vt:lpstr>
      <vt:lpstr>Codebasics Resume Challenge 10</vt:lpstr>
      <vt:lpstr>Project Objective</vt:lpstr>
      <vt:lpstr>Insights Request</vt:lpstr>
      <vt:lpstr>Top Batting Performers</vt:lpstr>
      <vt:lpstr>Top Batting Performers</vt:lpstr>
      <vt:lpstr>Top Bowling Performers</vt:lpstr>
      <vt:lpstr>Top Bowling Performers</vt:lpstr>
      <vt:lpstr>Key Stats</vt:lpstr>
      <vt:lpstr>My Playing 11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Codebasics Resume Challenge 10</dc:title>
  <dc:creator>Chawla, Bhavik</dc:creator>
  <cp:lastModifiedBy>Chawla, Bhavik</cp:lastModifiedBy>
  <cp:revision>3</cp:revision>
  <dcterms:created xsi:type="dcterms:W3CDTF">2024-04-12T06:44:42Z</dcterms:created>
  <dcterms:modified xsi:type="dcterms:W3CDTF">2024-04-12T06:49:44Z</dcterms:modified>
</cp:coreProperties>
</file>