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7BB6-9B39-42F2-A42A-139BED236CE3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FC94E3-C111-463A-89D6-6FB87313D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48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7BB6-9B39-42F2-A42A-139BED236CE3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4E3-C111-463A-89D6-6FB87313DFF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0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7BB6-9B39-42F2-A42A-139BED236CE3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4E3-C111-463A-89D6-6FB87313D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7BB6-9B39-42F2-A42A-139BED236CE3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4E3-C111-463A-89D6-6FB87313DFF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4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7BB6-9B39-42F2-A42A-139BED236CE3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4E3-C111-463A-89D6-6FB87313D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8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7BB6-9B39-42F2-A42A-139BED236CE3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4E3-C111-463A-89D6-6FB87313DFF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05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7BB6-9B39-42F2-A42A-139BED236CE3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4E3-C111-463A-89D6-6FB87313DFF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7BB6-9B39-42F2-A42A-139BED236CE3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4E3-C111-463A-89D6-6FB87313DFF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0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7BB6-9B39-42F2-A42A-139BED236CE3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4E3-C111-463A-89D6-6FB87313D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6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7BB6-9B39-42F2-A42A-139BED236CE3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4E3-C111-463A-89D6-6FB87313D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1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DC7BB6-9B39-42F2-A42A-139BED236CE3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94E3-C111-463A-89D6-6FB87313DFF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7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7BB6-9B39-42F2-A42A-139BED236CE3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FC94E3-C111-463A-89D6-6FB87313DFF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6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F2B5-34D6-C581-D433-873858A65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09" y="452400"/>
            <a:ext cx="7702825" cy="2976600"/>
          </a:xfrm>
        </p:spPr>
        <p:txBody>
          <a:bodyPr>
            <a:normAutofit/>
          </a:bodyPr>
          <a:lstStyle/>
          <a:p>
            <a:r>
              <a:rPr lang="en-IN" dirty="0" err="1"/>
              <a:t>AICity</a:t>
            </a:r>
            <a:r>
              <a:rPr lang="en-IN" dirty="0"/>
              <a:t> </a:t>
            </a:r>
            <a:br>
              <a:rPr lang="en-IN" dirty="0"/>
            </a:br>
            <a:r>
              <a:rPr lang="en-IN" sz="4000" dirty="0"/>
              <a:t>USD to INR currency exchange rate </a:t>
            </a:r>
            <a:r>
              <a:rPr lang="en-IN" sz="4000" dirty="0" err="1"/>
              <a:t>predition</a:t>
            </a:r>
            <a:endParaRPr lang="en-IN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28EAE0-2975-C4DD-587C-19642E174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809" y="635227"/>
            <a:ext cx="2793773" cy="27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57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7DA1-6D8D-7B0C-C5EB-E3A84F161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832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782D-BE38-5EBE-DF2D-EB713152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team: Coding 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F050-7F52-E45C-721F-4F711B19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/>
              <a:t>Member: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Bhavik Harkhani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Kartik </a:t>
            </a:r>
            <a:r>
              <a:rPr lang="en-IN" sz="2800" dirty="0" err="1"/>
              <a:t>Laheri</a:t>
            </a:r>
            <a:endParaRPr lang="en-IN" sz="2800" dirty="0"/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Mayank Gupta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Piyush Vaghela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Nilay Jayswal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67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0512-529F-B384-90F0-13B0EC6C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41D4-CD88-8FF1-A07B-74FA0B59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USD to INR exchange rate prediction </a:t>
            </a:r>
          </a:p>
          <a:p>
            <a:r>
              <a:rPr lang="en-IN" sz="2400" dirty="0"/>
              <a:t>This model will predict USD to INR rate by considering the past data set of the exchange rate.</a:t>
            </a:r>
          </a:p>
          <a:p>
            <a:r>
              <a:rPr lang="en-IN" sz="2400" dirty="0"/>
              <a:t>The basic data are the daily exchange rate of USD to INR.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83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3254-2E85-AC67-CBA1-5B7CF9B2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First, fetch data from API of </a:t>
            </a:r>
            <a:r>
              <a:rPr lang="en-IN" sz="2400" dirty="0" err="1"/>
              <a:t>yfinance</a:t>
            </a:r>
            <a:r>
              <a:rPr lang="en-IN" sz="2400" dirty="0"/>
              <a:t> using </a:t>
            </a:r>
            <a:r>
              <a:rPr lang="en-IN" sz="2400" dirty="0" err="1"/>
              <a:t>yfinance</a:t>
            </a:r>
            <a:r>
              <a:rPr lang="en-IN" sz="2400" dirty="0"/>
              <a:t> module and by that we get the data of exchange rate from 2018 to 2022.</a:t>
            </a:r>
          </a:p>
          <a:p>
            <a:r>
              <a:rPr lang="en-IN" sz="2400" dirty="0"/>
              <a:t>Fill the null values or nan using fill nan method and spilt the data of January-2018 to  june-2022 to training set and July-2022 to december-2022 to test set.</a:t>
            </a:r>
          </a:p>
          <a:p>
            <a:r>
              <a:rPr lang="en-IN" sz="2400" dirty="0"/>
              <a:t>Apply Model that will give the value of the exchange rate.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F309D8-6A89-2092-055E-D5D674D0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 Followed</a:t>
            </a:r>
          </a:p>
        </p:txBody>
      </p:sp>
    </p:spTree>
    <p:extLst>
      <p:ext uri="{BB962C8B-B14F-4D97-AF65-F5344CB8AC3E}">
        <p14:creationId xmlns:p14="http://schemas.microsoft.com/office/powerpoint/2010/main" val="373031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CC0A-8E11-2324-364F-3C4CA9A5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ARIMA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160D4-D115-A928-F8EC-06F3B75E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ARIMA- Autoregressive integrated moving Average</a:t>
            </a:r>
          </a:p>
          <a:p>
            <a:r>
              <a:rPr lang="en-IN" sz="2400" dirty="0"/>
              <a:t>This is statical model used to forecast time series data</a:t>
            </a:r>
          </a:p>
          <a:p>
            <a:r>
              <a:rPr lang="en-IN" sz="2400" dirty="0"/>
              <a:t>Combination of AR(autoregression) I(integration) and MA(moving average)</a:t>
            </a:r>
          </a:p>
          <a:p>
            <a:r>
              <a:rPr lang="en-IN" sz="2400" dirty="0"/>
              <a:t>Parameters are p , q  and d.</a:t>
            </a:r>
          </a:p>
        </p:txBody>
      </p:sp>
    </p:spTree>
    <p:extLst>
      <p:ext uri="{BB962C8B-B14F-4D97-AF65-F5344CB8AC3E}">
        <p14:creationId xmlns:p14="http://schemas.microsoft.com/office/powerpoint/2010/main" val="27318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66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98BD-CFE8-CDBA-9FE5-A90CFDC8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USD/INR : Actual vs predicted using </a:t>
            </a:r>
            <a:r>
              <a:rPr lang="en-IN" dirty="0" err="1"/>
              <a:t>arima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98C288-A567-D38A-3263-4A3679AC2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797" y="2184026"/>
            <a:ext cx="5430406" cy="35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1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A49-8419-87FB-8DB1-4D8732E9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A542-3235-9328-F480-F93E69BE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By, ARIMA model the accuracy:    98.101487%</a:t>
            </a:r>
          </a:p>
          <a:p>
            <a:r>
              <a:rPr lang="en-IN" sz="2400" dirty="0"/>
              <a:t>Mean squared error:   0.04843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79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4485-B501-EAFC-107F-9E8793A6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933F-1431-73C7-2EBC-9B1D54DC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Lack of data : </a:t>
            </a:r>
          </a:p>
          <a:p>
            <a:r>
              <a:rPr lang="en-IN" dirty="0"/>
              <a:t>At first we have also consider following factors as parameter for Exchange rate 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Intrest rate of RBI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GDP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International trade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Geopolitical Events</a:t>
            </a:r>
          </a:p>
          <a:p>
            <a:pPr marL="0" indent="0">
              <a:buNone/>
            </a:pPr>
            <a:r>
              <a:rPr lang="en-IN" dirty="0"/>
              <a:t>All these data are incomplete or not sufficient because some data are given at Quarterly manner ( Like GDP ) while Interest Rate and Trade are not in timely manner so it can be challenging to isolate their impact from other variables such as inflation, trade balance and geopolitical events.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3531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</TotalTime>
  <Words>281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AICity  USD to INR currency exchange rate predition</vt:lpstr>
      <vt:lpstr>  team: Coding Wing</vt:lpstr>
      <vt:lpstr>Introduction</vt:lpstr>
      <vt:lpstr>Methodology Followed</vt:lpstr>
      <vt:lpstr>ARIMA model</vt:lpstr>
      <vt:lpstr>PowerPoint Presentation</vt:lpstr>
      <vt:lpstr>USD/INR : Actual vs predicted using arima</vt:lpstr>
      <vt:lpstr>Accuracy</vt:lpstr>
      <vt:lpstr>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AICity  USD to INR currency exchange rate predition</dc:title>
  <dc:creator>HARKHANI BHAVIK</dc:creator>
  <cp:lastModifiedBy>HARKHANI BHAVIK</cp:lastModifiedBy>
  <cp:revision>1</cp:revision>
  <dcterms:created xsi:type="dcterms:W3CDTF">2023-03-05T04:46:12Z</dcterms:created>
  <dcterms:modified xsi:type="dcterms:W3CDTF">2023-03-05T06:33:07Z</dcterms:modified>
</cp:coreProperties>
</file>