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Kanit"/>
      <p:regular r:id="rId16"/>
    </p:embeddedFont>
    <p:embeddedFont>
      <p:font typeface="Kanit"/>
      <p:regular r:id="rId17"/>
    </p:embeddedFont>
    <p:embeddedFont>
      <p:font typeface="Kanit"/>
      <p:regular r:id="rId18"/>
    </p:embeddedFont>
    <p:embeddedFont>
      <p:font typeface="Kanit"/>
      <p:regular r:id="rId19"/>
    </p:embeddedFont>
    <p:embeddedFont>
      <p:font typeface="Martel Sans Light"/>
      <p:regular r:id="rId20"/>
    </p:embeddedFont>
    <p:embeddedFont>
      <p:font typeface="Martel Sans Light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52661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Admission Form Development: A Guide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29362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PG-12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6324124" y="3945850"/>
            <a:ext cx="7468553" cy="2757011"/>
          </a:xfrm>
          <a:prstGeom prst="roundRect">
            <a:avLst>
              <a:gd name="adj" fmla="val 130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331744" y="3953470"/>
            <a:ext cx="7453312" cy="68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6571059" y="4104680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Ayushi Sharma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10301526" y="4104680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2310990140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6331744" y="4638913"/>
            <a:ext cx="7453312" cy="6854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571059" y="4790123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Bhavik Kumar</a:t>
            </a: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10301526" y="4790123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2310990142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6331744" y="5324356"/>
            <a:ext cx="7453312" cy="68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6571059" y="5475565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Deepanshi Mittal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10301526" y="5475565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2310990151</a:t>
            </a:r>
            <a:endParaRPr lang="en-US" sz="1850" dirty="0"/>
          </a:p>
        </p:txBody>
      </p:sp>
      <p:sp>
        <p:nvSpPr>
          <p:cNvPr id="15" name="Shape 12"/>
          <p:cNvSpPr/>
          <p:nvPr/>
        </p:nvSpPr>
        <p:spPr>
          <a:xfrm>
            <a:off x="6331744" y="6009799"/>
            <a:ext cx="7453312" cy="6854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6571059" y="6161008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Deewanshi Gujral</a:t>
            </a:r>
            <a:endParaRPr lang="en-US" sz="1850" dirty="0"/>
          </a:p>
        </p:txBody>
      </p:sp>
      <p:sp>
        <p:nvSpPr>
          <p:cNvPr id="17" name="Text 14"/>
          <p:cNvSpPr/>
          <p:nvPr/>
        </p:nvSpPr>
        <p:spPr>
          <a:xfrm>
            <a:off x="10301526" y="6161008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2310990152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054900"/>
            <a:ext cx="1042427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Designing the Admission Form with HTML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11789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Form Structure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82881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Use the `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481036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` element as the container. Define input fields using `` tags for text, email, and other data types. Include labels for clarity using `` tags. Add buttons for submission and reset using `</a:t>
            </a:r>
            <a:endParaRPr lang="en-US" sz="18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724" y="5516285"/>
            <a:ext cx="1230154" cy="6582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826193"/>
            <a:ext cx="640211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Styling the Form with CSS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4889182"/>
            <a:ext cx="4158734" cy="2506266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</p:sp>
      <p:sp>
        <p:nvSpPr>
          <p:cNvPr id="5" name="Text 2"/>
          <p:cNvSpPr/>
          <p:nvPr/>
        </p:nvSpPr>
        <p:spPr>
          <a:xfrm>
            <a:off x="1077039" y="51284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Layout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5624036"/>
            <a:ext cx="368010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Use CSS to define the form's layout, spacing, and alignment. Utilize flexbox or grid for responsive design.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35773" y="4889182"/>
            <a:ext cx="4158734" cy="2506266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</p:sp>
      <p:sp>
        <p:nvSpPr>
          <p:cNvPr id="8" name="Text 5"/>
          <p:cNvSpPr/>
          <p:nvPr/>
        </p:nvSpPr>
        <p:spPr>
          <a:xfrm>
            <a:off x="5475089" y="51284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Styling Elements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75089" y="5624036"/>
            <a:ext cx="368010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Apply styles to input fields, labels, and buttons to enhance visual appeal. Customize colors, fonts, borders, and shadows.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9633823" y="4889182"/>
            <a:ext cx="4158734" cy="2506266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</p:sp>
      <p:sp>
        <p:nvSpPr>
          <p:cNvPr id="11" name="Text 8"/>
          <p:cNvSpPr/>
          <p:nvPr/>
        </p:nvSpPr>
        <p:spPr>
          <a:xfrm>
            <a:off x="9873139" y="51284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Responsiveness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3139" y="5624036"/>
            <a:ext cx="368010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Ensure the form adapts to different screen sizes using media queries. Make it user-friendly across devices.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572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9981" y="3667839"/>
            <a:ext cx="8550593" cy="672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Adding Interactivity with JavaScript</a:t>
            </a:r>
            <a:endParaRPr lang="en-US" sz="42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81" y="4682847"/>
            <a:ext cx="571381" cy="57138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9981" y="5482709"/>
            <a:ext cx="2689146" cy="336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Form Validation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99981" y="5955863"/>
            <a:ext cx="4114919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Validate user input using JavaScript to ensure data accuracy. Implement real-time error messages for invalid inputs.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81" y="4682847"/>
            <a:ext cx="571381" cy="57138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7681" y="5482709"/>
            <a:ext cx="2689146" cy="336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Submission Handling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5257681" y="5955863"/>
            <a:ext cx="4114919" cy="1463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Use JavaScript to prevent default form submission behavior. Capture form data and process it as needed, such as storing it in a database or a JSON file.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381" y="4682847"/>
            <a:ext cx="571381" cy="57138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381" y="5482709"/>
            <a:ext cx="2689146" cy="336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AJAX Requests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9715381" y="5955863"/>
            <a:ext cx="4115038" cy="1463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Leverage AJAX for asynchronous data exchange. Send form data to a server without reloading the page. This creates a smoother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6294" y="650200"/>
            <a:ext cx="7983141" cy="694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Storing Form Data in a JSON File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826294" y="1816775"/>
            <a:ext cx="2162889" cy="1716286"/>
          </a:xfrm>
          <a:prstGeom prst="roundRect">
            <a:avLst>
              <a:gd name="adj" fmla="val 2063"/>
            </a:avLst>
          </a:prstGeom>
          <a:solidFill>
            <a:srgbClr val="2F2B54"/>
          </a:solidFill>
          <a:ln/>
        </p:spPr>
      </p:sp>
      <p:sp>
        <p:nvSpPr>
          <p:cNvPr id="4" name="Text 2"/>
          <p:cNvSpPr/>
          <p:nvPr/>
        </p:nvSpPr>
        <p:spPr>
          <a:xfrm>
            <a:off x="1062395" y="2438757"/>
            <a:ext cx="94178" cy="472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00"/>
              </a:lnSpc>
              <a:buNone/>
            </a:pPr>
            <a:r>
              <a:rPr lang="en-US" sz="23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3225284" y="2052876"/>
            <a:ext cx="2777609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JSON Structure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3225284" y="2541627"/>
            <a:ext cx="10342721" cy="755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Organize the form data as an array of objects. Each object represents a submission, with properties matching the form fields.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3107174" y="3517821"/>
            <a:ext cx="10578941" cy="15240"/>
          </a:xfrm>
          <a:prstGeom prst="roundRect">
            <a:avLst>
              <a:gd name="adj" fmla="val 232384"/>
            </a:avLst>
          </a:prstGeom>
          <a:solidFill>
            <a:srgbClr val="48446D"/>
          </a:solidFill>
          <a:ln/>
        </p:spPr>
      </p:sp>
      <p:sp>
        <p:nvSpPr>
          <p:cNvPr id="8" name="Shape 6"/>
          <p:cNvSpPr/>
          <p:nvPr/>
        </p:nvSpPr>
        <p:spPr>
          <a:xfrm>
            <a:off x="826294" y="3651052"/>
            <a:ext cx="4325898" cy="1716286"/>
          </a:xfrm>
          <a:prstGeom prst="roundRect">
            <a:avLst>
              <a:gd name="adj" fmla="val 2063"/>
            </a:avLst>
          </a:prstGeom>
          <a:solidFill>
            <a:srgbClr val="2F2B54"/>
          </a:solidFill>
          <a:ln/>
        </p:spPr>
      </p:sp>
      <p:sp>
        <p:nvSpPr>
          <p:cNvPr id="9" name="Text 7"/>
          <p:cNvSpPr/>
          <p:nvPr/>
        </p:nvSpPr>
        <p:spPr>
          <a:xfrm>
            <a:off x="1062395" y="4273034"/>
            <a:ext cx="150257" cy="472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00"/>
              </a:lnSpc>
              <a:buNone/>
            </a:pPr>
            <a:r>
              <a:rPr lang="en-US" sz="23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5388293" y="3887153"/>
            <a:ext cx="2777609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JavaScript for Storage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5388293" y="4375904"/>
            <a:ext cx="8179713" cy="755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Use JavaScript to convert the form data into a JSON string. Write this string to a local JSON file using asynchronous file system methods.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5270182" y="5352098"/>
            <a:ext cx="8415933" cy="15240"/>
          </a:xfrm>
          <a:prstGeom prst="roundRect">
            <a:avLst>
              <a:gd name="adj" fmla="val 232384"/>
            </a:avLst>
          </a:prstGeom>
          <a:solidFill>
            <a:srgbClr val="48446D"/>
          </a:solidFill>
          <a:ln/>
        </p:spPr>
      </p:sp>
      <p:sp>
        <p:nvSpPr>
          <p:cNvPr id="13" name="Shape 11"/>
          <p:cNvSpPr/>
          <p:nvPr/>
        </p:nvSpPr>
        <p:spPr>
          <a:xfrm>
            <a:off x="826294" y="5485328"/>
            <a:ext cx="6488906" cy="2093952"/>
          </a:xfrm>
          <a:prstGeom prst="roundRect">
            <a:avLst>
              <a:gd name="adj" fmla="val 1691"/>
            </a:avLst>
          </a:prstGeom>
          <a:solidFill>
            <a:srgbClr val="2F2B54"/>
          </a:solidFill>
          <a:ln/>
        </p:spPr>
      </p:sp>
      <p:sp>
        <p:nvSpPr>
          <p:cNvPr id="14" name="Text 12"/>
          <p:cNvSpPr/>
          <p:nvPr/>
        </p:nvSpPr>
        <p:spPr>
          <a:xfrm>
            <a:off x="1062395" y="6296144"/>
            <a:ext cx="153233" cy="472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00"/>
              </a:lnSpc>
              <a:buNone/>
            </a:pPr>
            <a:r>
              <a:rPr lang="en-US" sz="23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300" dirty="0"/>
          </a:p>
        </p:txBody>
      </p:sp>
      <p:sp>
        <p:nvSpPr>
          <p:cNvPr id="15" name="Text 13"/>
          <p:cNvSpPr/>
          <p:nvPr/>
        </p:nvSpPr>
        <p:spPr>
          <a:xfrm>
            <a:off x="7551301" y="5721429"/>
            <a:ext cx="2777609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Integrity</a:t>
            </a:r>
            <a:endParaRPr lang="en-US" sz="2150" dirty="0"/>
          </a:p>
        </p:txBody>
      </p:sp>
      <p:sp>
        <p:nvSpPr>
          <p:cNvPr id="16" name="Text 14"/>
          <p:cNvSpPr/>
          <p:nvPr/>
        </p:nvSpPr>
        <p:spPr>
          <a:xfrm>
            <a:off x="7551301" y="6210181"/>
            <a:ext cx="6016704" cy="1132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Implement error handling to manage potential file write errors. Consider using local storage for temporary data storage if needed.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1963" y="689015"/>
            <a:ext cx="6836212" cy="584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00"/>
              </a:lnSpc>
              <a:buNone/>
            </a:pPr>
            <a:r>
              <a:rPr lang="en-US" sz="36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Fetching Data from the JSON File</a:t>
            </a:r>
            <a:endParaRPr lang="en-US" sz="3650" dirty="0"/>
          </a:p>
        </p:txBody>
      </p:sp>
      <p:sp>
        <p:nvSpPr>
          <p:cNvPr id="4" name="Text 1"/>
          <p:cNvSpPr/>
          <p:nvPr/>
        </p:nvSpPr>
        <p:spPr>
          <a:xfrm>
            <a:off x="6181963" y="1670923"/>
            <a:ext cx="3727371" cy="655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5150" dirty="0"/>
          </a:p>
        </p:txBody>
      </p:sp>
      <p:sp>
        <p:nvSpPr>
          <p:cNvPr id="5" name="Text 2"/>
          <p:cNvSpPr/>
          <p:nvPr/>
        </p:nvSpPr>
        <p:spPr>
          <a:xfrm>
            <a:off x="6876574" y="2574965"/>
            <a:ext cx="2338030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File Access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6181963" y="2986445"/>
            <a:ext cx="3727371" cy="953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Use JavaScript's asynchronous file system methods to read the JSON file containing form data.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10207347" y="1670923"/>
            <a:ext cx="3727490" cy="655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5150" dirty="0"/>
          </a:p>
        </p:txBody>
      </p:sp>
      <p:sp>
        <p:nvSpPr>
          <p:cNvPr id="8" name="Text 5"/>
          <p:cNvSpPr/>
          <p:nvPr/>
        </p:nvSpPr>
        <p:spPr>
          <a:xfrm>
            <a:off x="10902077" y="2574965"/>
            <a:ext cx="2338030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Parsing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10207347" y="2986445"/>
            <a:ext cx="3727490" cy="12715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Parse the JSON data into a JavaScript object using `JSON.parse()`. This makes the data accessible for use within the application.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6181963" y="4953476"/>
            <a:ext cx="3727371" cy="655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5150" dirty="0"/>
          </a:p>
        </p:txBody>
      </p:sp>
      <p:sp>
        <p:nvSpPr>
          <p:cNvPr id="11" name="Text 8"/>
          <p:cNvSpPr/>
          <p:nvPr/>
        </p:nvSpPr>
        <p:spPr>
          <a:xfrm>
            <a:off x="6876574" y="5857518"/>
            <a:ext cx="2338030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Error Handling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6181963" y="6268998"/>
            <a:ext cx="3727371" cy="12715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Implement error handling to manage potential file read errors. Display appropriate messages or log errors for debugging.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537930"/>
            <a:ext cx="1139178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Displaying the Fetched Data on Another Page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5079" y="2874288"/>
            <a:ext cx="9560123" cy="35906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6640" y="578763"/>
            <a:ext cx="4952524" cy="619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ScreenShots</a:t>
            </a:r>
            <a:endParaRPr lang="en-US" sz="38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40" y="1618774"/>
            <a:ext cx="11390828" cy="546044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36640" y="7315914"/>
            <a:ext cx="13157121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endParaRPr lang="en-US" sz="1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817257"/>
            <a:ext cx="667643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 and Next Steps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880247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This presentation provided a comprehensive guide to building a dynamic admission form. Next steps involve deploying the application, implementing security measures, and integrating the form with a backend database for more robust data management.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2024-12-27T11:39:18Z</dcterms:created>
  <dcterms:modified xsi:type="dcterms:W3CDTF">2024-12-27T11:39:18Z</dcterms:modified>
</cp:coreProperties>
</file>