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0" roundtripDataSignature="AMtx7miCliugQwY4kaOspC4rQHzFJH3C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365e36bf5_0_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" name="Google Shape;31;g10365e36bf5_0_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365e36bf5_0_22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g10365e36bf5_0_22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365e36bf5_0_10:notes"/>
          <p:cNvSpPr/>
          <p:nvPr>
            <p:ph idx="2" type="sldImg"/>
          </p:nvPr>
        </p:nvSpPr>
        <p:spPr>
          <a:xfrm>
            <a:off x="1106487" y="812800"/>
            <a:ext cx="53451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g10365e36bf5_0_10:notes"/>
          <p:cNvSpPr txBox="1"/>
          <p:nvPr>
            <p:ph idx="1" type="body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03237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503237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20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50323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448050" y="6886575"/>
            <a:ext cx="31940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227887" y="6886575"/>
            <a:ext cx="2346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nect.qa.infodesk.com/infoviewerapi/contacts" TargetMode="External"/><Relationship Id="rId4" Type="http://schemas.openxmlformats.org/officeDocument/2006/relationships/hyperlink" Target="mailto:monitor1@idsk.com" TargetMode="External"/><Relationship Id="rId5" Type="http://schemas.openxmlformats.org/officeDocument/2006/relationships/hyperlink" Target="https://connect.qa.infodesk.com/infoviewerapi/colleag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"/>
          <p:cNvSpPr txBox="1"/>
          <p:nvPr>
            <p:ph idx="4294967295" type="title"/>
          </p:nvPr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Authentication  via infoAPI </a:t>
            </a:r>
            <a:endParaRPr/>
          </a:p>
        </p:txBody>
      </p:sp>
      <p:sp>
        <p:nvSpPr>
          <p:cNvPr id="27" name="Google Shape;27;p1"/>
          <p:cNvSpPr txBox="1"/>
          <p:nvPr>
            <p:ph idx="1" type="subTitle"/>
          </p:nvPr>
        </p:nvSpPr>
        <p:spPr>
          <a:xfrm>
            <a:off x="719275" y="1768475"/>
            <a:ext cx="68697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/>
              <a:t>Request: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" name="Google Shape;2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950" y="2486300"/>
            <a:ext cx="4765075" cy="21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65e36bf5_0_2"/>
          <p:cNvSpPr txBox="1"/>
          <p:nvPr>
            <p:ph idx="4294967295" type="title"/>
          </p:nvPr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Authentication  via infoAPI </a:t>
            </a:r>
            <a:endParaRPr/>
          </a:p>
        </p:txBody>
      </p:sp>
      <p:sp>
        <p:nvSpPr>
          <p:cNvPr id="34" name="Google Shape;34;g10365e36bf5_0_2"/>
          <p:cNvSpPr txBox="1"/>
          <p:nvPr>
            <p:ph idx="1" type="subTitle"/>
          </p:nvPr>
        </p:nvSpPr>
        <p:spPr>
          <a:xfrm>
            <a:off x="719275" y="1768475"/>
            <a:ext cx="68697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/>
              <a:t>Response:</a:t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5" name="Google Shape;35;g10365e36bf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75" y="2612550"/>
            <a:ext cx="6978705" cy="1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365e36bf5_0_22"/>
          <p:cNvSpPr txBox="1"/>
          <p:nvPr>
            <p:ph idx="4294967295" type="title"/>
          </p:nvPr>
        </p:nvSpPr>
        <p:spPr>
          <a:xfrm>
            <a:off x="503225" y="301625"/>
            <a:ext cx="87633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Logs of Authentication:</a:t>
            </a:r>
            <a:endParaRPr/>
          </a:p>
        </p:txBody>
      </p:sp>
      <p:sp>
        <p:nvSpPr>
          <p:cNvPr id="41" name="Google Shape;41;g10365e36bf5_0_22"/>
          <p:cNvSpPr txBox="1"/>
          <p:nvPr/>
        </p:nvSpPr>
        <p:spPr>
          <a:xfrm>
            <a:off x="425675" y="1174325"/>
            <a:ext cx="91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365e36bf5_0_10"/>
          <p:cNvSpPr txBox="1"/>
          <p:nvPr>
            <p:ph idx="4294967295" type="title"/>
          </p:nvPr>
        </p:nvSpPr>
        <p:spPr>
          <a:xfrm>
            <a:off x="40048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88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GET Services</a:t>
            </a:r>
            <a:endParaRPr/>
          </a:p>
        </p:txBody>
      </p:sp>
      <p:sp>
        <p:nvSpPr>
          <p:cNvPr id="47" name="Google Shape;47;g10365e36bf5_0_10"/>
          <p:cNvSpPr txBox="1"/>
          <p:nvPr>
            <p:ph idx="1" type="subTitle"/>
          </p:nvPr>
        </p:nvSpPr>
        <p:spPr>
          <a:xfrm>
            <a:off x="264750" y="1174325"/>
            <a:ext cx="95850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82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/>
              <a:t>1)</a:t>
            </a:r>
            <a:r>
              <a:rPr b="1" lang="en-US" sz="2500"/>
              <a:t>GET : </a:t>
            </a:r>
            <a:r>
              <a:rPr lang="en-US" sz="2500"/>
              <a:t>h</a:t>
            </a:r>
            <a:r>
              <a:rPr lang="en-US" sz="2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ttps://connect.qa.infodesk.com/infoviewerapi/contacts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/>
              <a:t>   </a:t>
            </a:r>
            <a:r>
              <a:rPr b="1" lang="en-US" sz="2500"/>
              <a:t>Logs:</a:t>
            </a:r>
            <a:endParaRPr b="1"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/>
              <a:t>       2021-11-22 01:06:05.507 [4f35db304f7392cd] [4f35db304f7392cd] INFO  [http-nio-8082-exec-2] com.idsk.infoviewer.service.rest.DefaultAddressBookService - Get Address Book called. Uid: </a:t>
            </a:r>
            <a:r>
              <a:rPr lang="en-US" sz="25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monitor1@idsk.com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/>
              <a:t>2) </a:t>
            </a:r>
            <a:r>
              <a:rPr b="1" lang="en-US" sz="2500"/>
              <a:t>GET:</a:t>
            </a:r>
            <a:r>
              <a:rPr lang="en-US" sz="2500"/>
              <a:t> </a:t>
            </a:r>
            <a:r>
              <a:rPr lang="en-US" sz="25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https://connect.qa.infodesk.com/infoviewerapi/colleagues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500"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2020-07-23T10:56:28Z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