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2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849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91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23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17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3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9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5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5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6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1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7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5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195754"/>
            <a:ext cx="5826719" cy="1899138"/>
          </a:xfrm>
        </p:spPr>
        <p:txBody>
          <a:bodyPr>
            <a:normAutofit fontScale="90000"/>
          </a:bodyPr>
          <a:lstStyle/>
          <a:p>
            <a:r>
              <a:rPr dirty="0"/>
              <a:t>MySQL Commands:</a:t>
            </a:r>
            <a:r>
              <a:rPr lang="en-IN" dirty="0"/>
              <a:t> </a:t>
            </a:r>
            <a:r>
              <a:rPr dirty="0"/>
              <a:t>DDL, DML, DCL, TCL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3248596"/>
            <a:ext cx="5826719" cy="1126456"/>
          </a:xfrm>
        </p:spPr>
        <p:txBody>
          <a:bodyPr>
            <a:norm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SQL Command Categories</a:t>
            </a:r>
          </a:p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Bhavik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Arvindkumar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Patel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SQL Commands?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88124"/>
            <a:ext cx="6347714" cy="4353240"/>
          </a:xfrm>
        </p:spPr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commands are instructions used to interact with a database.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categorized into different types based on their purpose: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DDL: Data Definition Language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DML: Data Manipulation Language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	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DCL: Data Control Language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TCL: Transaction Control Language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DDL - Data Definition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define and modify database structure: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CREATE: Creates new table or database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ALTER: Modifies existing table structure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DROP: Deletes tables or databases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TRUNCATE: Removes all records from a 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DML - Data Manipulation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manipulate data in the database: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INSERT: Adds new data into a table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UPDATE: Modifies existing data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DELETE: Removes data from a table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SELECT: Retrieves data from one or more tables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DCL - Data Control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control access to data in the database: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GRANT: Gives user access privileges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REVOKE: Removes user access privileges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TCL - Transaction Control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manage transactions in the database: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COMMIT: Saves all changes made in the transaction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ROLLBACK: Undoes changes made in the transaction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SAVEPOINT: Sets a point within a transaction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 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2463-135C-4366-95D8-E692F613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535" y="2616591"/>
            <a:ext cx="6014777" cy="3108959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26B9-49EB-4036-AFE1-534302EE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1786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237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MySQL Commands: DDL, DML, DCL, TCL</vt:lpstr>
      <vt:lpstr>What are SQL Commands?</vt:lpstr>
      <vt:lpstr>DDL - Data Definition Language</vt:lpstr>
      <vt:lpstr>DML - Data Manipulation Language</vt:lpstr>
      <vt:lpstr>DCL - Data Control Language</vt:lpstr>
      <vt:lpstr>TCL - Transaction Control Language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Commands: DDL, DML, DCL, TCL</dc:title>
  <dc:subject/>
  <dc:creator>DELL</dc:creator>
  <cp:keywords/>
  <dc:description>generated using python-pptx</dc:description>
  <cp:lastModifiedBy>DELL</cp:lastModifiedBy>
  <cp:revision>18</cp:revision>
  <dcterms:created xsi:type="dcterms:W3CDTF">2013-01-27T09:14:16Z</dcterms:created>
  <dcterms:modified xsi:type="dcterms:W3CDTF">2025-07-23T16:21:09Z</dcterms:modified>
  <cp:category/>
</cp:coreProperties>
</file>