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96" r:id="rId5"/>
    <p:sldId id="303" r:id="rId6"/>
    <p:sldId id="295" r:id="rId7"/>
    <p:sldId id="306" r:id="rId8"/>
    <p:sldId id="304" r:id="rId9"/>
    <p:sldId id="305" r:id="rId10"/>
    <p:sldId id="307" r:id="rId11"/>
    <p:sldId id="323" r:id="rId12"/>
    <p:sldId id="324" r:id="rId13"/>
    <p:sldId id="322" r:id="rId14"/>
    <p:sldId id="319" r:id="rId15"/>
    <p:sldId id="308" r:id="rId16"/>
    <p:sldId id="32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62"/>
      </p:cViewPr>
      <p:guideLst>
        <p:guide orient="horz" pos="2163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4294967295"/>
          </p:nvPr>
        </p:nvSpPr>
        <p:spPr>
          <a:xfrm>
            <a:off x="1704975" y="552450"/>
            <a:ext cx="8782050" cy="16224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DRIVING SCHOOL MANAGEMENT SYSTEM</a:t>
            </a:r>
            <a:br>
              <a:rPr lang="en-IN" sz="3100" dirty="0"/>
            </a:br>
            <a:r>
              <a:rPr lang="en-IN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916863" y="2174875"/>
            <a:ext cx="4275137" cy="250825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l"/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:-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Bhavik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Wadiya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5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en-IN" sz="56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Abhilasha</a:t>
            </a:r>
            <a:r>
              <a:rPr lang="en-IN" sz="5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Kondekar.</a:t>
            </a:r>
          </a:p>
          <a:p>
            <a:pPr marL="457200" indent="-457200" algn="l">
              <a:buAutoNum type="arabicPeriod"/>
            </a:pP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Aboli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Cholachgudd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Aditi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Talgulkar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Aishwarya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Chougule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Anusha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S.</a:t>
            </a:r>
          </a:p>
          <a:p>
            <a:pPr marL="457200" indent="-457200" algn="l">
              <a:buAutoNum type="arabicPeriod"/>
            </a:pP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Aswin K Kumar.</a:t>
            </a:r>
          </a:p>
          <a:p>
            <a:pPr marL="457200" indent="-457200" algn="l">
              <a:buAutoNum type="arabicPeriod"/>
            </a:pP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Atharva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Borale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Baseerahmad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Naragund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en-IN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Besta</a:t>
            </a:r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Sarala.</a:t>
            </a:r>
          </a:p>
          <a:p>
            <a:pPr marL="457200" indent="-457200" algn="l">
              <a:buAutoNum type="arabicPeriod"/>
            </a:pPr>
            <a:endParaRPr lang="en-IN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IN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IN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48" y="390178"/>
            <a:ext cx="8355435" cy="58050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591C-F265-408C-8E4E-58787B0E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BB8E-EFF9-40C9-80B8-058C2FF3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use of JUnit testing?</a:t>
            </a:r>
          </a:p>
          <a:p>
            <a:pPr marL="0" indent="0">
              <a:buNone/>
            </a:pPr>
            <a:r>
              <a:rPr lang="en-IN" sz="19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JUnit testing is used </a:t>
            </a:r>
            <a:r>
              <a:rPr lang="en-IN" sz="19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test the behaviour of methods inside classes we have written</a:t>
            </a: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IN" sz="190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a method for the expected results and sometimes exception-throwing cases—whether the      method is able to handle the exceptions in the way we want.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is used for which type of testing?</a:t>
            </a:r>
            <a:b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JUnit is a Java unit testing framework that's one of the best test methods for </a:t>
            </a:r>
            <a:r>
              <a:rPr lang="en-IN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testing</a:t>
            </a: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An open-source framework, it is used to write and run repeatable automated tests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86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AA8D-71CB-4877-9C62-F89971D7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DE8AE-C459-4F1C-B963-FE2D1137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postman ?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64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r>
              <a:rPr lang="en-IN" sz="64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a computer application used for API </a:t>
            </a:r>
            <a:r>
              <a:rPr lang="en-IN" sz="64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en-IN" sz="64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IN" sz="64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r>
              <a:rPr lang="en-IN" sz="64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sends an API request to the web server and receives the response,</a:t>
            </a:r>
            <a:endParaRPr lang="en-IN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3000"/>
              </a:lnSpc>
              <a:spcBef>
                <a:spcPts val="1125"/>
              </a:spcBef>
              <a:spcAft>
                <a:spcPts val="1125"/>
              </a:spcAft>
              <a:buFont typeface="Wingdings" panose="05000000000000000000" pitchFamily="2" charset="2"/>
              <a:buChar char="Ø"/>
            </a:pPr>
            <a:r>
              <a:rPr lang="en-IN" sz="6400" b="1" kern="1800" dirty="0">
                <a:solidFill>
                  <a:srgbClr val="4A4A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API Testing </a:t>
            </a:r>
            <a:endParaRPr lang="en-IN" sz="6400" b="1" kern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3000"/>
              </a:lnSpc>
              <a:spcBef>
                <a:spcPts val="1125"/>
              </a:spcBef>
              <a:spcAft>
                <a:spcPts val="1125"/>
              </a:spcAft>
              <a:buNone/>
            </a:pPr>
            <a:r>
              <a:rPr lang="en-IN" sz="6400" dirty="0">
                <a:solidFill>
                  <a:srgbClr val="4A4A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API, or application program interface, is a system of communication methods that gives developers and non-developers access to programs, procedures, functions and services. </a:t>
            </a:r>
            <a:endParaRPr lang="en-IN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6400" dirty="0">
                <a:solidFill>
                  <a:srgbClr val="4A4A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common protocol used in API is HTTP, together with REST architecture. </a:t>
            </a:r>
            <a:endParaRPr lang="en-IN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6400" dirty="0">
                <a:solidFill>
                  <a:srgbClr val="4A4A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frameworks for developing APIs include Swagger, WADL and RAML. Ideally when programming, developers form a “API Contract”, which describes how the services developed in the APIs should be consumed.</a:t>
            </a:r>
            <a:endParaRPr lang="en-IN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79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892062" y="222738"/>
            <a:ext cx="2157046" cy="433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Start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67908" y="1055077"/>
            <a:ext cx="1981200" cy="7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Login Page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1015" y="2708031"/>
            <a:ext cx="1711570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426677" y="2708031"/>
            <a:ext cx="1781908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79477" y="2708031"/>
            <a:ext cx="1852246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522677" y="2708031"/>
            <a:ext cx="1852246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70585" y="656492"/>
            <a:ext cx="0" cy="39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70585" y="1805354"/>
            <a:ext cx="0" cy="527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73015" y="2332893"/>
            <a:ext cx="847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2" idx="0"/>
          </p:cNvCxnSpPr>
          <p:nvPr/>
        </p:nvCxnSpPr>
        <p:spPr>
          <a:xfrm>
            <a:off x="9448800" y="2321169"/>
            <a:ext cx="0" cy="38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0"/>
          </p:cNvCxnSpPr>
          <p:nvPr/>
        </p:nvCxnSpPr>
        <p:spPr>
          <a:xfrm>
            <a:off x="6705600" y="2332893"/>
            <a:ext cx="0" cy="37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88677" y="2356338"/>
            <a:ext cx="0" cy="35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73015" y="2332893"/>
            <a:ext cx="0" cy="37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73015" y="3387969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11016" y="3880339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Admit New Student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294184" y="3423139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2438399" y="3880339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Trainer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920153" y="3880339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 </a:t>
            </a:r>
            <a:r>
              <a:rPr lang="en-US" dirty="0" err="1"/>
              <a:t>Attendence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8663353" y="3880339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Vehicle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705599" y="3370385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519138" y="3434862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75138" y="4513385"/>
            <a:ext cx="1" cy="174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2368" y="4645242"/>
            <a:ext cx="1430217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 </a:t>
            </a:r>
          </a:p>
          <a:p>
            <a:r>
              <a:rPr lang="en-US" sz="1200" dirty="0"/>
              <a:t>Name</a:t>
            </a:r>
          </a:p>
          <a:p>
            <a:r>
              <a:rPr lang="en-IN" altLang="en-US" sz="1200" dirty="0"/>
              <a:t>Location</a:t>
            </a:r>
          </a:p>
          <a:p>
            <a:r>
              <a:rPr lang="en-IN" altLang="en-US" sz="1200" dirty="0"/>
              <a:t>Age</a:t>
            </a:r>
            <a:endParaRPr lang="en-US" sz="1200" dirty="0"/>
          </a:p>
          <a:p>
            <a:r>
              <a:rPr lang="en-IN" altLang="en-US" sz="1200" dirty="0"/>
              <a:t>Admission Date</a:t>
            </a:r>
          </a:p>
          <a:p>
            <a:r>
              <a:rPr lang="en-IN" altLang="en-US" sz="1200" dirty="0"/>
              <a:t>Training Type</a:t>
            </a:r>
          </a:p>
          <a:p>
            <a:r>
              <a:rPr lang="en-IN" altLang="en-US" sz="1200" dirty="0"/>
              <a:t>User Name</a:t>
            </a:r>
          </a:p>
          <a:p>
            <a:r>
              <a:rPr lang="en-IN" altLang="en-US" sz="1200" dirty="0"/>
              <a:t>Password</a:t>
            </a:r>
          </a:p>
          <a:p>
            <a:r>
              <a:rPr lang="en-IN" altLang="en-US" sz="1200" dirty="0"/>
              <a:t>Actions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2590800" y="4513385"/>
            <a:ext cx="0" cy="174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248400" y="4475203"/>
            <a:ext cx="0" cy="174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909538" y="4475203"/>
            <a:ext cx="0" cy="1746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08829" y="4645242"/>
            <a:ext cx="1125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 Id</a:t>
            </a:r>
          </a:p>
          <a:p>
            <a:r>
              <a:rPr lang="en-US" sz="1400" dirty="0"/>
              <a:t>Brand</a:t>
            </a:r>
          </a:p>
          <a:p>
            <a:r>
              <a:rPr lang="en-US" sz="1400" dirty="0"/>
              <a:t>Model </a:t>
            </a:r>
          </a:p>
          <a:p>
            <a:r>
              <a:rPr lang="en-US" sz="1400" dirty="0"/>
              <a:t>Type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74298" y="4747846"/>
            <a:ext cx="10033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Trainer I’d</a:t>
            </a:r>
          </a:p>
          <a:p>
            <a:r>
              <a:rPr lang="en-US" sz="1400" dirty="0"/>
              <a:t>Name</a:t>
            </a:r>
          </a:p>
          <a:p>
            <a:r>
              <a:rPr lang="en-IN" altLang="en-US" sz="1400" dirty="0"/>
              <a:t>Location</a:t>
            </a:r>
            <a:endParaRPr lang="en-US" sz="1400" dirty="0"/>
          </a:p>
          <a:p>
            <a:r>
              <a:rPr lang="en-US" sz="1400" dirty="0" err="1"/>
              <a:t>Vehicle_</a:t>
            </a:r>
            <a:r>
              <a:rPr lang="en-IN" altLang="en-US" sz="1400" dirty="0" err="1"/>
              <a:t>v</a:t>
            </a:r>
            <a:r>
              <a:rPr lang="en-US" sz="1400" dirty="0" err="1"/>
              <a:t>id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6428573" y="4712677"/>
            <a:ext cx="119951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Attendance id</a:t>
            </a:r>
          </a:p>
          <a:p>
            <a:r>
              <a:rPr lang="en-US" sz="1400" dirty="0"/>
              <a:t>Student id</a:t>
            </a:r>
          </a:p>
          <a:p>
            <a:r>
              <a:rPr lang="en-IN" altLang="en-US" sz="1400" dirty="0"/>
              <a:t>Student name</a:t>
            </a:r>
            <a:endParaRPr lang="en-US" sz="1400" dirty="0"/>
          </a:p>
          <a:p>
            <a:r>
              <a:rPr lang="en-US" sz="1400" dirty="0"/>
              <a:t>Date</a:t>
            </a:r>
          </a:p>
          <a:p>
            <a:r>
              <a:rPr lang="en-US" sz="1400" dirty="0"/>
              <a:t>Attendance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392670" y="699135"/>
            <a:ext cx="4006215" cy="583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252" y="502024"/>
            <a:ext cx="10135496" cy="545054"/>
          </a:xfrm>
        </p:spPr>
        <p:txBody>
          <a:bodyPr/>
          <a:lstStyle/>
          <a:p>
            <a:pPr algn="ctr"/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Page</a:t>
            </a:r>
          </a:p>
        </p:txBody>
      </p:sp>
      <p:pic>
        <p:nvPicPr>
          <p:cNvPr id="4" name="Content Placeholder 3" descr="WhatsApp Image 2022-04-17 at 11.33.04 PM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5" r="20697" b="7892"/>
          <a:stretch/>
        </p:blipFill>
        <p:spPr>
          <a:xfrm>
            <a:off x="2779060" y="1846729"/>
            <a:ext cx="6920752" cy="41596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1767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34" charset="0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Advanced Motor Driving School Management system is web-based application for maintaining records of driving school.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34" charset="0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application automates manual tasks by managing all records of student’s admission, Attendance, vehicles ,and trainer.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34" charset="0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reduce the efforts of human power and wealth very much and ensure driving-training school’s information resource to be utilized effectively.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34" charset="0"/>
              <a:buChar char="Ø"/>
            </a:pPr>
            <a:endParaRPr lang="en-IN" sz="18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34" charset="0"/>
              <a:buChar char="Ø"/>
            </a:pPr>
            <a:endParaRPr lang="en-IN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F43E52-B265-4A6B-9433-BB8A1F21E588}"/>
              </a:ext>
            </a:extLst>
          </p:cNvPr>
          <p:cNvSpPr txBox="1"/>
          <p:nvPr/>
        </p:nvSpPr>
        <p:spPr>
          <a:xfrm>
            <a:off x="3800213" y="1602297"/>
            <a:ext cx="51424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039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90"/>
            <a:ext cx="10972800" cy="76240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ABSTRACT </a:t>
            </a:r>
            <a:endParaRPr lang="en-US" sz="3200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purpose of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Advanced Driving School Management System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is to automate the existing manual system by the help of computerized equipment's and full-fledged computer software, fulfilling their requirements, so that record keeping more productive and recover information quickly.</a:t>
            </a:r>
          </a:p>
          <a:p>
            <a:pPr algn="just">
              <a:lnSpc>
                <a:spcPct val="150000"/>
              </a:lnSpc>
              <a:buFont typeface="Wingdings" panose="05000000000000000000" pitchFamily="34" charset="0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Driving School Management System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as described above, can lead to error free, secure, reliable and fast management system.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34" charset="0"/>
              <a:buChar char="Ø"/>
            </a:pPr>
            <a:r>
              <a:rPr lang="en-IN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aim of this project is to develop and implement an online driving school management school system that will useful to our driving institutions using the web.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865" y="764475"/>
            <a:ext cx="9589699" cy="106432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Advanced Motor Driving School Management system can reduce the efforts of human power and wealth very much and ensure driving-training school’s information resource to be utilized effectively.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driving trainers must handle several students at a time. This will provide drawback in terms of communicating with students for his or her driving category schedule or test. It is a web-based application for maintaining records of car and bike(2-wheeler and 4-wheeler) training school.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automates manual tasks by managing all records of student’s admission, Attendance, vehicles, and trainers.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:Angular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Server-side: Spring Boot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MYSQL, Hibernate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Tomcat 9.0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Tables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65" r="64402" b="4250"/>
          <a:stretch>
            <a:fillRect/>
          </a:stretch>
        </p:blipFill>
        <p:spPr>
          <a:xfrm>
            <a:off x="4859742" y="2654411"/>
            <a:ext cx="2533476" cy="2573327"/>
          </a:xfrm>
        </p:spPr>
      </p:pic>
      <p:sp>
        <p:nvSpPr>
          <p:cNvPr id="25" name="Flowchart: Magnetic Disk 24"/>
          <p:cNvSpPr/>
          <p:nvPr/>
        </p:nvSpPr>
        <p:spPr>
          <a:xfrm>
            <a:off x="1801116" y="5227738"/>
            <a:ext cx="1075469" cy="93956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1325461" y="3710976"/>
            <a:ext cx="1432843" cy="93956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Attendance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1751340" y="2343619"/>
            <a:ext cx="1075469" cy="93956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Flowchart: Magnetic Disk 27"/>
          <p:cNvSpPr/>
          <p:nvPr/>
        </p:nvSpPr>
        <p:spPr>
          <a:xfrm>
            <a:off x="9494656" y="5120641"/>
            <a:ext cx="1075469" cy="93956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Flowchart: Magnetic Disk 28"/>
          <p:cNvSpPr/>
          <p:nvPr/>
        </p:nvSpPr>
        <p:spPr>
          <a:xfrm>
            <a:off x="9456067" y="3571461"/>
            <a:ext cx="1075469" cy="93956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Flowchart: Magnetic Disk 29"/>
          <p:cNvSpPr/>
          <p:nvPr/>
        </p:nvSpPr>
        <p:spPr>
          <a:xfrm>
            <a:off x="9388958" y="2184627"/>
            <a:ext cx="1075469" cy="939567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</p:cNvCxnSpPr>
          <p:nvPr/>
        </p:nvCxnSpPr>
        <p:spPr>
          <a:xfrm>
            <a:off x="2826809" y="2813403"/>
            <a:ext cx="2032933" cy="612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4"/>
          </p:cNvCxnSpPr>
          <p:nvPr/>
        </p:nvCxnSpPr>
        <p:spPr>
          <a:xfrm flipV="1">
            <a:off x="2876585" y="4580389"/>
            <a:ext cx="1942332" cy="1117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4"/>
          </p:cNvCxnSpPr>
          <p:nvPr/>
        </p:nvCxnSpPr>
        <p:spPr>
          <a:xfrm>
            <a:off x="2758304" y="4180760"/>
            <a:ext cx="21014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7393218" y="2654411"/>
            <a:ext cx="1995740" cy="917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8" idx="2"/>
          </p:cNvCxnSpPr>
          <p:nvPr/>
        </p:nvCxnSpPr>
        <p:spPr>
          <a:xfrm>
            <a:off x="7434043" y="4580389"/>
            <a:ext cx="2060613" cy="1010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80076" y="4075370"/>
            <a:ext cx="2075991" cy="57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838200" y="365126"/>
            <a:ext cx="10515600" cy="130586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38882" y="1958174"/>
            <a:ext cx="3138529" cy="20515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: int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: varchar(255)</a:t>
            </a:r>
          </a:p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admission_date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varchar(255)</a:t>
            </a:r>
          </a:p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training_type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varchar(255)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  : varchar(255)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: int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  : varchar(255)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   : varchar(255)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9147" y="1962379"/>
            <a:ext cx="2978093" cy="2061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  : int   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: varchar(255)    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date  : varchar(255)  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960" y="2130705"/>
            <a:ext cx="2231471" cy="16564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int (Primary key)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: varchar(255)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: varchar(255)</a:t>
            </a:r>
          </a:p>
        </p:txBody>
      </p:sp>
      <p:sp>
        <p:nvSpPr>
          <p:cNvPr id="8" name="Rectangle 7"/>
          <p:cNvSpPr/>
          <p:nvPr/>
        </p:nvSpPr>
        <p:spPr>
          <a:xfrm>
            <a:off x="8840947" y="4587724"/>
            <a:ext cx="2314733" cy="1682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: int 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: varchar(255)  </a:t>
            </a:r>
          </a:p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int</a:t>
            </a:r>
          </a:p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trainer_tid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5865" y="1956359"/>
            <a:ext cx="193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8802" y="2227251"/>
            <a:ext cx="213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Admin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02598" y="1886986"/>
            <a:ext cx="196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37384" y="4652743"/>
            <a:ext cx="22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Schedule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7295" y="4587724"/>
            <a:ext cx="2560459" cy="16625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int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location : varchar(255)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: varchar(255)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 : 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1893" y="4636144"/>
            <a:ext cx="22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Trainer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692" y="4593842"/>
            <a:ext cx="2743200" cy="1656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 : int 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: varchar(255)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: varchar(255)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 :varchar(255)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41205" y="4615331"/>
            <a:ext cx="20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Vehicle</a:t>
            </a:r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7177411" y="2983944"/>
            <a:ext cx="1601736" cy="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3" idx="3"/>
          </p:cNvCxnSpPr>
          <p:nvPr/>
        </p:nvCxnSpPr>
        <p:spPr>
          <a:xfrm flipH="1" flipV="1">
            <a:off x="6967754" y="5418992"/>
            <a:ext cx="1873193" cy="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8" idx="0"/>
            <a:endCxn id="5" idx="2"/>
          </p:cNvCxnSpPr>
          <p:nvPr/>
        </p:nvCxnSpPr>
        <p:spPr>
          <a:xfrm rot="16200000" flipV="1">
            <a:off x="7514226" y="2103635"/>
            <a:ext cx="578011" cy="43901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3" idx="1"/>
          </p:cNvCxnSpPr>
          <p:nvPr/>
        </p:nvCxnSpPr>
        <p:spPr>
          <a:xfrm flipV="1">
            <a:off x="3388892" y="5418992"/>
            <a:ext cx="1018403" cy="3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11357" y="5141992"/>
            <a:ext cx="973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–to-one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430962" y="2700660"/>
            <a:ext cx="134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Many-to-one</a:t>
            </a:r>
            <a:endParaRPr lang="en-IN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77411" y="4002144"/>
            <a:ext cx="14817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Many-to-one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246132" y="5108407"/>
            <a:ext cx="1316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Many-to-one</a:t>
            </a:r>
            <a:endParaRPr lang="en-I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Tables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53" y="1996613"/>
            <a:ext cx="6115050" cy="1571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53" y="3819902"/>
            <a:ext cx="6210300" cy="2228850"/>
          </a:xfrm>
          <a:prstGeom prst="rect">
            <a:avLst/>
          </a:prstGeom>
        </p:spPr>
      </p:pic>
      <p:sp>
        <p:nvSpPr>
          <p:cNvPr id="8" name="Callout: Bent Line 7"/>
          <p:cNvSpPr/>
          <p:nvPr/>
        </p:nvSpPr>
        <p:spPr>
          <a:xfrm>
            <a:off x="8288321" y="2169777"/>
            <a:ext cx="2152301" cy="612648"/>
          </a:xfrm>
          <a:prstGeom prst="borderCallout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Table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Callout: Bent Line 8"/>
          <p:cNvSpPr/>
          <p:nvPr/>
        </p:nvSpPr>
        <p:spPr>
          <a:xfrm>
            <a:off x="8439323" y="4321679"/>
            <a:ext cx="2152301" cy="612648"/>
          </a:xfrm>
          <a:prstGeom prst="borderCallout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 Table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Tables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94" y="4166875"/>
            <a:ext cx="6353175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94" y="2093382"/>
            <a:ext cx="6286500" cy="1809750"/>
          </a:xfrm>
          <a:prstGeom prst="rect">
            <a:avLst/>
          </a:prstGeom>
        </p:spPr>
      </p:pic>
      <p:sp>
        <p:nvSpPr>
          <p:cNvPr id="13" name="Callout: Bent Line 12"/>
          <p:cNvSpPr/>
          <p:nvPr/>
        </p:nvSpPr>
        <p:spPr>
          <a:xfrm>
            <a:off x="8623881" y="2339469"/>
            <a:ext cx="2152301" cy="612648"/>
          </a:xfrm>
          <a:prstGeom prst="borderCallout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 Table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Callout: Bent Line 17"/>
          <p:cNvSpPr/>
          <p:nvPr/>
        </p:nvSpPr>
        <p:spPr>
          <a:xfrm>
            <a:off x="8682605" y="4411477"/>
            <a:ext cx="2152301" cy="612648"/>
          </a:xfrm>
          <a:prstGeom prst="borderCallout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Attendance Table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Tables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32472"/>
            <a:ext cx="611505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4144351"/>
            <a:ext cx="6115049" cy="1828800"/>
          </a:xfrm>
          <a:prstGeom prst="rect">
            <a:avLst/>
          </a:prstGeom>
        </p:spPr>
      </p:pic>
      <p:sp>
        <p:nvSpPr>
          <p:cNvPr id="10" name="Callout: Bent Line 9"/>
          <p:cNvSpPr/>
          <p:nvPr/>
        </p:nvSpPr>
        <p:spPr>
          <a:xfrm>
            <a:off x="8223568" y="2328207"/>
            <a:ext cx="2152301" cy="612648"/>
          </a:xfrm>
          <a:prstGeom prst="borderCallout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 Table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Callout: Bent Line 10"/>
          <p:cNvSpPr/>
          <p:nvPr/>
        </p:nvSpPr>
        <p:spPr>
          <a:xfrm>
            <a:off x="8223568" y="4446103"/>
            <a:ext cx="2152301" cy="612648"/>
          </a:xfrm>
          <a:prstGeom prst="borderCallout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Vehicle Table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781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Times New Roman</vt:lpstr>
      <vt:lpstr>Wingdings</vt:lpstr>
      <vt:lpstr>Retrospect</vt:lpstr>
      <vt:lpstr>ADVANCED DRIVING SCHOOL MANAGEMENT SYSTEM  </vt:lpstr>
      <vt:lpstr>ABSTRACT </vt:lpstr>
      <vt:lpstr>INTRODUCTION</vt:lpstr>
      <vt:lpstr>TECHNOLOGY USED</vt:lpstr>
      <vt:lpstr>MySQL Database Tables</vt:lpstr>
      <vt:lpstr>ER DIAGRAM</vt:lpstr>
      <vt:lpstr>MySQL Database Tables</vt:lpstr>
      <vt:lpstr>MySQL Database Tables</vt:lpstr>
      <vt:lpstr>MySQL Database Tables</vt:lpstr>
      <vt:lpstr>PowerPoint Presentation</vt:lpstr>
      <vt:lpstr>Junit Testing</vt:lpstr>
      <vt:lpstr>Functional Testing</vt:lpstr>
      <vt:lpstr>PowerPoint Presentation</vt:lpstr>
      <vt:lpstr>User Login Page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rangineni</dc:creator>
  <cp:lastModifiedBy>Baseerahmad Naragund</cp:lastModifiedBy>
  <cp:revision>412</cp:revision>
  <dcterms:created xsi:type="dcterms:W3CDTF">2022-02-23T09:14:00Z</dcterms:created>
  <dcterms:modified xsi:type="dcterms:W3CDTF">2022-04-18T03:51:52Z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39C573DD9D3F4BA784404D83AFF74076</vt:lpwstr>
  </property>
  <property fmtid="{D5CDD505-2E9C-101B-9397-08002B2CF9AE}" pid="3" name="KSOProductBuildVer">
    <vt:lpwstr>1033-11.2.0.11074</vt:lpwstr>
  </property>
</Properties>
</file>