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63" r:id="rId3"/>
    <p:sldId id="266" r:id="rId4"/>
    <p:sldId id="259" r:id="rId5"/>
    <p:sldId id="260" r:id="rId6"/>
    <p:sldId id="261" r:id="rId7"/>
    <p:sldId id="258" r:id="rId8"/>
    <p:sldId id="262" r:id="rId9"/>
    <p:sldId id="25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40E0-2FF4-484B-82DD-C225E762FD3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F03-92C6-42ED-A710-BC49AE5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40E0-2FF4-484B-82DD-C225E762FD3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F03-92C6-42ED-A710-BC49AE5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7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40E0-2FF4-484B-82DD-C225E762FD3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F03-92C6-42ED-A710-BC49AE5AC2F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1116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40E0-2FF4-484B-82DD-C225E762FD3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F03-92C6-42ED-A710-BC49AE5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1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40E0-2FF4-484B-82DD-C225E762FD3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F03-92C6-42ED-A710-BC49AE5AC2F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4529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40E0-2FF4-484B-82DD-C225E762FD3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F03-92C6-42ED-A710-BC49AE5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51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40E0-2FF4-484B-82DD-C225E762FD3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F03-92C6-42ED-A710-BC49AE5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48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40E0-2FF4-484B-82DD-C225E762FD3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F03-92C6-42ED-A710-BC49AE5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3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40E0-2FF4-484B-82DD-C225E762FD3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F03-92C6-42ED-A710-BC49AE5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40E0-2FF4-484B-82DD-C225E762FD3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F03-92C6-42ED-A710-BC49AE5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40E0-2FF4-484B-82DD-C225E762FD3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F03-92C6-42ED-A710-BC49AE5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0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40E0-2FF4-484B-82DD-C225E762FD3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F03-92C6-42ED-A710-BC49AE5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7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40E0-2FF4-484B-82DD-C225E762FD3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F03-92C6-42ED-A710-BC49AE5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2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40E0-2FF4-484B-82DD-C225E762FD3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F03-92C6-42ED-A710-BC49AE5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8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40E0-2FF4-484B-82DD-C225E762FD3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F03-92C6-42ED-A710-BC49AE5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7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40E0-2FF4-484B-82DD-C225E762FD3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AF03-92C6-42ED-A710-BC49AE5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1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40E0-2FF4-484B-82DD-C225E762FD3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09AF03-92C6-42ED-A710-BC49AE5AC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4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BAD2-CF58-44D3-A08C-1676AEED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1" y="831542"/>
            <a:ext cx="8596668" cy="47081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Traffic Efficient Model for Data Applications using Partition and Aggregation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3CD9-26E2-45F1-A3C9-1E7BBD64D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678" y="5112416"/>
            <a:ext cx="2420973" cy="1736708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Alpesh </a:t>
            </a:r>
            <a:r>
              <a:rPr lang="en-US" dirty="0" err="1"/>
              <a:t>Ahir</a:t>
            </a:r>
            <a:endParaRPr lang="en-US" dirty="0"/>
          </a:p>
          <a:p>
            <a:pPr marL="0" indent="0" algn="r">
              <a:buNone/>
            </a:pPr>
            <a:r>
              <a:rPr lang="en-US" dirty="0" err="1"/>
              <a:t>Bhavika</a:t>
            </a:r>
            <a:r>
              <a:rPr lang="en-US" dirty="0"/>
              <a:t> </a:t>
            </a:r>
            <a:r>
              <a:rPr lang="en-US" dirty="0" err="1"/>
              <a:t>Bhanushali</a:t>
            </a:r>
            <a:endParaRPr lang="en-US" dirty="0"/>
          </a:p>
          <a:p>
            <a:pPr marL="0" indent="0" algn="r">
              <a:buNone/>
            </a:pPr>
            <a:r>
              <a:rPr lang="en-US" dirty="0"/>
              <a:t>Prajwal Gowda</a:t>
            </a:r>
          </a:p>
          <a:p>
            <a:pPr marL="0" indent="0" algn="r">
              <a:buNone/>
            </a:pPr>
            <a:r>
              <a:rPr lang="en-US" dirty="0" err="1"/>
              <a:t>Vineeth</a:t>
            </a:r>
            <a:r>
              <a:rPr lang="en-US" dirty="0"/>
              <a:t> Vasudevan</a:t>
            </a:r>
          </a:p>
        </p:txBody>
      </p:sp>
    </p:spTree>
    <p:extLst>
      <p:ext uri="{BB962C8B-B14F-4D97-AF65-F5344CB8AC3E}">
        <p14:creationId xmlns:p14="http://schemas.microsoft.com/office/powerpoint/2010/main" val="2843727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B244-3215-436D-8822-5D25D4AB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8647-F407-49EA-8A91-982773887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File Management</a:t>
            </a:r>
          </a:p>
          <a:p>
            <a:r>
              <a:rPr lang="en-US" dirty="0"/>
              <a:t>Storing Data on Cloud</a:t>
            </a:r>
          </a:p>
          <a:p>
            <a:r>
              <a:rPr lang="en-US" dirty="0"/>
              <a:t>Distributed File Management system</a:t>
            </a:r>
          </a:p>
          <a:p>
            <a:r>
              <a:rPr lang="en-US" dirty="0"/>
              <a:t>Reduce the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291294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D802-92C0-4467-8D55-5679F993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8278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9614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7558-2AB2-4DA3-A3B7-C8836949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6011-B937-4FF1-842D-73CCD6BB7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Data duplication when files are uploaded on cloud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Efficiency plays the major role in data storage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retrival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which has to be achieved</a:t>
            </a:r>
          </a:p>
          <a:p>
            <a:pPr algn="just">
              <a:buSzPct val="76000"/>
              <a:buFont typeface="Wingdings" panose="05000000000000000000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Hash function is not traffic efficient</a:t>
            </a:r>
          </a:p>
          <a:p>
            <a:pPr algn="just">
              <a:buSzPct val="76000"/>
              <a:buFont typeface="Wingdings" panose="05000000000000000000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Load Balance issues</a:t>
            </a:r>
          </a:p>
          <a:p>
            <a:pPr algn="just">
              <a:buSzPct val="76000"/>
              <a:buFont typeface="Wingdings" panose="05000000000000000000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 immediate data retrieval is possible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06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8DA2-2071-46B8-846E-36A85E14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F76FE-780E-4D75-B982-5877F7D09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dirty="0">
                <a:ea typeface="Arial" panose="020B0604020202020204" pitchFamily="34" charset="0"/>
                <a:sym typeface="Times New Roman" panose="02020603050405020304" pitchFamily="2" charset="0"/>
              </a:rPr>
              <a:t>Operating system</a:t>
            </a:r>
            <a:r>
              <a:rPr lang="en-US" altLang="zh-CN" dirty="0">
                <a:ea typeface="Arial" panose="020B0604020202020204" pitchFamily="34" charset="0"/>
                <a:sym typeface="Times New Roman" panose="02020603050405020304" pitchFamily="2" charset="0"/>
              </a:rPr>
              <a:t>	</a:t>
            </a:r>
            <a:r>
              <a:rPr lang="zh-CN" altLang="en-US" dirty="0">
                <a:ea typeface="Arial" panose="020B0604020202020204" pitchFamily="34" charset="0"/>
                <a:sym typeface="Times New Roman" panose="02020603050405020304" pitchFamily="2" charset="0"/>
              </a:rPr>
              <a:t>:</a:t>
            </a:r>
            <a:r>
              <a:rPr lang="en-US" altLang="zh-CN" dirty="0">
                <a:ea typeface="Arial" panose="020B0604020202020204" pitchFamily="34" charset="0"/>
                <a:sym typeface="Times New Roman" panose="02020603050405020304" pitchFamily="2" charset="0"/>
              </a:rPr>
              <a:t>	</a:t>
            </a:r>
            <a:r>
              <a:rPr lang="zh-CN" altLang="en-US" dirty="0">
                <a:ea typeface="Arial" panose="020B0604020202020204" pitchFamily="34" charset="0"/>
                <a:sym typeface="Times New Roman" panose="02020603050405020304" pitchFamily="2" charset="0"/>
              </a:rPr>
              <a:t>Windows  7 </a:t>
            </a:r>
            <a:r>
              <a:rPr lang="en-US" altLang="zh-CN" dirty="0">
                <a:ea typeface="Arial" panose="020B0604020202020204" pitchFamily="34" charset="0"/>
                <a:sym typeface="Times New Roman" panose="02020603050405020304" pitchFamily="2" charset="0"/>
              </a:rPr>
              <a:t>or latest</a:t>
            </a:r>
            <a:r>
              <a:rPr lang="zh-CN" altLang="en-US" dirty="0">
                <a:ea typeface="Arial" panose="020B0604020202020204" pitchFamily="34" charset="0"/>
                <a:sym typeface="Times New Roman" panose="02020603050405020304" pitchFamily="2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dirty="0">
                <a:ea typeface="Arial" panose="020B0604020202020204" pitchFamily="34" charset="0"/>
                <a:sym typeface="Times New Roman" panose="02020603050405020304" pitchFamily="2" charset="0"/>
              </a:rPr>
              <a:t>Language</a:t>
            </a:r>
            <a:r>
              <a:rPr lang="en-US" altLang="zh-CN" dirty="0">
                <a:ea typeface="Arial" panose="020B0604020202020204" pitchFamily="34" charset="0"/>
                <a:sym typeface="Times New Roman" panose="02020603050405020304" pitchFamily="2" charset="0"/>
              </a:rPr>
              <a:t>			</a:t>
            </a:r>
            <a:r>
              <a:rPr lang="zh-CN" altLang="en-US" dirty="0">
                <a:ea typeface="Arial" panose="020B0604020202020204" pitchFamily="34" charset="0"/>
                <a:sym typeface="Times New Roman" panose="02020603050405020304" pitchFamily="2" charset="0"/>
              </a:rPr>
              <a:t>:</a:t>
            </a:r>
            <a:r>
              <a:rPr lang="en-US" altLang="zh-CN" dirty="0">
                <a:ea typeface="Arial" panose="020B0604020202020204" pitchFamily="34" charset="0"/>
                <a:sym typeface="Times New Roman" panose="02020603050405020304" pitchFamily="2" charset="0"/>
              </a:rPr>
              <a:t>	</a:t>
            </a:r>
            <a:r>
              <a:rPr lang="en-IN" altLang="zh-CN" dirty="0">
                <a:ea typeface="Arial" panose="020B0604020202020204" pitchFamily="34" charset="0"/>
                <a:sym typeface="Times New Roman" panose="02020603050405020304" pitchFamily="2" charset="0"/>
              </a:rPr>
              <a:t>Java</a:t>
            </a:r>
            <a:endParaRPr lang="zh-CN" altLang="en-US" dirty="0">
              <a:ea typeface="Arial" panose="020B0604020202020204" pitchFamily="34" charset="0"/>
              <a:sym typeface="Times New Roman" panose="02020603050405020304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dirty="0">
                <a:ea typeface="Arial" panose="020B0604020202020204" pitchFamily="34" charset="0"/>
                <a:sym typeface="Times New Roman" panose="02020603050405020304" pitchFamily="2" charset="0"/>
              </a:rPr>
              <a:t>IDE</a:t>
            </a:r>
            <a:r>
              <a:rPr lang="en-US" altLang="zh-CN" dirty="0">
                <a:ea typeface="Arial" panose="020B0604020202020204" pitchFamily="34" charset="0"/>
                <a:sym typeface="Times New Roman" panose="02020603050405020304" pitchFamily="2" charset="0"/>
              </a:rPr>
              <a:t>					</a:t>
            </a:r>
            <a:r>
              <a:rPr lang="zh-CN" altLang="en-US" dirty="0">
                <a:ea typeface="Arial" panose="020B0604020202020204" pitchFamily="34" charset="0"/>
                <a:sym typeface="Times New Roman" panose="02020603050405020304" pitchFamily="2" charset="0"/>
              </a:rPr>
              <a:t>:</a:t>
            </a:r>
            <a:r>
              <a:rPr lang="en-US" altLang="zh-CN" dirty="0">
                <a:ea typeface="Arial" panose="020B0604020202020204" pitchFamily="34" charset="0"/>
                <a:sym typeface="Times New Roman" panose="02020603050405020304" pitchFamily="2" charset="0"/>
              </a:rPr>
              <a:t>	</a:t>
            </a:r>
            <a:r>
              <a:rPr lang="en-IN" altLang="zh-CN" dirty="0">
                <a:ea typeface="Arial" panose="020B0604020202020204" pitchFamily="34" charset="0"/>
                <a:sym typeface="Times New Roman" panose="02020603050405020304" pitchFamily="2" charset="0"/>
              </a:rPr>
              <a:t>E</a:t>
            </a:r>
            <a:r>
              <a:rPr lang="zh-CN" altLang="en-US" dirty="0">
                <a:ea typeface="Arial" panose="020B0604020202020204" pitchFamily="34" charset="0"/>
                <a:sym typeface="Times New Roman" panose="02020603050405020304" pitchFamily="2" charset="0"/>
              </a:rPr>
              <a:t>clipse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dirty="0">
                <a:ea typeface="Arial" panose="020B0604020202020204" pitchFamily="34" charset="0"/>
                <a:sym typeface="Times New Roman" panose="02020603050405020304" pitchFamily="2" charset="0"/>
              </a:rPr>
              <a:t>Databas</a:t>
            </a:r>
            <a:r>
              <a:rPr lang="en-US" altLang="zh-CN" dirty="0">
                <a:ea typeface="Arial" panose="020B0604020202020204" pitchFamily="34" charset="0"/>
                <a:sym typeface="Times New Roman" panose="02020603050405020304" pitchFamily="2" charset="0"/>
              </a:rPr>
              <a:t>e			</a:t>
            </a:r>
            <a:r>
              <a:rPr lang="zh-CN" altLang="en-US" dirty="0">
                <a:ea typeface="Arial" panose="020B0604020202020204" pitchFamily="34" charset="0"/>
                <a:sym typeface="Times New Roman" panose="02020603050405020304" pitchFamily="2" charset="0"/>
              </a:rPr>
              <a:t>:</a:t>
            </a:r>
            <a:r>
              <a:rPr lang="en-US" altLang="zh-CN" dirty="0">
                <a:ea typeface="Arial" panose="020B0604020202020204" pitchFamily="34" charset="0"/>
                <a:sym typeface="Times New Roman" panose="02020603050405020304" pitchFamily="2" charset="0"/>
              </a:rPr>
              <a:t>	</a:t>
            </a:r>
            <a:r>
              <a:rPr lang="en-IN" altLang="zh-CN" dirty="0" err="1">
                <a:ea typeface="Arial" panose="020B0604020202020204" pitchFamily="34" charset="0"/>
                <a:sym typeface="Times New Roman" panose="02020603050405020304" pitchFamily="2" charset="0"/>
              </a:rPr>
              <a:t>SQLYog</a:t>
            </a:r>
            <a:endParaRPr lang="en-IN" altLang="zh-CN" dirty="0">
              <a:ea typeface="Arial" panose="020B0604020202020204" pitchFamily="34" charset="0"/>
              <a:sym typeface="Times New Roman" panose="02020603050405020304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altLang="zh-CN" dirty="0" err="1">
                <a:ea typeface="Arial" panose="020B0604020202020204" pitchFamily="34" charset="0"/>
                <a:sym typeface="Times New Roman" panose="02020603050405020304" pitchFamily="2" charset="0"/>
              </a:rPr>
              <a:t>Fornt</a:t>
            </a:r>
            <a:r>
              <a:rPr lang="en-IN" altLang="zh-CN" dirty="0">
                <a:ea typeface="Arial" panose="020B0604020202020204" pitchFamily="34" charset="0"/>
                <a:sym typeface="Times New Roman" panose="02020603050405020304" pitchFamily="2" charset="0"/>
              </a:rPr>
              <a:t>-end			:	HTML, CSS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altLang="zh-CN" dirty="0">
                <a:ea typeface="Arial" panose="020B0604020202020204" pitchFamily="34" charset="0"/>
                <a:sym typeface="Times New Roman" panose="02020603050405020304" pitchFamily="2" charset="0"/>
              </a:rPr>
              <a:t>Server				:	Apache Tomcat 6.0</a:t>
            </a:r>
            <a:endParaRPr lang="zh-CN" altLang="en-US" dirty="0">
              <a:ea typeface="Arial" panose="020B0604020202020204" pitchFamily="34" charset="0"/>
              <a:sym typeface="Times New Roman" panose="020206030504050203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1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26EA-7732-4B5D-B369-0C797E0D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FBC2-9FD8-4407-9D3E-4EF61888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The module is divided into 2 sessions: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Admin session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User session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880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89E6-3444-458C-8AB4-96480987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SESSION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8D032-CF04-45A7-8573-DC5C88F69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profile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details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details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details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Sign-out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70988BB-D551-4BEA-8253-40B935FDC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124" y="1270000"/>
            <a:ext cx="6257878" cy="469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8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7D80-7BF1-4986-8F12-C96CC423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949A-597C-4BF6-A572-CBB1F3F2D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profile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Sign-out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E930160-8EED-48EA-9822-884C88603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1270000"/>
            <a:ext cx="6900863" cy="47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9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907DBA0A-3F4F-4AB6-BD4C-2639A0DB22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4" y="1481099"/>
            <a:ext cx="7762875" cy="456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5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3DFC-79FB-4F75-B2A6-9263DB2B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Context Analysis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2D14E-11CA-491E-BB83-A426AC7CD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33" y="1600200"/>
            <a:ext cx="6797578" cy="4441825"/>
          </a:xfrm>
        </p:spPr>
      </p:pic>
    </p:spTree>
    <p:extLst>
      <p:ext uri="{BB962C8B-B14F-4D97-AF65-F5344CB8AC3E}">
        <p14:creationId xmlns:p14="http://schemas.microsoft.com/office/powerpoint/2010/main" val="178823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97B2D9-716A-432F-83C0-1C895D504C19}"/>
              </a:ext>
            </a:extLst>
          </p:cNvPr>
          <p:cNvSpPr/>
          <p:nvPr/>
        </p:nvSpPr>
        <p:spPr>
          <a:xfrm>
            <a:off x="3300366" y="1939771"/>
            <a:ext cx="976544" cy="843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ABCD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9D66C-90BB-483D-A34B-9DC89D97E0DD}"/>
              </a:ext>
            </a:extLst>
          </p:cNvPr>
          <p:cNvSpPr/>
          <p:nvPr/>
        </p:nvSpPr>
        <p:spPr>
          <a:xfrm>
            <a:off x="3301848" y="3059837"/>
            <a:ext cx="976544" cy="843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ABCDE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DBC98-0BEE-4C12-B689-36ABB85A9DA5}"/>
              </a:ext>
            </a:extLst>
          </p:cNvPr>
          <p:cNvSpPr/>
          <p:nvPr/>
        </p:nvSpPr>
        <p:spPr>
          <a:xfrm>
            <a:off x="3310721" y="4222813"/>
            <a:ext cx="976544" cy="843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EFGH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42032B-8721-4528-A2EA-586DD1FDB49F}"/>
              </a:ext>
            </a:extLst>
          </p:cNvPr>
          <p:cNvSpPr/>
          <p:nvPr/>
        </p:nvSpPr>
        <p:spPr>
          <a:xfrm>
            <a:off x="3346232" y="5376914"/>
            <a:ext cx="976544" cy="843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ABCD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FBB301-7B4A-4869-84E8-E74C7577D894}"/>
              </a:ext>
            </a:extLst>
          </p:cNvPr>
          <p:cNvSpPr/>
          <p:nvPr/>
        </p:nvSpPr>
        <p:spPr>
          <a:xfrm>
            <a:off x="6355764" y="1939771"/>
            <a:ext cx="976544" cy="843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ABCD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F0503-D9A3-49E9-B547-872E7502EFC6}"/>
              </a:ext>
            </a:extLst>
          </p:cNvPr>
          <p:cNvSpPr/>
          <p:nvPr/>
        </p:nvSpPr>
        <p:spPr>
          <a:xfrm>
            <a:off x="6355764" y="3237390"/>
            <a:ext cx="976544" cy="843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ABCDE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8B7D2-1A0C-45D3-8468-5204853F8B60}"/>
              </a:ext>
            </a:extLst>
          </p:cNvPr>
          <p:cNvSpPr/>
          <p:nvPr/>
        </p:nvSpPr>
        <p:spPr>
          <a:xfrm>
            <a:off x="6355764" y="4330825"/>
            <a:ext cx="976544" cy="843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EFGH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FE0C75-5BB4-4C30-9118-D8F0B0EEFF8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276910" y="2361461"/>
            <a:ext cx="2078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05A6CF-A734-48A8-A0E5-AD91D1BEEB01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4278392" y="3481527"/>
            <a:ext cx="2077372" cy="17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FF1B19-8B26-4FAD-8149-7257EB3707B0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4287265" y="4644503"/>
            <a:ext cx="2068499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C6DF57-EE6F-422B-AB57-D0F67A657FAD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322776" y="2361461"/>
            <a:ext cx="2032988" cy="343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EC0C56-6843-478C-BB58-CAD292634CAB}"/>
              </a:ext>
            </a:extLst>
          </p:cNvPr>
          <p:cNvSpPr txBox="1"/>
          <p:nvPr/>
        </p:nvSpPr>
        <p:spPr>
          <a:xfrm>
            <a:off x="3261896" y="1405917"/>
            <a:ext cx="226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3B4A50-5323-4E37-B664-FFEA1C09A665}"/>
              </a:ext>
            </a:extLst>
          </p:cNvPr>
          <p:cNvSpPr txBox="1"/>
          <p:nvPr/>
        </p:nvSpPr>
        <p:spPr>
          <a:xfrm>
            <a:off x="6270039" y="1400830"/>
            <a:ext cx="226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Reducing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4F197D3-0BEF-4CC2-9571-0828500F0874}"/>
              </a:ext>
            </a:extLst>
          </p:cNvPr>
          <p:cNvSpPr txBox="1">
            <a:spLocks/>
          </p:cNvSpPr>
          <p:nvPr/>
        </p:nvSpPr>
        <p:spPr>
          <a:xfrm>
            <a:off x="-67328" y="231958"/>
            <a:ext cx="10515600" cy="5835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Mapping &amp; Reducing using MD5 hash Algorithm</a:t>
            </a:r>
          </a:p>
        </p:txBody>
      </p:sp>
    </p:spTree>
    <p:extLst>
      <p:ext uri="{BB962C8B-B14F-4D97-AF65-F5344CB8AC3E}">
        <p14:creationId xmlns:p14="http://schemas.microsoft.com/office/powerpoint/2010/main" val="178286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152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Facet</vt:lpstr>
      <vt:lpstr>Traffic Efficient Model for Data Applications using Partition and Aggregation</vt:lpstr>
      <vt:lpstr>Problem Definition</vt:lpstr>
      <vt:lpstr>System Requirements</vt:lpstr>
      <vt:lpstr>MODULES</vt:lpstr>
      <vt:lpstr> ADMIN SESSION </vt:lpstr>
      <vt:lpstr>USER SESSION</vt:lpstr>
      <vt:lpstr>PowerPoint Presentation</vt:lpstr>
      <vt:lpstr>Context Analysis Diagram</vt:lpstr>
      <vt:lpstr>PowerPoint Presentation</vt:lpstr>
      <vt:lpstr>Goals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bhavika</dc:creator>
  <cp:lastModifiedBy>bhavika</cp:lastModifiedBy>
  <cp:revision>45</cp:revision>
  <dcterms:created xsi:type="dcterms:W3CDTF">2017-11-15T01:28:36Z</dcterms:created>
  <dcterms:modified xsi:type="dcterms:W3CDTF">2017-11-15T03:45:23Z</dcterms:modified>
</cp:coreProperties>
</file>