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8"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6721A-D6CD-4384-BCBA-8BDFC9BEF8C9}"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US"/>
        </a:p>
      </dgm:t>
    </dgm:pt>
    <dgm:pt modelId="{003D2D1F-A3B5-447E-AE00-0145FDA349D8}">
      <dgm:prSet phldrT="[Text]"/>
      <dgm:spPr/>
      <dgm:t>
        <a:bodyPr/>
        <a:lstStyle/>
        <a:p>
          <a:r>
            <a:rPr lang="en-US" dirty="0"/>
            <a:t>Database (</a:t>
          </a:r>
          <a:r>
            <a:rPr lang="en-US" dirty="0" err="1"/>
            <a:t>Kaggle</a:t>
          </a:r>
          <a:r>
            <a:rPr lang="en-US" dirty="0"/>
            <a:t>)</a:t>
          </a:r>
        </a:p>
      </dgm:t>
    </dgm:pt>
    <dgm:pt modelId="{8AFD52BC-014D-4F75-AD1E-7B6026418DC1}" type="parTrans" cxnId="{4CE06310-4E89-46FD-A19F-64B1A1116954}">
      <dgm:prSet/>
      <dgm:spPr/>
      <dgm:t>
        <a:bodyPr/>
        <a:lstStyle/>
        <a:p>
          <a:endParaRPr lang="en-US"/>
        </a:p>
      </dgm:t>
    </dgm:pt>
    <dgm:pt modelId="{82C0697C-DC62-4082-8128-E437B9B97EE7}" type="sibTrans" cxnId="{4CE06310-4E89-46FD-A19F-64B1A1116954}">
      <dgm:prSet/>
      <dgm:spPr/>
      <dgm:t>
        <a:bodyPr/>
        <a:lstStyle/>
        <a:p>
          <a:endParaRPr lang="en-US"/>
        </a:p>
      </dgm:t>
    </dgm:pt>
    <dgm:pt modelId="{58A0CD0C-52EB-49D7-BCD3-025C3BF8BF75}">
      <dgm:prSet phldrT="[Text]"/>
      <dgm:spPr/>
      <dgm:t>
        <a:bodyPr/>
        <a:lstStyle/>
        <a:p>
          <a:r>
            <a:rPr lang="en-US" dirty="0"/>
            <a:t> Data Collection</a:t>
          </a:r>
        </a:p>
      </dgm:t>
    </dgm:pt>
    <dgm:pt modelId="{9665D830-65E6-42A9-929B-D6A5EB4EDE92}" type="parTrans" cxnId="{F8F105F4-7BF2-43EC-BB3B-A269F8547B42}">
      <dgm:prSet/>
      <dgm:spPr/>
      <dgm:t>
        <a:bodyPr/>
        <a:lstStyle/>
        <a:p>
          <a:endParaRPr lang="en-US"/>
        </a:p>
      </dgm:t>
    </dgm:pt>
    <dgm:pt modelId="{F7D25A7A-8716-4DD0-B531-01DB5056B4DB}" type="sibTrans" cxnId="{F8F105F4-7BF2-43EC-BB3B-A269F8547B42}">
      <dgm:prSet/>
      <dgm:spPr/>
      <dgm:t>
        <a:bodyPr/>
        <a:lstStyle/>
        <a:p>
          <a:endParaRPr lang="en-US"/>
        </a:p>
      </dgm:t>
    </dgm:pt>
    <dgm:pt modelId="{6DBCA954-A824-44A2-AA0C-7835DCB6C38E}">
      <dgm:prSet/>
      <dgm:spPr/>
      <dgm:t>
        <a:bodyPr/>
        <a:lstStyle/>
        <a:p>
          <a:r>
            <a:rPr lang="en-US" dirty="0"/>
            <a:t> Exploratory Data Analysis (EDA) </a:t>
          </a:r>
        </a:p>
      </dgm:t>
    </dgm:pt>
    <dgm:pt modelId="{82D649DF-708F-4980-93C8-26317B80D6F0}" type="parTrans" cxnId="{5F9BF9FB-DA3D-47B2-979D-A15B532345A4}">
      <dgm:prSet/>
      <dgm:spPr/>
      <dgm:t>
        <a:bodyPr/>
        <a:lstStyle/>
        <a:p>
          <a:endParaRPr lang="en-US"/>
        </a:p>
      </dgm:t>
    </dgm:pt>
    <dgm:pt modelId="{2A0EAF71-B055-4D7E-8818-D88FBC8D68A0}" type="sibTrans" cxnId="{5F9BF9FB-DA3D-47B2-979D-A15B532345A4}">
      <dgm:prSet/>
      <dgm:spPr/>
      <dgm:t>
        <a:bodyPr/>
        <a:lstStyle/>
        <a:p>
          <a:endParaRPr lang="en-US"/>
        </a:p>
      </dgm:t>
    </dgm:pt>
    <dgm:pt modelId="{FB0ADAC4-9ADA-4123-9C76-5D7946AAAB02}">
      <dgm:prSet/>
      <dgm:spPr/>
      <dgm:t>
        <a:bodyPr/>
        <a:lstStyle/>
        <a:p>
          <a:r>
            <a:rPr lang="en-US" dirty="0"/>
            <a:t> Feature Engineering </a:t>
          </a:r>
        </a:p>
      </dgm:t>
    </dgm:pt>
    <dgm:pt modelId="{63E72A51-8D2C-4FBB-B287-B6666AD5B845}" type="parTrans" cxnId="{7BBB1398-5BEF-4B2A-AC93-76B85B8A6656}">
      <dgm:prSet/>
      <dgm:spPr/>
      <dgm:t>
        <a:bodyPr/>
        <a:lstStyle/>
        <a:p>
          <a:endParaRPr lang="en-US"/>
        </a:p>
      </dgm:t>
    </dgm:pt>
    <dgm:pt modelId="{5408C056-AC1D-4911-9BD6-E3CC46EBFBF5}" type="sibTrans" cxnId="{7BBB1398-5BEF-4B2A-AC93-76B85B8A6656}">
      <dgm:prSet/>
      <dgm:spPr/>
      <dgm:t>
        <a:bodyPr/>
        <a:lstStyle/>
        <a:p>
          <a:endParaRPr lang="en-US"/>
        </a:p>
      </dgm:t>
    </dgm:pt>
    <dgm:pt modelId="{EBF73375-8525-4C80-B4E7-83A59E0B5509}">
      <dgm:prSet/>
      <dgm:spPr/>
      <dgm:t>
        <a:bodyPr/>
        <a:lstStyle/>
        <a:p>
          <a:r>
            <a:rPr lang="en-US" dirty="0"/>
            <a:t> Feature Selection </a:t>
          </a:r>
        </a:p>
      </dgm:t>
    </dgm:pt>
    <dgm:pt modelId="{232DC0D5-2A8E-4AB8-AAA3-60C62BB10DF3}" type="parTrans" cxnId="{06F84F4D-2946-4806-8E62-544136B67FBA}">
      <dgm:prSet/>
      <dgm:spPr/>
      <dgm:t>
        <a:bodyPr/>
        <a:lstStyle/>
        <a:p>
          <a:endParaRPr lang="en-US"/>
        </a:p>
      </dgm:t>
    </dgm:pt>
    <dgm:pt modelId="{496BBACE-AEC6-4AD3-9E15-6DEA6B4548D8}" type="sibTrans" cxnId="{06F84F4D-2946-4806-8E62-544136B67FBA}">
      <dgm:prSet/>
      <dgm:spPr/>
      <dgm:t>
        <a:bodyPr/>
        <a:lstStyle/>
        <a:p>
          <a:endParaRPr lang="en-US"/>
        </a:p>
      </dgm:t>
    </dgm:pt>
    <dgm:pt modelId="{AD7D90A0-0C2D-46C3-94B5-46AC41593BDF}">
      <dgm:prSet/>
      <dgm:spPr/>
      <dgm:t>
        <a:bodyPr/>
        <a:lstStyle/>
        <a:p>
          <a:r>
            <a:rPr lang="en-US" dirty="0"/>
            <a:t> Model Creation </a:t>
          </a:r>
        </a:p>
      </dgm:t>
    </dgm:pt>
    <dgm:pt modelId="{355558C1-2B1C-474B-AF41-EDA39F9EE4CB}" type="parTrans" cxnId="{EF8DF6D2-B6A6-4C54-B948-4D1B22C9CD9E}">
      <dgm:prSet/>
      <dgm:spPr/>
      <dgm:t>
        <a:bodyPr/>
        <a:lstStyle/>
        <a:p>
          <a:endParaRPr lang="en-US"/>
        </a:p>
      </dgm:t>
    </dgm:pt>
    <dgm:pt modelId="{7BFF9597-31E4-49E5-88E4-E43C06963279}" type="sibTrans" cxnId="{EF8DF6D2-B6A6-4C54-B948-4D1B22C9CD9E}">
      <dgm:prSet/>
      <dgm:spPr/>
      <dgm:t>
        <a:bodyPr/>
        <a:lstStyle/>
        <a:p>
          <a:endParaRPr lang="en-US"/>
        </a:p>
      </dgm:t>
    </dgm:pt>
    <dgm:pt modelId="{01D28D9F-3684-4007-B36E-53F6938B3C61}">
      <dgm:prSet/>
      <dgm:spPr/>
      <dgm:t>
        <a:bodyPr/>
        <a:lstStyle/>
        <a:p>
          <a:r>
            <a:rPr lang="en-US" dirty="0"/>
            <a:t> Model Performance </a:t>
          </a:r>
        </a:p>
      </dgm:t>
    </dgm:pt>
    <dgm:pt modelId="{6815B8D3-CD4A-409C-861E-325DC4F24972}" type="parTrans" cxnId="{5F106A84-CC88-4C2E-9AF3-C33D7D7C2F16}">
      <dgm:prSet/>
      <dgm:spPr/>
      <dgm:t>
        <a:bodyPr/>
        <a:lstStyle/>
        <a:p>
          <a:endParaRPr lang="en-US"/>
        </a:p>
      </dgm:t>
    </dgm:pt>
    <dgm:pt modelId="{A792AF6F-2F05-4B72-87C0-DBC723E359E0}" type="sibTrans" cxnId="{5F106A84-CC88-4C2E-9AF3-C33D7D7C2F16}">
      <dgm:prSet/>
      <dgm:spPr/>
      <dgm:t>
        <a:bodyPr/>
        <a:lstStyle/>
        <a:p>
          <a:endParaRPr lang="en-US"/>
        </a:p>
      </dgm:t>
    </dgm:pt>
    <dgm:pt modelId="{AD00604E-012A-4630-BA71-9B871ED4E683}">
      <dgm:prSet/>
      <dgm:spPr/>
      <dgm:t>
        <a:bodyPr/>
        <a:lstStyle/>
        <a:p>
          <a:r>
            <a:rPr lang="en-US" dirty="0"/>
            <a:t> Model Saving </a:t>
          </a:r>
        </a:p>
      </dgm:t>
    </dgm:pt>
    <dgm:pt modelId="{DBD75A9E-FCD0-41C2-B626-F5408A29528B}" type="parTrans" cxnId="{1F177421-A28D-404E-8E33-B6E275F541B4}">
      <dgm:prSet/>
      <dgm:spPr/>
      <dgm:t>
        <a:bodyPr/>
        <a:lstStyle/>
        <a:p>
          <a:endParaRPr lang="en-US"/>
        </a:p>
      </dgm:t>
    </dgm:pt>
    <dgm:pt modelId="{2097F250-DEED-48FD-A0FF-4D6359BABF65}" type="sibTrans" cxnId="{1F177421-A28D-404E-8E33-B6E275F541B4}">
      <dgm:prSet/>
      <dgm:spPr/>
      <dgm:t>
        <a:bodyPr/>
        <a:lstStyle/>
        <a:p>
          <a:endParaRPr lang="en-US"/>
        </a:p>
      </dgm:t>
    </dgm:pt>
    <dgm:pt modelId="{B7AE447B-A4C3-4608-B0FA-1D6B5633376E}">
      <dgm:prSet/>
      <dgm:spPr/>
      <dgm:t>
        <a:bodyPr/>
        <a:lstStyle/>
        <a:p>
          <a:r>
            <a:rPr lang="en-US" dirty="0"/>
            <a:t> User Interface Designing </a:t>
          </a:r>
        </a:p>
      </dgm:t>
    </dgm:pt>
    <dgm:pt modelId="{002CAEA7-C080-4126-92F8-D6F0A8118B46}" type="parTrans" cxnId="{4B4A3971-CA81-4BE7-944D-28F7F52E2D0C}">
      <dgm:prSet/>
      <dgm:spPr/>
      <dgm:t>
        <a:bodyPr/>
        <a:lstStyle/>
        <a:p>
          <a:endParaRPr lang="en-US"/>
        </a:p>
      </dgm:t>
    </dgm:pt>
    <dgm:pt modelId="{5748D18D-08AD-437E-B9AD-2ADF30F68BB7}" type="sibTrans" cxnId="{4B4A3971-CA81-4BE7-944D-28F7F52E2D0C}">
      <dgm:prSet/>
      <dgm:spPr/>
      <dgm:t>
        <a:bodyPr/>
        <a:lstStyle/>
        <a:p>
          <a:endParaRPr lang="en-US"/>
        </a:p>
      </dgm:t>
    </dgm:pt>
    <dgm:pt modelId="{9E614F37-B4FC-4A2B-95A0-5236EC53197E}">
      <dgm:prSet/>
      <dgm:spPr/>
      <dgm:t>
        <a:bodyPr/>
        <a:lstStyle/>
        <a:p>
          <a:r>
            <a:rPr lang="en-US" dirty="0"/>
            <a:t> Flask API Development </a:t>
          </a:r>
        </a:p>
      </dgm:t>
    </dgm:pt>
    <dgm:pt modelId="{4010C745-8B2F-405B-AD2F-96A750DEA906}" type="parTrans" cxnId="{AAEDF017-C784-4777-9024-4CB147064942}">
      <dgm:prSet/>
      <dgm:spPr/>
      <dgm:t>
        <a:bodyPr/>
        <a:lstStyle/>
        <a:p>
          <a:endParaRPr lang="en-US"/>
        </a:p>
      </dgm:t>
    </dgm:pt>
    <dgm:pt modelId="{18439CDB-B7EF-4FE2-B975-2B05E29E6CAD}" type="sibTrans" cxnId="{AAEDF017-C784-4777-9024-4CB147064942}">
      <dgm:prSet/>
      <dgm:spPr/>
      <dgm:t>
        <a:bodyPr/>
        <a:lstStyle/>
        <a:p>
          <a:endParaRPr lang="en-US"/>
        </a:p>
      </dgm:t>
    </dgm:pt>
    <dgm:pt modelId="{E577B225-C2D5-40B9-8EE3-5833EAB15CA5}">
      <dgm:prSet/>
      <dgm:spPr/>
      <dgm:t>
        <a:bodyPr/>
        <a:lstStyle/>
        <a:p>
          <a:r>
            <a:rPr lang="en-US" dirty="0"/>
            <a:t> User Data Validation</a:t>
          </a:r>
        </a:p>
      </dgm:t>
    </dgm:pt>
    <dgm:pt modelId="{FDC3A4BB-1C15-4CA2-8382-1B457E35C796}" type="parTrans" cxnId="{B92CB3CE-ABFA-466B-A8B5-B6655FC9B2A8}">
      <dgm:prSet/>
      <dgm:spPr/>
      <dgm:t>
        <a:bodyPr/>
        <a:lstStyle/>
        <a:p>
          <a:endParaRPr lang="en-US"/>
        </a:p>
      </dgm:t>
    </dgm:pt>
    <dgm:pt modelId="{1508E400-410F-4B41-8EA5-E779928794E4}" type="sibTrans" cxnId="{B92CB3CE-ABFA-466B-A8B5-B6655FC9B2A8}">
      <dgm:prSet/>
      <dgm:spPr/>
      <dgm:t>
        <a:bodyPr/>
        <a:lstStyle/>
        <a:p>
          <a:endParaRPr lang="en-US"/>
        </a:p>
      </dgm:t>
    </dgm:pt>
    <dgm:pt modelId="{3BC74748-2793-4B10-8C5E-ECE8942695D9}">
      <dgm:prSet/>
      <dgm:spPr/>
      <dgm:t>
        <a:bodyPr/>
        <a:lstStyle/>
        <a:p>
          <a:r>
            <a:rPr lang="en-US" dirty="0"/>
            <a:t> Cloud Setup </a:t>
          </a:r>
        </a:p>
      </dgm:t>
    </dgm:pt>
    <dgm:pt modelId="{9A1F15D5-1891-44D0-8AA0-18EA195AAAEE}" type="parTrans" cxnId="{874111CC-B14C-4218-8A96-61A6F0289C4B}">
      <dgm:prSet/>
      <dgm:spPr/>
      <dgm:t>
        <a:bodyPr/>
        <a:lstStyle/>
        <a:p>
          <a:endParaRPr lang="en-US"/>
        </a:p>
      </dgm:t>
    </dgm:pt>
    <dgm:pt modelId="{A488FC2F-422B-4F42-89B5-997C55B31C34}" type="sibTrans" cxnId="{874111CC-B14C-4218-8A96-61A6F0289C4B}">
      <dgm:prSet/>
      <dgm:spPr/>
      <dgm:t>
        <a:bodyPr/>
        <a:lstStyle/>
        <a:p>
          <a:endParaRPr lang="en-US"/>
        </a:p>
      </dgm:t>
    </dgm:pt>
    <dgm:pt modelId="{A9D82AA1-B3C5-42A6-9AC4-EDA10D613A0C}">
      <dgm:prSet/>
      <dgm:spPr/>
      <dgm:t>
        <a:bodyPr/>
        <a:lstStyle/>
        <a:p>
          <a:r>
            <a:rPr lang="en-US" dirty="0"/>
            <a:t>Model Deployment </a:t>
          </a:r>
        </a:p>
      </dgm:t>
    </dgm:pt>
    <dgm:pt modelId="{A72BCD7B-EA8A-4D96-9815-FC560AD6B9B3}" type="parTrans" cxnId="{00FBB8B6-3D90-4E0E-8E05-BBFD3EC8F225}">
      <dgm:prSet/>
      <dgm:spPr/>
      <dgm:t>
        <a:bodyPr/>
        <a:lstStyle/>
        <a:p>
          <a:endParaRPr lang="en-US"/>
        </a:p>
      </dgm:t>
    </dgm:pt>
    <dgm:pt modelId="{B629C6F5-2667-44AF-95F1-650DA7D488C3}" type="sibTrans" cxnId="{00FBB8B6-3D90-4E0E-8E05-BBFD3EC8F225}">
      <dgm:prSet/>
      <dgm:spPr/>
      <dgm:t>
        <a:bodyPr/>
        <a:lstStyle/>
        <a:p>
          <a:endParaRPr lang="en-US"/>
        </a:p>
      </dgm:t>
    </dgm:pt>
    <dgm:pt modelId="{CD27BCAE-0966-46C3-85A7-53EBBD36FA1C}" type="pres">
      <dgm:prSet presAssocID="{9896721A-D6CD-4384-BCBA-8BDFC9BEF8C9}" presName="diagram" presStyleCnt="0">
        <dgm:presLayoutVars>
          <dgm:dir/>
          <dgm:resizeHandles val="exact"/>
        </dgm:presLayoutVars>
      </dgm:prSet>
      <dgm:spPr/>
      <dgm:t>
        <a:bodyPr/>
        <a:lstStyle/>
        <a:p>
          <a:endParaRPr lang="en-US"/>
        </a:p>
      </dgm:t>
    </dgm:pt>
    <dgm:pt modelId="{D41BE393-BC43-4A06-BB74-E443006E33D3}" type="pres">
      <dgm:prSet presAssocID="{003D2D1F-A3B5-447E-AE00-0145FDA349D8}" presName="node" presStyleLbl="node1" presStyleIdx="0" presStyleCnt="13">
        <dgm:presLayoutVars>
          <dgm:bulletEnabled val="1"/>
        </dgm:presLayoutVars>
      </dgm:prSet>
      <dgm:spPr/>
      <dgm:t>
        <a:bodyPr/>
        <a:lstStyle/>
        <a:p>
          <a:endParaRPr lang="en-US"/>
        </a:p>
      </dgm:t>
    </dgm:pt>
    <dgm:pt modelId="{497C102B-C415-42A2-958D-CCF4A29403BE}" type="pres">
      <dgm:prSet presAssocID="{82C0697C-DC62-4082-8128-E437B9B97EE7}" presName="sibTrans" presStyleLbl="sibTrans2D1" presStyleIdx="0" presStyleCnt="12"/>
      <dgm:spPr/>
      <dgm:t>
        <a:bodyPr/>
        <a:lstStyle/>
        <a:p>
          <a:endParaRPr lang="en-US"/>
        </a:p>
      </dgm:t>
    </dgm:pt>
    <dgm:pt modelId="{610C929C-81F9-4FEE-8422-A61AEA979AE4}" type="pres">
      <dgm:prSet presAssocID="{82C0697C-DC62-4082-8128-E437B9B97EE7}" presName="connectorText" presStyleLbl="sibTrans2D1" presStyleIdx="0" presStyleCnt="12"/>
      <dgm:spPr/>
      <dgm:t>
        <a:bodyPr/>
        <a:lstStyle/>
        <a:p>
          <a:endParaRPr lang="en-US"/>
        </a:p>
      </dgm:t>
    </dgm:pt>
    <dgm:pt modelId="{42FFDA5E-294B-4302-9F28-93B0DB6076EE}" type="pres">
      <dgm:prSet presAssocID="{58A0CD0C-52EB-49D7-BCD3-025C3BF8BF75}" presName="node" presStyleLbl="node1" presStyleIdx="1" presStyleCnt="13">
        <dgm:presLayoutVars>
          <dgm:bulletEnabled val="1"/>
        </dgm:presLayoutVars>
      </dgm:prSet>
      <dgm:spPr/>
      <dgm:t>
        <a:bodyPr/>
        <a:lstStyle/>
        <a:p>
          <a:endParaRPr lang="en-US"/>
        </a:p>
      </dgm:t>
    </dgm:pt>
    <dgm:pt modelId="{C0F4A65D-FB57-473C-BBB3-CA4EC4AEA64A}" type="pres">
      <dgm:prSet presAssocID="{F7D25A7A-8716-4DD0-B531-01DB5056B4DB}" presName="sibTrans" presStyleLbl="sibTrans2D1" presStyleIdx="1" presStyleCnt="12"/>
      <dgm:spPr/>
      <dgm:t>
        <a:bodyPr/>
        <a:lstStyle/>
        <a:p>
          <a:endParaRPr lang="en-US"/>
        </a:p>
      </dgm:t>
    </dgm:pt>
    <dgm:pt modelId="{C588525A-04E2-4661-BD3B-D2A0CE549596}" type="pres">
      <dgm:prSet presAssocID="{F7D25A7A-8716-4DD0-B531-01DB5056B4DB}" presName="connectorText" presStyleLbl="sibTrans2D1" presStyleIdx="1" presStyleCnt="12"/>
      <dgm:spPr/>
      <dgm:t>
        <a:bodyPr/>
        <a:lstStyle/>
        <a:p>
          <a:endParaRPr lang="en-US"/>
        </a:p>
      </dgm:t>
    </dgm:pt>
    <dgm:pt modelId="{EE7A3C2F-A2DA-4454-8768-B26FE9706BCC}" type="pres">
      <dgm:prSet presAssocID="{6DBCA954-A824-44A2-AA0C-7835DCB6C38E}" presName="node" presStyleLbl="node1" presStyleIdx="2" presStyleCnt="13">
        <dgm:presLayoutVars>
          <dgm:bulletEnabled val="1"/>
        </dgm:presLayoutVars>
      </dgm:prSet>
      <dgm:spPr/>
      <dgm:t>
        <a:bodyPr/>
        <a:lstStyle/>
        <a:p>
          <a:endParaRPr lang="en-US"/>
        </a:p>
      </dgm:t>
    </dgm:pt>
    <dgm:pt modelId="{C9905442-ED9D-4109-876A-EC5E44A23416}" type="pres">
      <dgm:prSet presAssocID="{2A0EAF71-B055-4D7E-8818-D88FBC8D68A0}" presName="sibTrans" presStyleLbl="sibTrans2D1" presStyleIdx="2" presStyleCnt="12"/>
      <dgm:spPr/>
      <dgm:t>
        <a:bodyPr/>
        <a:lstStyle/>
        <a:p>
          <a:endParaRPr lang="en-US"/>
        </a:p>
      </dgm:t>
    </dgm:pt>
    <dgm:pt modelId="{DF3C1FEE-1C66-4918-B941-E3E5D35BC0BC}" type="pres">
      <dgm:prSet presAssocID="{2A0EAF71-B055-4D7E-8818-D88FBC8D68A0}" presName="connectorText" presStyleLbl="sibTrans2D1" presStyleIdx="2" presStyleCnt="12"/>
      <dgm:spPr/>
      <dgm:t>
        <a:bodyPr/>
        <a:lstStyle/>
        <a:p>
          <a:endParaRPr lang="en-US"/>
        </a:p>
      </dgm:t>
    </dgm:pt>
    <dgm:pt modelId="{F15A5718-09A6-492A-A793-F2C50A2B0AAD}" type="pres">
      <dgm:prSet presAssocID="{FB0ADAC4-9ADA-4123-9C76-5D7946AAAB02}" presName="node" presStyleLbl="node1" presStyleIdx="3" presStyleCnt="13">
        <dgm:presLayoutVars>
          <dgm:bulletEnabled val="1"/>
        </dgm:presLayoutVars>
      </dgm:prSet>
      <dgm:spPr/>
      <dgm:t>
        <a:bodyPr/>
        <a:lstStyle/>
        <a:p>
          <a:endParaRPr lang="en-US"/>
        </a:p>
      </dgm:t>
    </dgm:pt>
    <dgm:pt modelId="{DFF51FE8-15D3-41C0-82D3-66C0339823D2}" type="pres">
      <dgm:prSet presAssocID="{5408C056-AC1D-4911-9BD6-E3CC46EBFBF5}" presName="sibTrans" presStyleLbl="sibTrans2D1" presStyleIdx="3" presStyleCnt="12"/>
      <dgm:spPr/>
      <dgm:t>
        <a:bodyPr/>
        <a:lstStyle/>
        <a:p>
          <a:endParaRPr lang="en-US"/>
        </a:p>
      </dgm:t>
    </dgm:pt>
    <dgm:pt modelId="{FCF64871-869E-4442-A62F-FDF1C772CDA4}" type="pres">
      <dgm:prSet presAssocID="{5408C056-AC1D-4911-9BD6-E3CC46EBFBF5}" presName="connectorText" presStyleLbl="sibTrans2D1" presStyleIdx="3" presStyleCnt="12"/>
      <dgm:spPr/>
      <dgm:t>
        <a:bodyPr/>
        <a:lstStyle/>
        <a:p>
          <a:endParaRPr lang="en-US"/>
        </a:p>
      </dgm:t>
    </dgm:pt>
    <dgm:pt modelId="{486054B6-8E05-442A-96D2-476F91108A1B}" type="pres">
      <dgm:prSet presAssocID="{EBF73375-8525-4C80-B4E7-83A59E0B5509}" presName="node" presStyleLbl="node1" presStyleIdx="4" presStyleCnt="13">
        <dgm:presLayoutVars>
          <dgm:bulletEnabled val="1"/>
        </dgm:presLayoutVars>
      </dgm:prSet>
      <dgm:spPr/>
      <dgm:t>
        <a:bodyPr/>
        <a:lstStyle/>
        <a:p>
          <a:endParaRPr lang="en-US"/>
        </a:p>
      </dgm:t>
    </dgm:pt>
    <dgm:pt modelId="{04A0771A-989F-406F-8E08-EEF83F3450B8}" type="pres">
      <dgm:prSet presAssocID="{496BBACE-AEC6-4AD3-9E15-6DEA6B4548D8}" presName="sibTrans" presStyleLbl="sibTrans2D1" presStyleIdx="4" presStyleCnt="12"/>
      <dgm:spPr/>
      <dgm:t>
        <a:bodyPr/>
        <a:lstStyle/>
        <a:p>
          <a:endParaRPr lang="en-US"/>
        </a:p>
      </dgm:t>
    </dgm:pt>
    <dgm:pt modelId="{FEFF21FB-1E28-476B-AE48-87D31855C572}" type="pres">
      <dgm:prSet presAssocID="{496BBACE-AEC6-4AD3-9E15-6DEA6B4548D8}" presName="connectorText" presStyleLbl="sibTrans2D1" presStyleIdx="4" presStyleCnt="12"/>
      <dgm:spPr/>
      <dgm:t>
        <a:bodyPr/>
        <a:lstStyle/>
        <a:p>
          <a:endParaRPr lang="en-US"/>
        </a:p>
      </dgm:t>
    </dgm:pt>
    <dgm:pt modelId="{35F9F235-547B-45D0-B11D-489032E138D8}" type="pres">
      <dgm:prSet presAssocID="{AD7D90A0-0C2D-46C3-94B5-46AC41593BDF}" presName="node" presStyleLbl="node1" presStyleIdx="5" presStyleCnt="13">
        <dgm:presLayoutVars>
          <dgm:bulletEnabled val="1"/>
        </dgm:presLayoutVars>
      </dgm:prSet>
      <dgm:spPr/>
      <dgm:t>
        <a:bodyPr/>
        <a:lstStyle/>
        <a:p>
          <a:endParaRPr lang="en-US"/>
        </a:p>
      </dgm:t>
    </dgm:pt>
    <dgm:pt modelId="{3240ACFF-008D-44E3-BA14-2F8BE7273380}" type="pres">
      <dgm:prSet presAssocID="{7BFF9597-31E4-49E5-88E4-E43C06963279}" presName="sibTrans" presStyleLbl="sibTrans2D1" presStyleIdx="5" presStyleCnt="12"/>
      <dgm:spPr/>
      <dgm:t>
        <a:bodyPr/>
        <a:lstStyle/>
        <a:p>
          <a:endParaRPr lang="en-US"/>
        </a:p>
      </dgm:t>
    </dgm:pt>
    <dgm:pt modelId="{7628CA63-12FD-48A8-ACF3-1E1196F1B77F}" type="pres">
      <dgm:prSet presAssocID="{7BFF9597-31E4-49E5-88E4-E43C06963279}" presName="connectorText" presStyleLbl="sibTrans2D1" presStyleIdx="5" presStyleCnt="12"/>
      <dgm:spPr/>
      <dgm:t>
        <a:bodyPr/>
        <a:lstStyle/>
        <a:p>
          <a:endParaRPr lang="en-US"/>
        </a:p>
      </dgm:t>
    </dgm:pt>
    <dgm:pt modelId="{C5E9881F-8564-4C25-B2C0-AFCEF8D8DFB0}" type="pres">
      <dgm:prSet presAssocID="{01D28D9F-3684-4007-B36E-53F6938B3C61}" presName="node" presStyleLbl="node1" presStyleIdx="6" presStyleCnt="13">
        <dgm:presLayoutVars>
          <dgm:bulletEnabled val="1"/>
        </dgm:presLayoutVars>
      </dgm:prSet>
      <dgm:spPr/>
      <dgm:t>
        <a:bodyPr/>
        <a:lstStyle/>
        <a:p>
          <a:endParaRPr lang="en-US"/>
        </a:p>
      </dgm:t>
    </dgm:pt>
    <dgm:pt modelId="{6A621E2F-1249-4D13-9CFF-726A7A1F3E2A}" type="pres">
      <dgm:prSet presAssocID="{A792AF6F-2F05-4B72-87C0-DBC723E359E0}" presName="sibTrans" presStyleLbl="sibTrans2D1" presStyleIdx="6" presStyleCnt="12"/>
      <dgm:spPr/>
      <dgm:t>
        <a:bodyPr/>
        <a:lstStyle/>
        <a:p>
          <a:endParaRPr lang="en-US"/>
        </a:p>
      </dgm:t>
    </dgm:pt>
    <dgm:pt modelId="{8FEF3F50-05A1-43CD-979A-AFAD7DA2AB7E}" type="pres">
      <dgm:prSet presAssocID="{A792AF6F-2F05-4B72-87C0-DBC723E359E0}" presName="connectorText" presStyleLbl="sibTrans2D1" presStyleIdx="6" presStyleCnt="12"/>
      <dgm:spPr/>
      <dgm:t>
        <a:bodyPr/>
        <a:lstStyle/>
        <a:p>
          <a:endParaRPr lang="en-US"/>
        </a:p>
      </dgm:t>
    </dgm:pt>
    <dgm:pt modelId="{44F808E2-FCE2-4D5B-8539-3EBEAC9729F4}" type="pres">
      <dgm:prSet presAssocID="{AD00604E-012A-4630-BA71-9B871ED4E683}" presName="node" presStyleLbl="node1" presStyleIdx="7" presStyleCnt="13">
        <dgm:presLayoutVars>
          <dgm:bulletEnabled val="1"/>
        </dgm:presLayoutVars>
      </dgm:prSet>
      <dgm:spPr/>
      <dgm:t>
        <a:bodyPr/>
        <a:lstStyle/>
        <a:p>
          <a:endParaRPr lang="en-US"/>
        </a:p>
      </dgm:t>
    </dgm:pt>
    <dgm:pt modelId="{E159FF15-3830-4FE3-B5E5-91D0688D39AE}" type="pres">
      <dgm:prSet presAssocID="{2097F250-DEED-48FD-A0FF-4D6359BABF65}" presName="sibTrans" presStyleLbl="sibTrans2D1" presStyleIdx="7" presStyleCnt="12"/>
      <dgm:spPr/>
      <dgm:t>
        <a:bodyPr/>
        <a:lstStyle/>
        <a:p>
          <a:endParaRPr lang="en-US"/>
        </a:p>
      </dgm:t>
    </dgm:pt>
    <dgm:pt modelId="{7D844978-0FF0-47B9-91AC-FC923381839A}" type="pres">
      <dgm:prSet presAssocID="{2097F250-DEED-48FD-A0FF-4D6359BABF65}" presName="connectorText" presStyleLbl="sibTrans2D1" presStyleIdx="7" presStyleCnt="12"/>
      <dgm:spPr/>
      <dgm:t>
        <a:bodyPr/>
        <a:lstStyle/>
        <a:p>
          <a:endParaRPr lang="en-US"/>
        </a:p>
      </dgm:t>
    </dgm:pt>
    <dgm:pt modelId="{5FF95FFA-4E51-48E5-BBAF-521F4FCCC9AD}" type="pres">
      <dgm:prSet presAssocID="{B7AE447B-A4C3-4608-B0FA-1D6B5633376E}" presName="node" presStyleLbl="node1" presStyleIdx="8" presStyleCnt="13">
        <dgm:presLayoutVars>
          <dgm:bulletEnabled val="1"/>
        </dgm:presLayoutVars>
      </dgm:prSet>
      <dgm:spPr/>
      <dgm:t>
        <a:bodyPr/>
        <a:lstStyle/>
        <a:p>
          <a:endParaRPr lang="en-US"/>
        </a:p>
      </dgm:t>
    </dgm:pt>
    <dgm:pt modelId="{530F30FF-2044-44B2-BF01-E868C86F8C74}" type="pres">
      <dgm:prSet presAssocID="{5748D18D-08AD-437E-B9AD-2ADF30F68BB7}" presName="sibTrans" presStyleLbl="sibTrans2D1" presStyleIdx="8" presStyleCnt="12"/>
      <dgm:spPr/>
      <dgm:t>
        <a:bodyPr/>
        <a:lstStyle/>
        <a:p>
          <a:endParaRPr lang="en-US"/>
        </a:p>
      </dgm:t>
    </dgm:pt>
    <dgm:pt modelId="{5CF2D7D4-5032-4CF4-8B0B-8A49B498553A}" type="pres">
      <dgm:prSet presAssocID="{5748D18D-08AD-437E-B9AD-2ADF30F68BB7}" presName="connectorText" presStyleLbl="sibTrans2D1" presStyleIdx="8" presStyleCnt="12"/>
      <dgm:spPr/>
      <dgm:t>
        <a:bodyPr/>
        <a:lstStyle/>
        <a:p>
          <a:endParaRPr lang="en-US"/>
        </a:p>
      </dgm:t>
    </dgm:pt>
    <dgm:pt modelId="{14C1E2EF-2984-4EAF-9D6A-F949D90E0E23}" type="pres">
      <dgm:prSet presAssocID="{9E614F37-B4FC-4A2B-95A0-5236EC53197E}" presName="node" presStyleLbl="node1" presStyleIdx="9" presStyleCnt="13">
        <dgm:presLayoutVars>
          <dgm:bulletEnabled val="1"/>
        </dgm:presLayoutVars>
      </dgm:prSet>
      <dgm:spPr/>
      <dgm:t>
        <a:bodyPr/>
        <a:lstStyle/>
        <a:p>
          <a:endParaRPr lang="en-US"/>
        </a:p>
      </dgm:t>
    </dgm:pt>
    <dgm:pt modelId="{F650ED00-486D-4B5D-AA3A-0C09D47968F4}" type="pres">
      <dgm:prSet presAssocID="{18439CDB-B7EF-4FE2-B975-2B05E29E6CAD}" presName="sibTrans" presStyleLbl="sibTrans2D1" presStyleIdx="9" presStyleCnt="12"/>
      <dgm:spPr/>
      <dgm:t>
        <a:bodyPr/>
        <a:lstStyle/>
        <a:p>
          <a:endParaRPr lang="en-US"/>
        </a:p>
      </dgm:t>
    </dgm:pt>
    <dgm:pt modelId="{891ED75A-AC17-464E-B423-7500AFA19C9D}" type="pres">
      <dgm:prSet presAssocID="{18439CDB-B7EF-4FE2-B975-2B05E29E6CAD}" presName="connectorText" presStyleLbl="sibTrans2D1" presStyleIdx="9" presStyleCnt="12"/>
      <dgm:spPr/>
      <dgm:t>
        <a:bodyPr/>
        <a:lstStyle/>
        <a:p>
          <a:endParaRPr lang="en-US"/>
        </a:p>
      </dgm:t>
    </dgm:pt>
    <dgm:pt modelId="{F8CF0840-6C97-4298-A4A5-07A1C3F2C12B}" type="pres">
      <dgm:prSet presAssocID="{E577B225-C2D5-40B9-8EE3-5833EAB15CA5}" presName="node" presStyleLbl="node1" presStyleIdx="10" presStyleCnt="13">
        <dgm:presLayoutVars>
          <dgm:bulletEnabled val="1"/>
        </dgm:presLayoutVars>
      </dgm:prSet>
      <dgm:spPr/>
      <dgm:t>
        <a:bodyPr/>
        <a:lstStyle/>
        <a:p>
          <a:endParaRPr lang="en-US"/>
        </a:p>
      </dgm:t>
    </dgm:pt>
    <dgm:pt modelId="{CA846257-D4CD-481A-A336-8516566A912C}" type="pres">
      <dgm:prSet presAssocID="{1508E400-410F-4B41-8EA5-E779928794E4}" presName="sibTrans" presStyleLbl="sibTrans2D1" presStyleIdx="10" presStyleCnt="12"/>
      <dgm:spPr/>
      <dgm:t>
        <a:bodyPr/>
        <a:lstStyle/>
        <a:p>
          <a:endParaRPr lang="en-US"/>
        </a:p>
      </dgm:t>
    </dgm:pt>
    <dgm:pt modelId="{FA93E6F0-FC71-4DDD-A1A1-6302C903FAC3}" type="pres">
      <dgm:prSet presAssocID="{1508E400-410F-4B41-8EA5-E779928794E4}" presName="connectorText" presStyleLbl="sibTrans2D1" presStyleIdx="10" presStyleCnt="12"/>
      <dgm:spPr/>
      <dgm:t>
        <a:bodyPr/>
        <a:lstStyle/>
        <a:p>
          <a:endParaRPr lang="en-US"/>
        </a:p>
      </dgm:t>
    </dgm:pt>
    <dgm:pt modelId="{F62BFC5C-6E90-40AD-AC11-0CDECC0532DD}" type="pres">
      <dgm:prSet presAssocID="{3BC74748-2793-4B10-8C5E-ECE8942695D9}" presName="node" presStyleLbl="node1" presStyleIdx="11" presStyleCnt="13">
        <dgm:presLayoutVars>
          <dgm:bulletEnabled val="1"/>
        </dgm:presLayoutVars>
      </dgm:prSet>
      <dgm:spPr/>
      <dgm:t>
        <a:bodyPr/>
        <a:lstStyle/>
        <a:p>
          <a:endParaRPr lang="en-US"/>
        </a:p>
      </dgm:t>
    </dgm:pt>
    <dgm:pt modelId="{DD18E424-F729-4695-9FF2-D73629A16652}" type="pres">
      <dgm:prSet presAssocID="{A488FC2F-422B-4F42-89B5-997C55B31C34}" presName="sibTrans" presStyleLbl="sibTrans2D1" presStyleIdx="11" presStyleCnt="12"/>
      <dgm:spPr/>
      <dgm:t>
        <a:bodyPr/>
        <a:lstStyle/>
        <a:p>
          <a:endParaRPr lang="en-US"/>
        </a:p>
      </dgm:t>
    </dgm:pt>
    <dgm:pt modelId="{0436EF00-2E0B-43B2-B184-5CDB7757E940}" type="pres">
      <dgm:prSet presAssocID="{A488FC2F-422B-4F42-89B5-997C55B31C34}" presName="connectorText" presStyleLbl="sibTrans2D1" presStyleIdx="11" presStyleCnt="12"/>
      <dgm:spPr/>
      <dgm:t>
        <a:bodyPr/>
        <a:lstStyle/>
        <a:p>
          <a:endParaRPr lang="en-US"/>
        </a:p>
      </dgm:t>
    </dgm:pt>
    <dgm:pt modelId="{8F13E091-315C-46B6-B6DB-258E8812A6DD}" type="pres">
      <dgm:prSet presAssocID="{A9D82AA1-B3C5-42A6-9AC4-EDA10D613A0C}" presName="node" presStyleLbl="node1" presStyleIdx="12" presStyleCnt="13">
        <dgm:presLayoutVars>
          <dgm:bulletEnabled val="1"/>
        </dgm:presLayoutVars>
      </dgm:prSet>
      <dgm:spPr/>
      <dgm:t>
        <a:bodyPr/>
        <a:lstStyle/>
        <a:p>
          <a:endParaRPr lang="en-US"/>
        </a:p>
      </dgm:t>
    </dgm:pt>
  </dgm:ptLst>
  <dgm:cxnLst>
    <dgm:cxn modelId="{4CE06310-4E89-46FD-A19F-64B1A1116954}" srcId="{9896721A-D6CD-4384-BCBA-8BDFC9BEF8C9}" destId="{003D2D1F-A3B5-447E-AE00-0145FDA349D8}" srcOrd="0" destOrd="0" parTransId="{8AFD52BC-014D-4F75-AD1E-7B6026418DC1}" sibTransId="{82C0697C-DC62-4082-8128-E437B9B97EE7}"/>
    <dgm:cxn modelId="{870E4BD1-9293-4451-9B0F-E561CBD4B01F}" type="presOf" srcId="{18439CDB-B7EF-4FE2-B975-2B05E29E6CAD}" destId="{F650ED00-486D-4B5D-AA3A-0C09D47968F4}" srcOrd="0" destOrd="0" presId="urn:microsoft.com/office/officeart/2005/8/layout/process5"/>
    <dgm:cxn modelId="{FFB89F0E-8CC3-45F6-A061-43B76F79BE77}" type="presOf" srcId="{B7AE447B-A4C3-4608-B0FA-1D6B5633376E}" destId="{5FF95FFA-4E51-48E5-BBAF-521F4FCCC9AD}" srcOrd="0" destOrd="0" presId="urn:microsoft.com/office/officeart/2005/8/layout/process5"/>
    <dgm:cxn modelId="{BCBBB0B1-013F-4C4D-A2F2-AE261A1DA566}" type="presOf" srcId="{7BFF9597-31E4-49E5-88E4-E43C06963279}" destId="{3240ACFF-008D-44E3-BA14-2F8BE7273380}" srcOrd="0" destOrd="0" presId="urn:microsoft.com/office/officeart/2005/8/layout/process5"/>
    <dgm:cxn modelId="{4B9E2AE4-6B52-4FF7-8DF0-5AC6CD4C21B1}" type="presOf" srcId="{5748D18D-08AD-437E-B9AD-2ADF30F68BB7}" destId="{530F30FF-2044-44B2-BF01-E868C86F8C74}" srcOrd="0" destOrd="0" presId="urn:microsoft.com/office/officeart/2005/8/layout/process5"/>
    <dgm:cxn modelId="{4A1627F5-9403-4DA3-A870-86A214854740}" type="presOf" srcId="{AD00604E-012A-4630-BA71-9B871ED4E683}" destId="{44F808E2-FCE2-4D5B-8539-3EBEAC9729F4}" srcOrd="0" destOrd="0" presId="urn:microsoft.com/office/officeart/2005/8/layout/process5"/>
    <dgm:cxn modelId="{6E2E6347-5279-4A20-BF07-F5250B2AD1D9}" type="presOf" srcId="{5408C056-AC1D-4911-9BD6-E3CC46EBFBF5}" destId="{DFF51FE8-15D3-41C0-82D3-66C0339823D2}" srcOrd="0" destOrd="0" presId="urn:microsoft.com/office/officeart/2005/8/layout/process5"/>
    <dgm:cxn modelId="{AF927E5D-8892-4C47-B25D-E489C8C0038A}" type="presOf" srcId="{82C0697C-DC62-4082-8128-E437B9B97EE7}" destId="{497C102B-C415-42A2-958D-CCF4A29403BE}" srcOrd="0" destOrd="0" presId="urn:microsoft.com/office/officeart/2005/8/layout/process5"/>
    <dgm:cxn modelId="{BD67FF4A-9C95-4FCC-8FC4-03B045548365}" type="presOf" srcId="{6DBCA954-A824-44A2-AA0C-7835DCB6C38E}" destId="{EE7A3C2F-A2DA-4454-8768-B26FE9706BCC}" srcOrd="0" destOrd="0" presId="urn:microsoft.com/office/officeart/2005/8/layout/process5"/>
    <dgm:cxn modelId="{31E509F4-2785-43F6-B3B4-C3D77ED04897}" type="presOf" srcId="{1508E400-410F-4B41-8EA5-E779928794E4}" destId="{CA846257-D4CD-481A-A336-8516566A912C}" srcOrd="0" destOrd="0" presId="urn:microsoft.com/office/officeart/2005/8/layout/process5"/>
    <dgm:cxn modelId="{3DE67C94-8673-4BE1-9110-A23A809F6453}" type="presOf" srcId="{01D28D9F-3684-4007-B36E-53F6938B3C61}" destId="{C5E9881F-8564-4C25-B2C0-AFCEF8D8DFB0}" srcOrd="0" destOrd="0" presId="urn:microsoft.com/office/officeart/2005/8/layout/process5"/>
    <dgm:cxn modelId="{7FB5D064-8CCD-4C4B-9B11-188A069C37FB}" type="presOf" srcId="{2097F250-DEED-48FD-A0FF-4D6359BABF65}" destId="{7D844978-0FF0-47B9-91AC-FC923381839A}" srcOrd="1" destOrd="0" presId="urn:microsoft.com/office/officeart/2005/8/layout/process5"/>
    <dgm:cxn modelId="{B92CB3CE-ABFA-466B-A8B5-B6655FC9B2A8}" srcId="{9896721A-D6CD-4384-BCBA-8BDFC9BEF8C9}" destId="{E577B225-C2D5-40B9-8EE3-5833EAB15CA5}" srcOrd="10" destOrd="0" parTransId="{FDC3A4BB-1C15-4CA2-8382-1B457E35C796}" sibTransId="{1508E400-410F-4B41-8EA5-E779928794E4}"/>
    <dgm:cxn modelId="{EF8DF6D2-B6A6-4C54-B948-4D1B22C9CD9E}" srcId="{9896721A-D6CD-4384-BCBA-8BDFC9BEF8C9}" destId="{AD7D90A0-0C2D-46C3-94B5-46AC41593BDF}" srcOrd="5" destOrd="0" parTransId="{355558C1-2B1C-474B-AF41-EDA39F9EE4CB}" sibTransId="{7BFF9597-31E4-49E5-88E4-E43C06963279}"/>
    <dgm:cxn modelId="{DD494036-593E-4747-99F4-41B41A3823DB}" type="presOf" srcId="{3BC74748-2793-4B10-8C5E-ECE8942695D9}" destId="{F62BFC5C-6E90-40AD-AC11-0CDECC0532DD}" srcOrd="0" destOrd="0" presId="urn:microsoft.com/office/officeart/2005/8/layout/process5"/>
    <dgm:cxn modelId="{946C519F-B6FF-4C70-BD81-18C57310ABBE}" type="presOf" srcId="{A488FC2F-422B-4F42-89B5-997C55B31C34}" destId="{DD18E424-F729-4695-9FF2-D73629A16652}" srcOrd="0" destOrd="0" presId="urn:microsoft.com/office/officeart/2005/8/layout/process5"/>
    <dgm:cxn modelId="{CB467FF1-D06B-40F8-BA87-FDCF9B95B7F3}" type="presOf" srcId="{A488FC2F-422B-4F42-89B5-997C55B31C34}" destId="{0436EF00-2E0B-43B2-B184-5CDB7757E940}" srcOrd="1" destOrd="0" presId="urn:microsoft.com/office/officeart/2005/8/layout/process5"/>
    <dgm:cxn modelId="{F4548B4C-E629-4DF9-88D2-D14776020B45}" type="presOf" srcId="{9E614F37-B4FC-4A2B-95A0-5236EC53197E}" destId="{14C1E2EF-2984-4EAF-9D6A-F949D90E0E23}" srcOrd="0" destOrd="0" presId="urn:microsoft.com/office/officeart/2005/8/layout/process5"/>
    <dgm:cxn modelId="{F8F105F4-7BF2-43EC-BB3B-A269F8547B42}" srcId="{9896721A-D6CD-4384-BCBA-8BDFC9BEF8C9}" destId="{58A0CD0C-52EB-49D7-BCD3-025C3BF8BF75}" srcOrd="1" destOrd="0" parTransId="{9665D830-65E6-42A9-929B-D6A5EB4EDE92}" sibTransId="{F7D25A7A-8716-4DD0-B531-01DB5056B4DB}"/>
    <dgm:cxn modelId="{5F9BF9FB-DA3D-47B2-979D-A15B532345A4}" srcId="{9896721A-D6CD-4384-BCBA-8BDFC9BEF8C9}" destId="{6DBCA954-A824-44A2-AA0C-7835DCB6C38E}" srcOrd="2" destOrd="0" parTransId="{82D649DF-708F-4980-93C8-26317B80D6F0}" sibTransId="{2A0EAF71-B055-4D7E-8818-D88FBC8D68A0}"/>
    <dgm:cxn modelId="{25881D36-68BF-47F2-99F2-AE1E733FF7D9}" type="presOf" srcId="{E577B225-C2D5-40B9-8EE3-5833EAB15CA5}" destId="{F8CF0840-6C97-4298-A4A5-07A1C3F2C12B}" srcOrd="0" destOrd="0" presId="urn:microsoft.com/office/officeart/2005/8/layout/process5"/>
    <dgm:cxn modelId="{06F84F4D-2946-4806-8E62-544136B67FBA}" srcId="{9896721A-D6CD-4384-BCBA-8BDFC9BEF8C9}" destId="{EBF73375-8525-4C80-B4E7-83A59E0B5509}" srcOrd="4" destOrd="0" parTransId="{232DC0D5-2A8E-4AB8-AAA3-60C62BB10DF3}" sibTransId="{496BBACE-AEC6-4AD3-9E15-6DEA6B4548D8}"/>
    <dgm:cxn modelId="{466F3103-34CA-46AF-871F-8808CA7DE3C0}" type="presOf" srcId="{2097F250-DEED-48FD-A0FF-4D6359BABF65}" destId="{E159FF15-3830-4FE3-B5E5-91D0688D39AE}" srcOrd="0" destOrd="0" presId="urn:microsoft.com/office/officeart/2005/8/layout/process5"/>
    <dgm:cxn modelId="{C3076E57-097F-4E6B-A7C7-8A262DD52F13}" type="presOf" srcId="{FB0ADAC4-9ADA-4123-9C76-5D7946AAAB02}" destId="{F15A5718-09A6-492A-A793-F2C50A2B0AAD}" srcOrd="0" destOrd="0" presId="urn:microsoft.com/office/officeart/2005/8/layout/process5"/>
    <dgm:cxn modelId="{874111CC-B14C-4218-8A96-61A6F0289C4B}" srcId="{9896721A-D6CD-4384-BCBA-8BDFC9BEF8C9}" destId="{3BC74748-2793-4B10-8C5E-ECE8942695D9}" srcOrd="11" destOrd="0" parTransId="{9A1F15D5-1891-44D0-8AA0-18EA195AAAEE}" sibTransId="{A488FC2F-422B-4F42-89B5-997C55B31C34}"/>
    <dgm:cxn modelId="{AAEDF017-C784-4777-9024-4CB147064942}" srcId="{9896721A-D6CD-4384-BCBA-8BDFC9BEF8C9}" destId="{9E614F37-B4FC-4A2B-95A0-5236EC53197E}" srcOrd="9" destOrd="0" parTransId="{4010C745-8B2F-405B-AD2F-96A750DEA906}" sibTransId="{18439CDB-B7EF-4FE2-B975-2B05E29E6CAD}"/>
    <dgm:cxn modelId="{FD60BB85-E9C4-4836-B1AD-15D65306D2EE}" type="presOf" srcId="{5748D18D-08AD-437E-B9AD-2ADF30F68BB7}" destId="{5CF2D7D4-5032-4CF4-8B0B-8A49B498553A}" srcOrd="1" destOrd="0" presId="urn:microsoft.com/office/officeart/2005/8/layout/process5"/>
    <dgm:cxn modelId="{AF6117CA-8CA1-4A62-B97A-71E4C622FB51}" type="presOf" srcId="{5408C056-AC1D-4911-9BD6-E3CC46EBFBF5}" destId="{FCF64871-869E-4442-A62F-FDF1C772CDA4}" srcOrd="1" destOrd="0" presId="urn:microsoft.com/office/officeart/2005/8/layout/process5"/>
    <dgm:cxn modelId="{7CF304FB-32B3-4220-9169-C20D3BF2B606}" type="presOf" srcId="{F7D25A7A-8716-4DD0-B531-01DB5056B4DB}" destId="{C0F4A65D-FB57-473C-BBB3-CA4EC4AEA64A}" srcOrd="0" destOrd="0" presId="urn:microsoft.com/office/officeart/2005/8/layout/process5"/>
    <dgm:cxn modelId="{128E66EF-4BEA-4FEE-B48C-E34F6F61CCC8}" type="presOf" srcId="{003D2D1F-A3B5-447E-AE00-0145FDA349D8}" destId="{D41BE393-BC43-4A06-BB74-E443006E33D3}" srcOrd="0" destOrd="0" presId="urn:microsoft.com/office/officeart/2005/8/layout/process5"/>
    <dgm:cxn modelId="{FCB127C9-2938-4639-B7C9-A9C63BF34BCD}" type="presOf" srcId="{2A0EAF71-B055-4D7E-8818-D88FBC8D68A0}" destId="{C9905442-ED9D-4109-876A-EC5E44A23416}" srcOrd="0" destOrd="0" presId="urn:microsoft.com/office/officeart/2005/8/layout/process5"/>
    <dgm:cxn modelId="{D1728FF3-6D60-45E7-AE27-E0167772EE2C}" type="presOf" srcId="{A9D82AA1-B3C5-42A6-9AC4-EDA10D613A0C}" destId="{8F13E091-315C-46B6-B6DB-258E8812A6DD}" srcOrd="0" destOrd="0" presId="urn:microsoft.com/office/officeart/2005/8/layout/process5"/>
    <dgm:cxn modelId="{635163D7-F838-4713-A83E-7323BF5AA15A}" type="presOf" srcId="{2A0EAF71-B055-4D7E-8818-D88FBC8D68A0}" destId="{DF3C1FEE-1C66-4918-B941-E3E5D35BC0BC}" srcOrd="1" destOrd="0" presId="urn:microsoft.com/office/officeart/2005/8/layout/process5"/>
    <dgm:cxn modelId="{2E8F82DD-8FE1-45B8-A2C6-5ACC7A5C7AC9}" type="presOf" srcId="{F7D25A7A-8716-4DD0-B531-01DB5056B4DB}" destId="{C588525A-04E2-4661-BD3B-D2A0CE549596}" srcOrd="1" destOrd="0" presId="urn:microsoft.com/office/officeart/2005/8/layout/process5"/>
    <dgm:cxn modelId="{61CA19F5-1498-4DDC-9E4C-9CAFE9ABCA81}" type="presOf" srcId="{EBF73375-8525-4C80-B4E7-83A59E0B5509}" destId="{486054B6-8E05-442A-96D2-476F91108A1B}" srcOrd="0" destOrd="0" presId="urn:microsoft.com/office/officeart/2005/8/layout/process5"/>
    <dgm:cxn modelId="{483520B2-7160-4317-B174-A97320195023}" type="presOf" srcId="{A792AF6F-2F05-4B72-87C0-DBC723E359E0}" destId="{6A621E2F-1249-4D13-9CFF-726A7A1F3E2A}" srcOrd="0" destOrd="0" presId="urn:microsoft.com/office/officeart/2005/8/layout/process5"/>
    <dgm:cxn modelId="{6A593E44-21D0-479C-8DC1-CB6233170BF5}" type="presOf" srcId="{1508E400-410F-4B41-8EA5-E779928794E4}" destId="{FA93E6F0-FC71-4DDD-A1A1-6302C903FAC3}" srcOrd="1" destOrd="0" presId="urn:microsoft.com/office/officeart/2005/8/layout/process5"/>
    <dgm:cxn modelId="{5F106A84-CC88-4C2E-9AF3-C33D7D7C2F16}" srcId="{9896721A-D6CD-4384-BCBA-8BDFC9BEF8C9}" destId="{01D28D9F-3684-4007-B36E-53F6938B3C61}" srcOrd="6" destOrd="0" parTransId="{6815B8D3-CD4A-409C-861E-325DC4F24972}" sibTransId="{A792AF6F-2F05-4B72-87C0-DBC723E359E0}"/>
    <dgm:cxn modelId="{F86B33BB-6D21-49E6-ACF8-2E1A8BCCB404}" type="presOf" srcId="{AD7D90A0-0C2D-46C3-94B5-46AC41593BDF}" destId="{35F9F235-547B-45D0-B11D-489032E138D8}" srcOrd="0" destOrd="0" presId="urn:microsoft.com/office/officeart/2005/8/layout/process5"/>
    <dgm:cxn modelId="{B2B75366-9C82-46E6-8F32-ACAC737273D0}" type="presOf" srcId="{9896721A-D6CD-4384-BCBA-8BDFC9BEF8C9}" destId="{CD27BCAE-0966-46C3-85A7-53EBBD36FA1C}" srcOrd="0" destOrd="0" presId="urn:microsoft.com/office/officeart/2005/8/layout/process5"/>
    <dgm:cxn modelId="{1A5BC4E7-C39B-488C-A684-B24E10E4257D}" type="presOf" srcId="{7BFF9597-31E4-49E5-88E4-E43C06963279}" destId="{7628CA63-12FD-48A8-ACF3-1E1196F1B77F}" srcOrd="1" destOrd="0" presId="urn:microsoft.com/office/officeart/2005/8/layout/process5"/>
    <dgm:cxn modelId="{8A12753B-3B89-49AF-B594-FE3DB3280DB1}" type="presOf" srcId="{496BBACE-AEC6-4AD3-9E15-6DEA6B4548D8}" destId="{FEFF21FB-1E28-476B-AE48-87D31855C572}" srcOrd="1" destOrd="0" presId="urn:microsoft.com/office/officeart/2005/8/layout/process5"/>
    <dgm:cxn modelId="{7BBB1398-5BEF-4B2A-AC93-76B85B8A6656}" srcId="{9896721A-D6CD-4384-BCBA-8BDFC9BEF8C9}" destId="{FB0ADAC4-9ADA-4123-9C76-5D7946AAAB02}" srcOrd="3" destOrd="0" parTransId="{63E72A51-8D2C-4FBB-B287-B6666AD5B845}" sibTransId="{5408C056-AC1D-4911-9BD6-E3CC46EBFBF5}"/>
    <dgm:cxn modelId="{C85FA09A-DAED-43F4-A824-B03EFBE25BA5}" type="presOf" srcId="{496BBACE-AEC6-4AD3-9E15-6DEA6B4548D8}" destId="{04A0771A-989F-406F-8E08-EEF83F3450B8}" srcOrd="0" destOrd="0" presId="urn:microsoft.com/office/officeart/2005/8/layout/process5"/>
    <dgm:cxn modelId="{5434B20E-0038-4841-9534-344C5DD67EBD}" type="presOf" srcId="{A792AF6F-2F05-4B72-87C0-DBC723E359E0}" destId="{8FEF3F50-05A1-43CD-979A-AFAD7DA2AB7E}" srcOrd="1" destOrd="0" presId="urn:microsoft.com/office/officeart/2005/8/layout/process5"/>
    <dgm:cxn modelId="{4B4A3971-CA81-4BE7-944D-28F7F52E2D0C}" srcId="{9896721A-D6CD-4384-BCBA-8BDFC9BEF8C9}" destId="{B7AE447B-A4C3-4608-B0FA-1D6B5633376E}" srcOrd="8" destOrd="0" parTransId="{002CAEA7-C080-4126-92F8-D6F0A8118B46}" sibTransId="{5748D18D-08AD-437E-B9AD-2ADF30F68BB7}"/>
    <dgm:cxn modelId="{6C8E5DCE-46A9-4F63-8810-0113D1381A4F}" type="presOf" srcId="{18439CDB-B7EF-4FE2-B975-2B05E29E6CAD}" destId="{891ED75A-AC17-464E-B423-7500AFA19C9D}" srcOrd="1" destOrd="0" presId="urn:microsoft.com/office/officeart/2005/8/layout/process5"/>
    <dgm:cxn modelId="{00FBB8B6-3D90-4E0E-8E05-BBFD3EC8F225}" srcId="{9896721A-D6CD-4384-BCBA-8BDFC9BEF8C9}" destId="{A9D82AA1-B3C5-42A6-9AC4-EDA10D613A0C}" srcOrd="12" destOrd="0" parTransId="{A72BCD7B-EA8A-4D96-9815-FC560AD6B9B3}" sibTransId="{B629C6F5-2667-44AF-95F1-650DA7D488C3}"/>
    <dgm:cxn modelId="{5A419446-4FA9-4909-AF39-40EA1F6E7016}" type="presOf" srcId="{58A0CD0C-52EB-49D7-BCD3-025C3BF8BF75}" destId="{42FFDA5E-294B-4302-9F28-93B0DB6076EE}" srcOrd="0" destOrd="0" presId="urn:microsoft.com/office/officeart/2005/8/layout/process5"/>
    <dgm:cxn modelId="{1F177421-A28D-404E-8E33-B6E275F541B4}" srcId="{9896721A-D6CD-4384-BCBA-8BDFC9BEF8C9}" destId="{AD00604E-012A-4630-BA71-9B871ED4E683}" srcOrd="7" destOrd="0" parTransId="{DBD75A9E-FCD0-41C2-B626-F5408A29528B}" sibTransId="{2097F250-DEED-48FD-A0FF-4D6359BABF65}"/>
    <dgm:cxn modelId="{EFCD1971-ABC5-4D0A-AE07-2CCB16576123}" type="presOf" srcId="{82C0697C-DC62-4082-8128-E437B9B97EE7}" destId="{610C929C-81F9-4FEE-8422-A61AEA979AE4}" srcOrd="1" destOrd="0" presId="urn:microsoft.com/office/officeart/2005/8/layout/process5"/>
    <dgm:cxn modelId="{A5858AB2-07C2-44CC-97A6-551500C38608}" type="presParOf" srcId="{CD27BCAE-0966-46C3-85A7-53EBBD36FA1C}" destId="{D41BE393-BC43-4A06-BB74-E443006E33D3}" srcOrd="0" destOrd="0" presId="urn:microsoft.com/office/officeart/2005/8/layout/process5"/>
    <dgm:cxn modelId="{FAAA9F2C-26F9-4659-9761-CA6121335498}" type="presParOf" srcId="{CD27BCAE-0966-46C3-85A7-53EBBD36FA1C}" destId="{497C102B-C415-42A2-958D-CCF4A29403BE}" srcOrd="1" destOrd="0" presId="urn:microsoft.com/office/officeart/2005/8/layout/process5"/>
    <dgm:cxn modelId="{65689EAC-49F1-4648-875E-9AC8CBDB7959}" type="presParOf" srcId="{497C102B-C415-42A2-958D-CCF4A29403BE}" destId="{610C929C-81F9-4FEE-8422-A61AEA979AE4}" srcOrd="0" destOrd="0" presId="urn:microsoft.com/office/officeart/2005/8/layout/process5"/>
    <dgm:cxn modelId="{FBC16867-F069-4DDA-9C0D-3102E7760BED}" type="presParOf" srcId="{CD27BCAE-0966-46C3-85A7-53EBBD36FA1C}" destId="{42FFDA5E-294B-4302-9F28-93B0DB6076EE}" srcOrd="2" destOrd="0" presId="urn:microsoft.com/office/officeart/2005/8/layout/process5"/>
    <dgm:cxn modelId="{539C8744-F109-4F02-AFD5-6E3469F7956F}" type="presParOf" srcId="{CD27BCAE-0966-46C3-85A7-53EBBD36FA1C}" destId="{C0F4A65D-FB57-473C-BBB3-CA4EC4AEA64A}" srcOrd="3" destOrd="0" presId="urn:microsoft.com/office/officeart/2005/8/layout/process5"/>
    <dgm:cxn modelId="{E13A463B-46DF-4825-AF05-BDD317DA90C8}" type="presParOf" srcId="{C0F4A65D-FB57-473C-BBB3-CA4EC4AEA64A}" destId="{C588525A-04E2-4661-BD3B-D2A0CE549596}" srcOrd="0" destOrd="0" presId="urn:microsoft.com/office/officeart/2005/8/layout/process5"/>
    <dgm:cxn modelId="{2D5A74A1-9750-4529-B9A2-8BB97BB9BD13}" type="presParOf" srcId="{CD27BCAE-0966-46C3-85A7-53EBBD36FA1C}" destId="{EE7A3C2F-A2DA-4454-8768-B26FE9706BCC}" srcOrd="4" destOrd="0" presId="urn:microsoft.com/office/officeart/2005/8/layout/process5"/>
    <dgm:cxn modelId="{EC58396D-EBAA-422C-AA57-28F33F004760}" type="presParOf" srcId="{CD27BCAE-0966-46C3-85A7-53EBBD36FA1C}" destId="{C9905442-ED9D-4109-876A-EC5E44A23416}" srcOrd="5" destOrd="0" presId="urn:microsoft.com/office/officeart/2005/8/layout/process5"/>
    <dgm:cxn modelId="{CD640F03-E43E-4A8C-B5B8-8BD909AE1E39}" type="presParOf" srcId="{C9905442-ED9D-4109-876A-EC5E44A23416}" destId="{DF3C1FEE-1C66-4918-B941-E3E5D35BC0BC}" srcOrd="0" destOrd="0" presId="urn:microsoft.com/office/officeart/2005/8/layout/process5"/>
    <dgm:cxn modelId="{AAB5D128-3E35-46D0-AFD9-A15C86622010}" type="presParOf" srcId="{CD27BCAE-0966-46C3-85A7-53EBBD36FA1C}" destId="{F15A5718-09A6-492A-A793-F2C50A2B0AAD}" srcOrd="6" destOrd="0" presId="urn:microsoft.com/office/officeart/2005/8/layout/process5"/>
    <dgm:cxn modelId="{F3F7D53F-25B0-449A-8776-9C8062B82611}" type="presParOf" srcId="{CD27BCAE-0966-46C3-85A7-53EBBD36FA1C}" destId="{DFF51FE8-15D3-41C0-82D3-66C0339823D2}" srcOrd="7" destOrd="0" presId="urn:microsoft.com/office/officeart/2005/8/layout/process5"/>
    <dgm:cxn modelId="{DB7BF0E8-6AD9-4102-9289-EAE3C503EC46}" type="presParOf" srcId="{DFF51FE8-15D3-41C0-82D3-66C0339823D2}" destId="{FCF64871-869E-4442-A62F-FDF1C772CDA4}" srcOrd="0" destOrd="0" presId="urn:microsoft.com/office/officeart/2005/8/layout/process5"/>
    <dgm:cxn modelId="{6EB51F1A-C3A2-4E55-B2AC-A1168742FBDB}" type="presParOf" srcId="{CD27BCAE-0966-46C3-85A7-53EBBD36FA1C}" destId="{486054B6-8E05-442A-96D2-476F91108A1B}" srcOrd="8" destOrd="0" presId="urn:microsoft.com/office/officeart/2005/8/layout/process5"/>
    <dgm:cxn modelId="{5B4DB706-D24E-4C3C-9769-EA7280C7910D}" type="presParOf" srcId="{CD27BCAE-0966-46C3-85A7-53EBBD36FA1C}" destId="{04A0771A-989F-406F-8E08-EEF83F3450B8}" srcOrd="9" destOrd="0" presId="urn:microsoft.com/office/officeart/2005/8/layout/process5"/>
    <dgm:cxn modelId="{18DE33F9-D670-4C67-9CE5-7499230C3759}" type="presParOf" srcId="{04A0771A-989F-406F-8E08-EEF83F3450B8}" destId="{FEFF21FB-1E28-476B-AE48-87D31855C572}" srcOrd="0" destOrd="0" presId="urn:microsoft.com/office/officeart/2005/8/layout/process5"/>
    <dgm:cxn modelId="{9D97EF0E-F506-49A2-9FC1-776CE92A4484}" type="presParOf" srcId="{CD27BCAE-0966-46C3-85A7-53EBBD36FA1C}" destId="{35F9F235-547B-45D0-B11D-489032E138D8}" srcOrd="10" destOrd="0" presId="urn:microsoft.com/office/officeart/2005/8/layout/process5"/>
    <dgm:cxn modelId="{809922C4-C085-41EA-B5EC-03F44B514C34}" type="presParOf" srcId="{CD27BCAE-0966-46C3-85A7-53EBBD36FA1C}" destId="{3240ACFF-008D-44E3-BA14-2F8BE7273380}" srcOrd="11" destOrd="0" presId="urn:microsoft.com/office/officeart/2005/8/layout/process5"/>
    <dgm:cxn modelId="{C7063701-C655-4902-975E-1C852D81DC2C}" type="presParOf" srcId="{3240ACFF-008D-44E3-BA14-2F8BE7273380}" destId="{7628CA63-12FD-48A8-ACF3-1E1196F1B77F}" srcOrd="0" destOrd="0" presId="urn:microsoft.com/office/officeart/2005/8/layout/process5"/>
    <dgm:cxn modelId="{DE9CA8AB-5B8B-4199-A8C2-573A1C65B2A3}" type="presParOf" srcId="{CD27BCAE-0966-46C3-85A7-53EBBD36FA1C}" destId="{C5E9881F-8564-4C25-B2C0-AFCEF8D8DFB0}" srcOrd="12" destOrd="0" presId="urn:microsoft.com/office/officeart/2005/8/layout/process5"/>
    <dgm:cxn modelId="{95B32A39-E3A5-4296-AADA-49AD3692D05D}" type="presParOf" srcId="{CD27BCAE-0966-46C3-85A7-53EBBD36FA1C}" destId="{6A621E2F-1249-4D13-9CFF-726A7A1F3E2A}" srcOrd="13" destOrd="0" presId="urn:microsoft.com/office/officeart/2005/8/layout/process5"/>
    <dgm:cxn modelId="{ED9BCF74-EEDD-41DF-8443-8029B6B76CC1}" type="presParOf" srcId="{6A621E2F-1249-4D13-9CFF-726A7A1F3E2A}" destId="{8FEF3F50-05A1-43CD-979A-AFAD7DA2AB7E}" srcOrd="0" destOrd="0" presId="urn:microsoft.com/office/officeart/2005/8/layout/process5"/>
    <dgm:cxn modelId="{E810D144-D694-4723-8ED0-20B63593203D}" type="presParOf" srcId="{CD27BCAE-0966-46C3-85A7-53EBBD36FA1C}" destId="{44F808E2-FCE2-4D5B-8539-3EBEAC9729F4}" srcOrd="14" destOrd="0" presId="urn:microsoft.com/office/officeart/2005/8/layout/process5"/>
    <dgm:cxn modelId="{C6E35B19-A054-43A2-8D75-DABA2D23B5E2}" type="presParOf" srcId="{CD27BCAE-0966-46C3-85A7-53EBBD36FA1C}" destId="{E159FF15-3830-4FE3-B5E5-91D0688D39AE}" srcOrd="15" destOrd="0" presId="urn:microsoft.com/office/officeart/2005/8/layout/process5"/>
    <dgm:cxn modelId="{94F66FFB-4A2A-4D13-92A2-7B94CD1F2D49}" type="presParOf" srcId="{E159FF15-3830-4FE3-B5E5-91D0688D39AE}" destId="{7D844978-0FF0-47B9-91AC-FC923381839A}" srcOrd="0" destOrd="0" presId="urn:microsoft.com/office/officeart/2005/8/layout/process5"/>
    <dgm:cxn modelId="{FA2BD6BF-66C2-4E59-B935-D53E624CE64D}" type="presParOf" srcId="{CD27BCAE-0966-46C3-85A7-53EBBD36FA1C}" destId="{5FF95FFA-4E51-48E5-BBAF-521F4FCCC9AD}" srcOrd="16" destOrd="0" presId="urn:microsoft.com/office/officeart/2005/8/layout/process5"/>
    <dgm:cxn modelId="{200453A7-F8E8-4B80-89A1-1D7655039766}" type="presParOf" srcId="{CD27BCAE-0966-46C3-85A7-53EBBD36FA1C}" destId="{530F30FF-2044-44B2-BF01-E868C86F8C74}" srcOrd="17" destOrd="0" presId="urn:microsoft.com/office/officeart/2005/8/layout/process5"/>
    <dgm:cxn modelId="{4DE535EC-5376-418E-AAE1-C3BE7D339AA3}" type="presParOf" srcId="{530F30FF-2044-44B2-BF01-E868C86F8C74}" destId="{5CF2D7D4-5032-4CF4-8B0B-8A49B498553A}" srcOrd="0" destOrd="0" presId="urn:microsoft.com/office/officeart/2005/8/layout/process5"/>
    <dgm:cxn modelId="{A1EC8E88-7E3F-4BD7-82CA-FFEBBEDAADDC}" type="presParOf" srcId="{CD27BCAE-0966-46C3-85A7-53EBBD36FA1C}" destId="{14C1E2EF-2984-4EAF-9D6A-F949D90E0E23}" srcOrd="18" destOrd="0" presId="urn:microsoft.com/office/officeart/2005/8/layout/process5"/>
    <dgm:cxn modelId="{A2117270-F8B4-4870-B2DA-DDE23954DFC9}" type="presParOf" srcId="{CD27BCAE-0966-46C3-85A7-53EBBD36FA1C}" destId="{F650ED00-486D-4B5D-AA3A-0C09D47968F4}" srcOrd="19" destOrd="0" presId="urn:microsoft.com/office/officeart/2005/8/layout/process5"/>
    <dgm:cxn modelId="{CD084808-0171-4096-B715-A8BF39724803}" type="presParOf" srcId="{F650ED00-486D-4B5D-AA3A-0C09D47968F4}" destId="{891ED75A-AC17-464E-B423-7500AFA19C9D}" srcOrd="0" destOrd="0" presId="urn:microsoft.com/office/officeart/2005/8/layout/process5"/>
    <dgm:cxn modelId="{EF275DA5-6BDC-42A7-8139-4A9021B1DBAD}" type="presParOf" srcId="{CD27BCAE-0966-46C3-85A7-53EBBD36FA1C}" destId="{F8CF0840-6C97-4298-A4A5-07A1C3F2C12B}" srcOrd="20" destOrd="0" presId="urn:microsoft.com/office/officeart/2005/8/layout/process5"/>
    <dgm:cxn modelId="{BAAA32FB-0C22-4668-A944-DB54919F5D0F}" type="presParOf" srcId="{CD27BCAE-0966-46C3-85A7-53EBBD36FA1C}" destId="{CA846257-D4CD-481A-A336-8516566A912C}" srcOrd="21" destOrd="0" presId="urn:microsoft.com/office/officeart/2005/8/layout/process5"/>
    <dgm:cxn modelId="{5E1EE854-C8CB-4558-A8C2-15D00DAD7ABB}" type="presParOf" srcId="{CA846257-D4CD-481A-A336-8516566A912C}" destId="{FA93E6F0-FC71-4DDD-A1A1-6302C903FAC3}" srcOrd="0" destOrd="0" presId="urn:microsoft.com/office/officeart/2005/8/layout/process5"/>
    <dgm:cxn modelId="{F68DA79E-A290-41A7-A960-3478817947EA}" type="presParOf" srcId="{CD27BCAE-0966-46C3-85A7-53EBBD36FA1C}" destId="{F62BFC5C-6E90-40AD-AC11-0CDECC0532DD}" srcOrd="22" destOrd="0" presId="urn:microsoft.com/office/officeart/2005/8/layout/process5"/>
    <dgm:cxn modelId="{8B7AA649-11FA-493C-B7E7-A3DB9C251FEC}" type="presParOf" srcId="{CD27BCAE-0966-46C3-85A7-53EBBD36FA1C}" destId="{DD18E424-F729-4695-9FF2-D73629A16652}" srcOrd="23" destOrd="0" presId="urn:microsoft.com/office/officeart/2005/8/layout/process5"/>
    <dgm:cxn modelId="{AA34D642-1299-42DA-8571-0B4573CB7108}" type="presParOf" srcId="{DD18E424-F729-4695-9FF2-D73629A16652}" destId="{0436EF00-2E0B-43B2-B184-5CDB7757E940}" srcOrd="0" destOrd="0" presId="urn:microsoft.com/office/officeart/2005/8/layout/process5"/>
    <dgm:cxn modelId="{4B711748-8612-42E9-B0FE-524250E911C5}" type="presParOf" srcId="{CD27BCAE-0966-46C3-85A7-53EBBD36FA1C}" destId="{8F13E091-315C-46B6-B6DB-258E8812A6DD}" srcOrd="24"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1BE393-BC43-4A06-BB74-E443006E33D3}">
      <dsp:nvSpPr>
        <dsp:cNvPr id="0" name=""/>
        <dsp:cNvSpPr/>
      </dsp:nvSpPr>
      <dsp:spPr>
        <a:xfrm>
          <a:off x="849883" y="2653"/>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Database (</a:t>
          </a:r>
          <a:r>
            <a:rPr lang="en-US" sz="1400" kern="1200" dirty="0" err="1"/>
            <a:t>Kaggle</a:t>
          </a:r>
          <a:r>
            <a:rPr lang="en-US" sz="1400" kern="1200" dirty="0"/>
            <a:t>)</a:t>
          </a:r>
        </a:p>
      </dsp:txBody>
      <dsp:txXfrm>
        <a:off x="849883" y="2653"/>
        <a:ext cx="1255737" cy="753442"/>
      </dsp:txXfrm>
    </dsp:sp>
    <dsp:sp modelId="{497C102B-C415-42A2-958D-CCF4A29403BE}">
      <dsp:nvSpPr>
        <dsp:cNvPr id="0" name=""/>
        <dsp:cNvSpPr/>
      </dsp:nvSpPr>
      <dsp:spPr>
        <a:xfrm>
          <a:off x="2216125" y="223663"/>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216125" y="223663"/>
        <a:ext cx="266216" cy="311422"/>
      </dsp:txXfrm>
    </dsp:sp>
    <dsp:sp modelId="{42FFDA5E-294B-4302-9F28-93B0DB6076EE}">
      <dsp:nvSpPr>
        <dsp:cNvPr id="0" name=""/>
        <dsp:cNvSpPr/>
      </dsp:nvSpPr>
      <dsp:spPr>
        <a:xfrm>
          <a:off x="2607915" y="2653"/>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Data Collection</a:t>
          </a:r>
        </a:p>
      </dsp:txBody>
      <dsp:txXfrm>
        <a:off x="2607915" y="2653"/>
        <a:ext cx="1255737" cy="753442"/>
      </dsp:txXfrm>
    </dsp:sp>
    <dsp:sp modelId="{C0F4A65D-FB57-473C-BBB3-CA4EC4AEA64A}">
      <dsp:nvSpPr>
        <dsp:cNvPr id="0" name=""/>
        <dsp:cNvSpPr/>
      </dsp:nvSpPr>
      <dsp:spPr>
        <a:xfrm>
          <a:off x="3974157" y="223663"/>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974157" y="223663"/>
        <a:ext cx="266216" cy="311422"/>
      </dsp:txXfrm>
    </dsp:sp>
    <dsp:sp modelId="{EE7A3C2F-A2DA-4454-8768-B26FE9706BCC}">
      <dsp:nvSpPr>
        <dsp:cNvPr id="0" name=""/>
        <dsp:cNvSpPr/>
      </dsp:nvSpPr>
      <dsp:spPr>
        <a:xfrm>
          <a:off x="4365947" y="2653"/>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Exploratory Data Analysis (EDA) </a:t>
          </a:r>
        </a:p>
      </dsp:txBody>
      <dsp:txXfrm>
        <a:off x="4365947" y="2653"/>
        <a:ext cx="1255737" cy="753442"/>
      </dsp:txXfrm>
    </dsp:sp>
    <dsp:sp modelId="{C9905442-ED9D-4109-876A-EC5E44A23416}">
      <dsp:nvSpPr>
        <dsp:cNvPr id="0" name=""/>
        <dsp:cNvSpPr/>
      </dsp:nvSpPr>
      <dsp:spPr>
        <a:xfrm>
          <a:off x="5732189" y="223663"/>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732189" y="223663"/>
        <a:ext cx="266216" cy="311422"/>
      </dsp:txXfrm>
    </dsp:sp>
    <dsp:sp modelId="{F15A5718-09A6-492A-A793-F2C50A2B0AAD}">
      <dsp:nvSpPr>
        <dsp:cNvPr id="0" name=""/>
        <dsp:cNvSpPr/>
      </dsp:nvSpPr>
      <dsp:spPr>
        <a:xfrm>
          <a:off x="6123979" y="2653"/>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Feature Engineering </a:t>
          </a:r>
        </a:p>
      </dsp:txBody>
      <dsp:txXfrm>
        <a:off x="6123979" y="2653"/>
        <a:ext cx="1255737" cy="753442"/>
      </dsp:txXfrm>
    </dsp:sp>
    <dsp:sp modelId="{DFF51FE8-15D3-41C0-82D3-66C0339823D2}">
      <dsp:nvSpPr>
        <dsp:cNvPr id="0" name=""/>
        <dsp:cNvSpPr/>
      </dsp:nvSpPr>
      <dsp:spPr>
        <a:xfrm rot="5400000">
          <a:off x="6618740" y="843997"/>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618740" y="843997"/>
        <a:ext cx="266216" cy="311422"/>
      </dsp:txXfrm>
    </dsp:sp>
    <dsp:sp modelId="{486054B6-8E05-442A-96D2-476F91108A1B}">
      <dsp:nvSpPr>
        <dsp:cNvPr id="0" name=""/>
        <dsp:cNvSpPr/>
      </dsp:nvSpPr>
      <dsp:spPr>
        <a:xfrm>
          <a:off x="6123979" y="1258391"/>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Feature Selection </a:t>
          </a:r>
        </a:p>
      </dsp:txBody>
      <dsp:txXfrm>
        <a:off x="6123979" y="1258391"/>
        <a:ext cx="1255737" cy="753442"/>
      </dsp:txXfrm>
    </dsp:sp>
    <dsp:sp modelId="{04A0771A-989F-406F-8E08-EEF83F3450B8}">
      <dsp:nvSpPr>
        <dsp:cNvPr id="0" name=""/>
        <dsp:cNvSpPr/>
      </dsp:nvSpPr>
      <dsp:spPr>
        <a:xfrm rot="10800000">
          <a:off x="5747258" y="1479400"/>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5747258" y="1479400"/>
        <a:ext cx="266216" cy="311422"/>
      </dsp:txXfrm>
    </dsp:sp>
    <dsp:sp modelId="{35F9F235-547B-45D0-B11D-489032E138D8}">
      <dsp:nvSpPr>
        <dsp:cNvPr id="0" name=""/>
        <dsp:cNvSpPr/>
      </dsp:nvSpPr>
      <dsp:spPr>
        <a:xfrm>
          <a:off x="4365947" y="1258391"/>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Model Creation </a:t>
          </a:r>
        </a:p>
      </dsp:txBody>
      <dsp:txXfrm>
        <a:off x="4365947" y="1258391"/>
        <a:ext cx="1255737" cy="753442"/>
      </dsp:txXfrm>
    </dsp:sp>
    <dsp:sp modelId="{3240ACFF-008D-44E3-BA14-2F8BE7273380}">
      <dsp:nvSpPr>
        <dsp:cNvPr id="0" name=""/>
        <dsp:cNvSpPr/>
      </dsp:nvSpPr>
      <dsp:spPr>
        <a:xfrm rot="10800000">
          <a:off x="3989226" y="1479400"/>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3989226" y="1479400"/>
        <a:ext cx="266216" cy="311422"/>
      </dsp:txXfrm>
    </dsp:sp>
    <dsp:sp modelId="{C5E9881F-8564-4C25-B2C0-AFCEF8D8DFB0}">
      <dsp:nvSpPr>
        <dsp:cNvPr id="0" name=""/>
        <dsp:cNvSpPr/>
      </dsp:nvSpPr>
      <dsp:spPr>
        <a:xfrm>
          <a:off x="2607915" y="1258391"/>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Model Performance </a:t>
          </a:r>
        </a:p>
      </dsp:txBody>
      <dsp:txXfrm>
        <a:off x="2607915" y="1258391"/>
        <a:ext cx="1255737" cy="753442"/>
      </dsp:txXfrm>
    </dsp:sp>
    <dsp:sp modelId="{6A621E2F-1249-4D13-9CFF-726A7A1F3E2A}">
      <dsp:nvSpPr>
        <dsp:cNvPr id="0" name=""/>
        <dsp:cNvSpPr/>
      </dsp:nvSpPr>
      <dsp:spPr>
        <a:xfrm rot="10800000">
          <a:off x="2231194" y="1479400"/>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231194" y="1479400"/>
        <a:ext cx="266216" cy="311422"/>
      </dsp:txXfrm>
    </dsp:sp>
    <dsp:sp modelId="{44F808E2-FCE2-4D5B-8539-3EBEAC9729F4}">
      <dsp:nvSpPr>
        <dsp:cNvPr id="0" name=""/>
        <dsp:cNvSpPr/>
      </dsp:nvSpPr>
      <dsp:spPr>
        <a:xfrm>
          <a:off x="849883" y="1258391"/>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Model Saving </a:t>
          </a:r>
        </a:p>
      </dsp:txBody>
      <dsp:txXfrm>
        <a:off x="849883" y="1258391"/>
        <a:ext cx="1255737" cy="753442"/>
      </dsp:txXfrm>
    </dsp:sp>
    <dsp:sp modelId="{E159FF15-3830-4FE3-B5E5-91D0688D39AE}">
      <dsp:nvSpPr>
        <dsp:cNvPr id="0" name=""/>
        <dsp:cNvSpPr/>
      </dsp:nvSpPr>
      <dsp:spPr>
        <a:xfrm rot="5400000">
          <a:off x="1344643" y="2099735"/>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44643" y="2099735"/>
        <a:ext cx="266216" cy="311422"/>
      </dsp:txXfrm>
    </dsp:sp>
    <dsp:sp modelId="{5FF95FFA-4E51-48E5-BBAF-521F4FCCC9AD}">
      <dsp:nvSpPr>
        <dsp:cNvPr id="0" name=""/>
        <dsp:cNvSpPr/>
      </dsp:nvSpPr>
      <dsp:spPr>
        <a:xfrm>
          <a:off x="849883" y="2514128"/>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User Interface Designing </a:t>
          </a:r>
        </a:p>
      </dsp:txBody>
      <dsp:txXfrm>
        <a:off x="849883" y="2514128"/>
        <a:ext cx="1255737" cy="753442"/>
      </dsp:txXfrm>
    </dsp:sp>
    <dsp:sp modelId="{530F30FF-2044-44B2-BF01-E868C86F8C74}">
      <dsp:nvSpPr>
        <dsp:cNvPr id="0" name=""/>
        <dsp:cNvSpPr/>
      </dsp:nvSpPr>
      <dsp:spPr>
        <a:xfrm>
          <a:off x="2216125" y="2735138"/>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216125" y="2735138"/>
        <a:ext cx="266216" cy="311422"/>
      </dsp:txXfrm>
    </dsp:sp>
    <dsp:sp modelId="{14C1E2EF-2984-4EAF-9D6A-F949D90E0E23}">
      <dsp:nvSpPr>
        <dsp:cNvPr id="0" name=""/>
        <dsp:cNvSpPr/>
      </dsp:nvSpPr>
      <dsp:spPr>
        <a:xfrm>
          <a:off x="2607915" y="2514128"/>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Flask API Development </a:t>
          </a:r>
        </a:p>
      </dsp:txBody>
      <dsp:txXfrm>
        <a:off x="2607915" y="2514128"/>
        <a:ext cx="1255737" cy="753442"/>
      </dsp:txXfrm>
    </dsp:sp>
    <dsp:sp modelId="{F650ED00-486D-4B5D-AA3A-0C09D47968F4}">
      <dsp:nvSpPr>
        <dsp:cNvPr id="0" name=""/>
        <dsp:cNvSpPr/>
      </dsp:nvSpPr>
      <dsp:spPr>
        <a:xfrm>
          <a:off x="3974157" y="2735138"/>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974157" y="2735138"/>
        <a:ext cx="266216" cy="311422"/>
      </dsp:txXfrm>
    </dsp:sp>
    <dsp:sp modelId="{F8CF0840-6C97-4298-A4A5-07A1C3F2C12B}">
      <dsp:nvSpPr>
        <dsp:cNvPr id="0" name=""/>
        <dsp:cNvSpPr/>
      </dsp:nvSpPr>
      <dsp:spPr>
        <a:xfrm>
          <a:off x="4365947" y="2514128"/>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User Data Validation</a:t>
          </a:r>
        </a:p>
      </dsp:txBody>
      <dsp:txXfrm>
        <a:off x="4365947" y="2514128"/>
        <a:ext cx="1255737" cy="753442"/>
      </dsp:txXfrm>
    </dsp:sp>
    <dsp:sp modelId="{CA846257-D4CD-481A-A336-8516566A912C}">
      <dsp:nvSpPr>
        <dsp:cNvPr id="0" name=""/>
        <dsp:cNvSpPr/>
      </dsp:nvSpPr>
      <dsp:spPr>
        <a:xfrm>
          <a:off x="5732189" y="2735138"/>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5732189" y="2735138"/>
        <a:ext cx="266216" cy="311422"/>
      </dsp:txXfrm>
    </dsp:sp>
    <dsp:sp modelId="{F62BFC5C-6E90-40AD-AC11-0CDECC0532DD}">
      <dsp:nvSpPr>
        <dsp:cNvPr id="0" name=""/>
        <dsp:cNvSpPr/>
      </dsp:nvSpPr>
      <dsp:spPr>
        <a:xfrm>
          <a:off x="6123979" y="2514128"/>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 Cloud Setup </a:t>
          </a:r>
        </a:p>
      </dsp:txBody>
      <dsp:txXfrm>
        <a:off x="6123979" y="2514128"/>
        <a:ext cx="1255737" cy="753442"/>
      </dsp:txXfrm>
    </dsp:sp>
    <dsp:sp modelId="{DD18E424-F729-4695-9FF2-D73629A16652}">
      <dsp:nvSpPr>
        <dsp:cNvPr id="0" name=""/>
        <dsp:cNvSpPr/>
      </dsp:nvSpPr>
      <dsp:spPr>
        <a:xfrm rot="5400000">
          <a:off x="6618740" y="3355472"/>
          <a:ext cx="266216" cy="311422"/>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618740" y="3355472"/>
        <a:ext cx="266216" cy="311422"/>
      </dsp:txXfrm>
    </dsp:sp>
    <dsp:sp modelId="{8F13E091-315C-46B6-B6DB-258E8812A6DD}">
      <dsp:nvSpPr>
        <dsp:cNvPr id="0" name=""/>
        <dsp:cNvSpPr/>
      </dsp:nvSpPr>
      <dsp:spPr>
        <a:xfrm>
          <a:off x="6123979" y="3769865"/>
          <a:ext cx="1255737" cy="753442"/>
        </a:xfrm>
        <a:prstGeom prst="roundRect">
          <a:avLst>
            <a:gd name="adj" fmla="val 10000"/>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Model Deployment </a:t>
          </a:r>
        </a:p>
      </dsp:txBody>
      <dsp:txXfrm>
        <a:off x="6123979" y="3769865"/>
        <a:ext cx="1255737" cy="7534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590B52F-44A8-4524-B834-C729FA9A2765}" type="datetimeFigureOut">
              <a:rPr lang="en-US" smtClean="0"/>
              <a:pPr/>
              <a:t>3/24/2024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35DC161-ABC2-4E54-942E-332A9D6D441B}" type="slidenum">
              <a:rPr lang="en-US" smtClean="0"/>
              <a:pPr/>
              <a:t>‹#›</a:t>
            </a:fld>
            <a:endParaRPr lang="en-US"/>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5DC161-ABC2-4E54-942E-332A9D6D441B}" type="slidenum">
              <a:rPr lang="en-US" smtClean="0"/>
              <a:pPr/>
              <a:t>‹#›</a:t>
            </a:fld>
            <a:endParaRPr lang="en-US"/>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5DC161-ABC2-4E54-942E-332A9D6D441B}" type="slidenum">
              <a:rPr lang="en-US" smtClean="0"/>
              <a:pPr/>
              <a:t>‹#›</a:t>
            </a:fld>
            <a:endParaRPr lang="en-US"/>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5DC161-ABC2-4E54-942E-332A9D6D441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5DC161-ABC2-4E54-942E-332A9D6D441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5DC161-ABC2-4E54-942E-332A9D6D441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35DC161-ABC2-4E54-942E-332A9D6D44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35DC161-ABC2-4E54-942E-332A9D6D441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590B52F-44A8-4524-B834-C729FA9A2765}" type="datetimeFigureOut">
              <a:rPr lang="en-US" smtClean="0"/>
              <a:pPr/>
              <a:t>3/24/2024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35DC161-ABC2-4E54-942E-332A9D6D441B}" type="slidenum">
              <a:rPr lang="en-US" smtClean="0"/>
              <a:pPr/>
              <a:t>‹#›</a:t>
            </a:fld>
            <a:endParaRPr lang="en-US"/>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590B52F-44A8-4524-B834-C729FA9A2765}" type="datetimeFigureOut">
              <a:rPr lang="en-US" smtClean="0"/>
              <a:pPr/>
              <a:t>3/24/2024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35DC161-ABC2-4E54-942E-332A9D6D44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590B52F-44A8-4524-B834-C729FA9A2765}" type="datetimeFigureOut">
              <a:rPr lang="en-US" smtClean="0"/>
              <a:pPr/>
              <a:t>3/24/2024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35DC161-ABC2-4E54-942E-332A9D6D441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590B52F-44A8-4524-B834-C729FA9A2765}" type="datetimeFigureOut">
              <a:rPr lang="en-US" smtClean="0"/>
              <a:pPr/>
              <a:t>3/24/2024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35DC161-ABC2-4E54-942E-332A9D6D44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edg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c/ml-with-python-course-project/dat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1"/>
            <a:ext cx="7924800" cy="3067050"/>
          </a:xfrm>
        </p:spPr>
        <p:txBody>
          <a:bodyPr>
            <a:normAutofit fontScale="90000"/>
          </a:bodyPr>
          <a:lstStyle/>
          <a:p>
            <a: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Dubai" panose="020B0503030403030204" pitchFamily="34" charset="-78"/>
                <a:cs typeface="Dubai" panose="020B0503030403030204" pitchFamily="34" charset="-78"/>
              </a:rPr>
              <a:t>DETAILED PROJECT REPORT</a:t>
            </a:r>
            <a:b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Dubai" panose="020B0503030403030204" pitchFamily="34" charset="-78"/>
                <a:cs typeface="Dubai" panose="020B0503030403030204" pitchFamily="34" charset="-78"/>
              </a:rPr>
            </a:br>
            <a: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Dubai" panose="020B0503030403030204" pitchFamily="34" charset="-78"/>
                <a:cs typeface="Dubai" panose="020B0503030403030204" pitchFamily="34" charset="-78"/>
              </a:rPr>
              <a:t>ON</a:t>
            </a:r>
            <a:b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Dubai" panose="020B0503030403030204" pitchFamily="34" charset="-78"/>
                <a:cs typeface="Dubai" panose="020B0503030403030204" pitchFamily="34" charset="-78"/>
              </a:rPr>
            </a:br>
            <a: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Dubai" panose="020B0503030403030204" pitchFamily="34" charset="-78"/>
                <a:cs typeface="Dubai" panose="020B0503030403030204" pitchFamily="34" charset="-78"/>
              </a:rPr>
              <a:t>CAMPUS PLACEMENT</a:t>
            </a:r>
            <a:b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Dubai" panose="020B0503030403030204" pitchFamily="34" charset="-78"/>
                <a:cs typeface="Dubai" panose="020B0503030403030204" pitchFamily="34" charset="-78"/>
              </a:rPr>
            </a:br>
            <a:r>
              <a:rPr lang="en-I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Dubai" panose="020B0503030403030204" pitchFamily="34" charset="-78"/>
                <a:cs typeface="Dubai" panose="020B0503030403030204" pitchFamily="34" charset="-78"/>
              </a:rPr>
              <a:t>PREDICTION</a:t>
            </a:r>
            <a:endParaRPr 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685800" y="3886200"/>
            <a:ext cx="2895600" cy="1752600"/>
          </a:xfrm>
        </p:spPr>
        <p:txBody>
          <a:bodyPr/>
          <a:lstStyle/>
          <a:p>
            <a:pPr algn="just"/>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Leelawadee UI" panose="020B0502040204020203" pitchFamily="34" charset="-34"/>
              </a:rPr>
              <a:t>Created By :-</a:t>
            </a:r>
          </a:p>
          <a:p>
            <a:pPr algn="just"/>
            <a:r>
              <a:rPr lang="en-US" b="1" u="sng"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Ebrima" panose="02000000000000000000" pitchFamily="2" charset="0"/>
                <a:cs typeface="Segoe UI Semibold" panose="020B0702040204020203" pitchFamily="34" charset="0"/>
              </a:rPr>
              <a:t>Bhavika</a:t>
            </a:r>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Ebrima" panose="02000000000000000000" pitchFamily="2" charset="0"/>
                <a:cs typeface="Segoe UI Semibold" panose="020B0702040204020203" pitchFamily="34" charset="0"/>
              </a:rPr>
              <a:t> </a:t>
            </a:r>
            <a:r>
              <a:rPr lang="en-US" b="1" u="sng"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Ebrima" panose="02000000000000000000" pitchFamily="2" charset="0"/>
                <a:cs typeface="Segoe UI Semibold" panose="020B0702040204020203" pitchFamily="34" charset="0"/>
              </a:rPr>
              <a:t>Pathak</a:t>
            </a:r>
            <a:endPar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Ebrima" panose="02000000000000000000" pitchFamily="2" charset="0"/>
              <a:cs typeface="Segoe UI Semibold" panose="020B0702040204020203" pitchFamily="34" charset="0"/>
            </a:endParaRPr>
          </a:p>
        </p:txBody>
      </p:sp>
      <p:pic>
        <p:nvPicPr>
          <p:cNvPr id="4" name="Picture 3" descr="download.jfif"/>
          <p:cNvPicPr>
            <a:picLocks noChangeAspect="1"/>
          </p:cNvPicPr>
          <p:nvPr/>
        </p:nvPicPr>
        <p:blipFill>
          <a:blip r:embed="rId2" cstate="print"/>
          <a:stretch>
            <a:fillRect/>
          </a:stretch>
        </p:blipFill>
        <p:spPr>
          <a:xfrm>
            <a:off x="4648200" y="3810000"/>
            <a:ext cx="4077641" cy="2834640"/>
          </a:xfrm>
          <a:prstGeom prst="rect">
            <a:avLst/>
          </a:prstGeom>
        </p:spPr>
      </p:pic>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84).png"/>
          <p:cNvPicPr>
            <a:picLocks noGrp="1" noChangeAspect="1"/>
          </p:cNvPicPr>
          <p:nvPr>
            <p:ph idx="1"/>
          </p:nvPr>
        </p:nvPicPr>
        <p:blipFill>
          <a:blip r:embed="rId2" cstate="print"/>
          <a:stretch>
            <a:fillRect/>
          </a:stretch>
        </p:blipFill>
        <p:spPr>
          <a:xfrm>
            <a:off x="457200" y="1789287"/>
            <a:ext cx="8229600" cy="3909663"/>
          </a:xfrm>
        </p:spPr>
      </p:pic>
      <p:sp>
        <p:nvSpPr>
          <p:cNvPr id="2" name="Title 1"/>
          <p:cNvSpPr>
            <a:spLocks noGrp="1"/>
          </p:cNvSpPr>
          <p:nvPr>
            <p:ph type="title"/>
          </p:nvPr>
        </p:nvSpPr>
        <p:spPr/>
        <p:txBody>
          <a:bodyPr/>
          <a:lstStyle/>
          <a:p>
            <a:endParaRPr lang="en-US"/>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 machine learning model achieved an accuracy of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89.74%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 predicting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Student Placement.</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Title 1"/>
          <p:cNvSpPr>
            <a:spLocks noGrp="1"/>
          </p:cNvSpPr>
          <p:nvPr>
            <p:ph type="title"/>
          </p:nvPr>
        </p:nvSpPr>
        <p:spPr/>
        <p:txBody>
          <a:bodyPr/>
          <a:lstStyle/>
          <a:p>
            <a:pPr algn="ctr"/>
            <a:r>
              <a:rPr lang="en-US"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RESULTS AND INSIGHTS</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lnSpc>
                <a:spcPct val="150000"/>
              </a:lnSpc>
              <a:buClrTx/>
              <a:buSzPct val="120000"/>
              <a:buFont typeface="Wingdings" panose="05000000000000000000" pitchFamily="2" charset="2"/>
              <a:buChar char="Ø"/>
            </a:pP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PyCharm</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is used as IDE.</a:t>
            </a:r>
          </a:p>
          <a:p>
            <a:pPr algn="just">
              <a:lnSpc>
                <a:spcPct val="150000"/>
              </a:lnSpc>
              <a:buClrTx/>
              <a:buSzPct val="120000"/>
              <a:buFont typeface="Wingdings" panose="05000000000000000000" pitchFamily="2" charset="2"/>
              <a:buChar char="Ø"/>
            </a:pP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Matplotlib</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and </a:t>
            </a: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Seaborn</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are used for visualization of the plots. </a:t>
            </a:r>
          </a:p>
          <a:p>
            <a:pPr algn="just">
              <a:lnSpc>
                <a:spcPct val="150000"/>
              </a:lnSpc>
              <a:buClrTx/>
              <a:buSzPct val="120000"/>
              <a:buFont typeface="Wingdings" panose="05000000000000000000" pitchFamily="2" charset="2"/>
              <a:buChar char="Ø"/>
            </a:pP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Heroku</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is used for deployment of the model.</a:t>
            </a:r>
          </a:p>
          <a:p>
            <a:pPr algn="just">
              <a:lnSpc>
                <a:spcPct val="150000"/>
              </a:lnSpc>
              <a:buClrTx/>
              <a:buSzPct val="120000"/>
              <a:buFont typeface="Wingdings" panose="05000000000000000000" pitchFamily="2" charset="2"/>
              <a:buChar char="Ø"/>
            </a:pP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Front-end </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development is done using html, CSS, bootstrap</a:t>
            </a:r>
          </a:p>
          <a:p>
            <a:pPr algn="just">
              <a:lnSpc>
                <a:spcPct val="150000"/>
              </a:lnSpc>
              <a:buClrTx/>
              <a:buSzPct val="120000"/>
              <a:buFont typeface="Wingdings" panose="05000000000000000000" pitchFamily="2" charset="2"/>
              <a:buChar char="Ø"/>
            </a:pP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Flask is used for backend development and for API development. </a:t>
            </a:r>
          </a:p>
          <a:p>
            <a:pPr algn="just">
              <a:lnSpc>
                <a:spcPct val="150000"/>
              </a:lnSpc>
              <a:buClrTx/>
              <a:buSzPct val="120000"/>
              <a:buFont typeface="Wingdings" panose="05000000000000000000" pitchFamily="2" charset="2"/>
              <a:buChar char="Ø"/>
            </a:pP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GitHub</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is used as version control system.</a:t>
            </a:r>
          </a:p>
          <a:p>
            <a:endParaRPr lang="en-US" dirty="0"/>
          </a:p>
        </p:txBody>
      </p:sp>
      <p:sp>
        <p:nvSpPr>
          <p:cNvPr id="2" name="Title 1"/>
          <p:cNvSpPr>
            <a:spLocks noGrp="1"/>
          </p:cNvSpPr>
          <p:nvPr>
            <p:ph type="title"/>
          </p:nvPr>
        </p:nvSpPr>
        <p:spPr/>
        <p:txBody>
          <a:bodyPr/>
          <a:lstStyle/>
          <a:p>
            <a:pPr algn="ctr"/>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SOFTWARES</a:t>
            </a:r>
            <a:endParaRPr lang="en-US" dirty="0"/>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panose="020B0603020202020204" pitchFamily="34" charset="0"/>
                <a:cs typeface="Times New Roman" panose="02020603050405020304" pitchFamily="18" charset="0"/>
              </a:rPr>
              <a:t>The final model is deployed on </a:t>
            </a: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panose="020B0603020202020204" pitchFamily="34" charset="0"/>
                <a:cs typeface="Times New Roman" panose="02020603050405020304" pitchFamily="18" charset="0"/>
              </a:rPr>
              <a:t>Horeku</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panose="020B0603020202020204" pitchFamily="34" charset="0"/>
                <a:cs typeface="Times New Roman" panose="02020603050405020304" pitchFamily="18" charset="0"/>
              </a:rPr>
              <a:t> </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panose="020B0603020202020204" pitchFamily="34" charset="0"/>
                <a:cs typeface="Times New Roman" panose="02020603050405020304" pitchFamily="18" charset="0"/>
              </a:rPr>
              <a:t>Cloud</a:t>
            </a:r>
            <a:b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panose="020B0603020202020204" pitchFamily="34" charset="0"/>
                <a:cs typeface="Times New Roman" panose="02020603050405020304" pitchFamily="18" charset="0"/>
              </a:rPr>
            </a:b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panose="020B0603020202020204" pitchFamily="34" charset="0"/>
                <a:cs typeface="Times New Roman" panose="02020603050405020304" pitchFamily="18" charset="0"/>
              </a:rPr>
              <a:t>URL: </a:t>
            </a:r>
          </a:p>
          <a:p>
            <a:pPr algn="ctr">
              <a:buNone/>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https</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campus-placements.herokuapp.com</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Title 1"/>
          <p:cNvSpPr>
            <a:spLocks noGrp="1"/>
          </p:cNvSpPr>
          <p:nvPr>
            <p:ph type="title"/>
          </p:nvPr>
        </p:nvSpPr>
        <p:spPr/>
        <p:txBody>
          <a:bodyPr/>
          <a:lstStyle/>
          <a:p>
            <a:pPr algn="ctr"/>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DEPOLYMENT</a:t>
            </a:r>
            <a:endParaRPr lang="en-US" dirty="0"/>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pP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Conclusion</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project successfully developed a predictive model for campus placement using machine learning techniques.</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Results demonstrate the model's effectiveness in forecasting placement outcomes, aiding stakeholders in decision-making processes.</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Overall, the project contributes to improving efficiency and accuracy in the campus placement process.</a:t>
            </a: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Content Placeholder 3"/>
          <p:cNvSpPr>
            <a:spLocks noGrp="1"/>
          </p:cNvSpPr>
          <p:nvPr>
            <p:ph sz="half" idx="2"/>
          </p:nvPr>
        </p:nvSpPr>
        <p:spPr/>
        <p:txBody>
          <a:bodyPr>
            <a:normAutofit fontScale="70000" lnSpcReduction="20000"/>
          </a:bodyPr>
          <a:lstStyle/>
          <a:p>
            <a:pP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Future Work</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Future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efforts could focus on enhancing the model's predictive capabilities by incorporating additional data sources or refining feature engineering techniques.</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Exploring advanced machine learning algorithms or ensemble methods may further improve prediction accuracy.</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Additionally, integrating real-time data and feedback loops could enhance the model's adaptability and relevance over time.</a:t>
            </a: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Title 1"/>
          <p:cNvSpPr>
            <a:spLocks noGrp="1"/>
          </p:cNvSpPr>
          <p:nvPr>
            <p:ph type="title"/>
          </p:nvPr>
        </p:nvSpPr>
        <p:spPr/>
        <p:txBody>
          <a:bodyPr/>
          <a:lstStyle/>
          <a:p>
            <a:pPr algn="ctr"/>
            <a:r>
              <a:rPr lang="en-US"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 AND FUTURE WORK</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150000"/>
              </a:lnSpc>
              <a:buSzPct val="120000"/>
              <a:buNone/>
            </a:pPr>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rebuchet MS" panose="020B0603020202020204" pitchFamily="34" charset="0"/>
                <a:cs typeface="Times New Roman" panose="02020603050405020304" pitchFamily="18" charset="0"/>
              </a:rPr>
              <a:t>Q1</a:t>
            </a:r>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 What is the source of data?</a:t>
            </a: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a:r>
            <a:b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b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A1) The dataset is obtained from famous machine learning repository.</a:t>
            </a:r>
            <a:b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br>
            <a:r>
              <a:rPr lang="en-US" sz="16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rPr>
              <a:t> https://</a:t>
            </a:r>
            <a:r>
              <a:rPr lang="en-US" sz="16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rPr>
              <a:t>www.kaggle.com/c/ml-with-python-course-project/data</a:t>
            </a:r>
            <a:endPar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endParaRPr>
          </a:p>
          <a:p>
            <a:pPr marL="0" indent="0">
              <a:buClrTx/>
              <a:buSzPct val="120000"/>
              <a:buNone/>
            </a:pPr>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Q2) What was the type of data? </a:t>
            </a:r>
          </a:p>
          <a:p>
            <a:pPr marL="0" indent="0">
              <a:buClrTx/>
              <a:buSzPct val="120000"/>
              <a:buNone/>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A2) The dataset was the combination of Numerical and </a:t>
            </a: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Categorical </a:t>
            </a: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features.</a:t>
            </a:r>
          </a:p>
          <a:p>
            <a:pPr marL="0" lvl="1" indent="0">
              <a:buClrTx/>
              <a:buSzPct val="120000"/>
              <a:buNone/>
            </a:pPr>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Q3) What’s the complete flow you followed in this Project?</a:t>
            </a:r>
          </a:p>
          <a:p>
            <a:pPr marL="0" lvl="1" indent="0">
              <a:buClrTx/>
              <a:buSzPct val="120000"/>
              <a:buNone/>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A3) Refer slide 3rd for better understanding of the project and flow</a:t>
            </a:r>
          </a:p>
          <a:p>
            <a:pPr marL="0" lvl="1" indent="0">
              <a:buClrTx/>
              <a:buSzPct val="120000"/>
              <a:buNone/>
            </a:pPr>
            <a:r>
              <a:rPr lang="en-I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Q4) What techniques were you using for data pre-processing? </a:t>
            </a:r>
          </a:p>
          <a:p>
            <a:pPr marL="342900" lvl="1" indent="-342900">
              <a:buClrTx/>
              <a:buSzPct val="120000"/>
              <a:buFont typeface="+mj-lt"/>
              <a:buAutoNum type="alphaLcPeriod"/>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Dropping the irrelevant features from the dataset</a:t>
            </a:r>
          </a:p>
          <a:p>
            <a:pPr marL="342900" lvl="1" indent="-342900">
              <a:buClrTx/>
              <a:buSzPct val="120000"/>
              <a:buFont typeface="+mj-lt"/>
              <a:buAutoNum type="alphaLcPeriod"/>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Separating the numerical and categorical features</a:t>
            </a:r>
          </a:p>
          <a:p>
            <a:pPr marL="342900" lvl="1" indent="-342900">
              <a:buClrTx/>
              <a:buSzPct val="120000"/>
              <a:buFont typeface="+mj-lt"/>
              <a:buAutoNum type="alphaLcPeriod"/>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Handling missing values in numerical features using median</a:t>
            </a:r>
          </a:p>
          <a:p>
            <a:pPr marL="342900" lvl="1" indent="-342900">
              <a:buClrTx/>
              <a:buSzPct val="120000"/>
              <a:buFont typeface="+mj-lt"/>
              <a:buAutoNum type="alphaLcPeriod"/>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Handling missing values in categorical features using mode</a:t>
            </a:r>
          </a:p>
          <a:p>
            <a:pPr marL="342900" lvl="1" indent="-342900">
              <a:buClrTx/>
              <a:buSzPct val="120000"/>
              <a:buFont typeface="+mj-lt"/>
              <a:buAutoNum type="alphaLcPeriod"/>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Numerical features transformation using ‘Log’ and ‘Square Root’ Transformation</a:t>
            </a:r>
          </a:p>
          <a:p>
            <a:pPr marL="342900" lvl="1" indent="-342900">
              <a:buClrTx/>
              <a:buSzPct val="120000"/>
              <a:buFont typeface="+mj-lt"/>
              <a:buAutoNum type="alphaLcPeriod"/>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Encoding categorical features using ‘One-Hot-Encoding’ and ‘Label Encoding’</a:t>
            </a:r>
          </a:p>
          <a:p>
            <a:pPr marL="342900" lvl="1" indent="-342900">
              <a:buClrTx/>
              <a:buSzPct val="120000"/>
              <a:buFont typeface="+mj-lt"/>
              <a:buAutoNum type="alphaLcPeriod"/>
            </a:pP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Checking multi-</a:t>
            </a:r>
            <a:r>
              <a:rPr lang="en-IN" sz="1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collinearity</a:t>
            </a:r>
            <a:r>
              <a:rPr lang="en-IN"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and dropping highly correlated independent features</a:t>
            </a: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Title 1"/>
          <p:cNvSpPr>
            <a:spLocks noGrp="1"/>
          </p:cNvSpPr>
          <p:nvPr>
            <p:ph type="title"/>
          </p:nvPr>
        </p:nvSpPr>
        <p:spPr/>
        <p:txBody>
          <a:bodyPr/>
          <a:lstStyle/>
          <a:p>
            <a:pPr algn="ctr"/>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FAQs</a:t>
            </a:r>
            <a:endParaRPr lang="en-US" dirty="0"/>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ClrTx/>
              <a:buSzPct val="120000"/>
              <a:buNone/>
            </a:pPr>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5) How training was done or what models were used? </a:t>
            </a:r>
          </a:p>
          <a:p>
            <a:pPr marL="0" indent="0">
              <a:buClrTx/>
              <a:buSzPct val="120000"/>
              <a:buNone/>
            </a:pP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A5) First Data pre-processing done on final CSV file after cleaning the dataset. After that we did exploratory data analysis and feature selection and then different ML model such as Decision Tree, Random Forest and </a:t>
            </a: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XGBoost</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 are trained and based on performance we selected the best model.</a:t>
            </a:r>
          </a:p>
          <a:p>
            <a:pPr marL="0" indent="0">
              <a:buClrTx/>
              <a:buSzPct val="120000"/>
              <a:buNone/>
            </a:pPr>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Q6) How Prediction was done? </a:t>
            </a:r>
          </a:p>
          <a:p>
            <a:pPr marL="0" indent="0">
              <a:buClrTx/>
              <a:buSzPct val="120000"/>
              <a:buNone/>
            </a:pP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A6) The testing files are shared by the client. We perform the same life cycle and then loaded the best model and perform prediction. In the end we get the prediction.</a:t>
            </a:r>
          </a:p>
          <a:p>
            <a:pPr marL="0" indent="0">
              <a:buClrTx/>
              <a:buSzPct val="120000"/>
              <a:buNone/>
            </a:pPr>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Q7) What are the different stages of deployment? </a:t>
            </a:r>
          </a:p>
          <a:p>
            <a:pPr marL="0" indent="0">
              <a:buClrTx/>
              <a:buSzPct val="120000"/>
              <a:buNone/>
            </a:pP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A7) After model training and finalizing a model, we created required files for deployment.  And finally deployed our model over </a:t>
            </a: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Horeku</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t>
            </a:r>
            <a:endPar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endParaRPr>
          </a:p>
          <a:p>
            <a:pPr marL="0" indent="0">
              <a:buClrTx/>
              <a:buSzPct val="120000"/>
              <a:buNone/>
            </a:pPr>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Q8) How is the User Interface present for this project? </a:t>
            </a:r>
          </a:p>
          <a:p>
            <a:pPr marL="0" indent="0">
              <a:buSzPct val="120000"/>
              <a:buNone/>
            </a:pP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t>A8) UI is very user friendly and easy to use. </a:t>
            </a:r>
            <a:b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cs typeface="Times New Roman" panose="02020603050405020304" pitchFamily="18" charset="0"/>
              </a:rPr>
            </a:br>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URL: https://</a:t>
            </a:r>
            <a:r>
              <a:rPr lang="en-I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anose="02020603050405020304" pitchFamily="18" charset="0"/>
              </a:rPr>
              <a:t>campus-placements.herokuapp.com</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Title 1"/>
          <p:cNvSpPr>
            <a:spLocks noGrp="1"/>
          </p:cNvSpPr>
          <p:nvPr>
            <p:ph type="title"/>
          </p:nvPr>
        </p:nvSpPr>
        <p:spPr/>
        <p:txBody>
          <a:bodyPr/>
          <a:lstStyle/>
          <a:p>
            <a:pPr algn="ctr"/>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FAQs</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114800" cy="4800599"/>
          </a:xfrm>
        </p:spPr>
        <p:txBody>
          <a:bodyPr>
            <a:normAutofit fontScale="62500" lnSpcReduction="20000"/>
          </a:bodyPr>
          <a:lstStyle/>
          <a:p>
            <a:pPr algn="ctr">
              <a:buNone/>
            </a:pP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PURPOSE OF THE PROJECT</a:t>
            </a:r>
          </a:p>
          <a:p>
            <a:pPr algn="ctr">
              <a:buNone/>
            </a:pP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öhne"/>
              </a:rPr>
              <a:t>    </a:t>
            </a:r>
            <a:r>
              <a:rPr lang="en-US" sz="3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cs typeface="Calibri" pitchFamily="34" charset="0"/>
              </a:rPr>
              <a:t>The </a:t>
            </a:r>
            <a:r>
              <a:rPr lang="en-US" sz="33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cs typeface="Calibri" pitchFamily="34" charset="0"/>
              </a:rPr>
              <a:t>purpose of the project is to leverage machine learning techniques to develop a predictive model that can accurately forecast the likelihood of students being placed during campus recruitment, thereby enhancing the efficiency of the placement process, providing valuable insights to stakeholders, and facilitating informed decision-making for students, faculty, and recruiters.</a:t>
            </a:r>
            <a:endParaRPr lang="en-US" sz="33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cs typeface="Calibri" pitchFamily="34" charset="0"/>
            </a:endParaRPr>
          </a:p>
        </p:txBody>
      </p:sp>
      <p:sp>
        <p:nvSpPr>
          <p:cNvPr id="4" name="Content Placeholder 3"/>
          <p:cNvSpPr>
            <a:spLocks noGrp="1"/>
          </p:cNvSpPr>
          <p:nvPr>
            <p:ph sz="half" idx="2"/>
          </p:nvPr>
        </p:nvSpPr>
        <p:spPr/>
        <p:txBody>
          <a:bodyPr>
            <a:normAutofit fontScale="62500" lnSpcReduction="20000"/>
          </a:bodyPr>
          <a:lstStyle/>
          <a:p>
            <a:pPr algn="ct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GOALS OF THE PROJECT</a:t>
            </a:r>
          </a:p>
          <a:p>
            <a:pPr algn="ctr">
              <a:buNone/>
            </a:pP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itchFamily="34" charset="0"/>
              <a:cs typeface="Calibri" pitchFamily="34" charset="0"/>
            </a:endParaRPr>
          </a:p>
          <a:p>
            <a:pPr algn="ctr">
              <a:buNone/>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cs typeface="Calibri" pitchFamily="34" charset="0"/>
              </a:rPr>
              <a:t>The goal of the project is to create a robust machine learning model capable of accurately predicting campus placement outcomes for students. This model aims to provide valuable insights into factors influencing placement success, thereby assisting educational institutions, recruiters, and students in optimizing their resources, strategies, and decisions related to the recruitment process. Ultimately, the goal is to enhance the efficiency and effectiveness of campus placements and contribute to the career growth and development of students.</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to CAMPUS PLACEMENT Prediction</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Architecture</a:t>
            </a:r>
            <a:endParaRPr lang="en-US"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pP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Collection</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Gathered data from various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collage.</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Collected information such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 10</a:t>
            </a:r>
            <a:r>
              <a:rPr lang="en-US" b="1" baseline="30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&amp; 12</a:t>
            </a:r>
            <a:r>
              <a:rPr lang="en-US" b="1" baseline="30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percentage,Qualification,Graduation</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Percentage etc.</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Content Placeholder 3"/>
          <p:cNvSpPr>
            <a:spLocks noGrp="1"/>
          </p:cNvSpPr>
          <p:nvPr>
            <p:ph sz="half" idx="2"/>
          </p:nvPr>
        </p:nvSpPr>
        <p:spPr/>
        <p:txBody>
          <a:bodyPr>
            <a:normAutofit fontScale="92500" lnSpcReduction="20000"/>
          </a:bodyPr>
          <a:lstStyle/>
          <a:p>
            <a:pPr>
              <a:buNone/>
            </a:pP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 Cleaning</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Removed duplicate records and irrelevant columns.</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Handled missing values by imputing or deleting them based on the analysis of their impact on the model.</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Checked for and handled outliers that could affect the model's performance</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Title 1"/>
          <p:cNvSpPr>
            <a:spLocks noGrp="1"/>
          </p:cNvSpPr>
          <p:nvPr>
            <p:ph type="title"/>
          </p:nvPr>
        </p:nvSpPr>
        <p:spPr/>
        <p:txBody>
          <a:bodyPr>
            <a:normAutofit/>
          </a:bodyPr>
          <a:lstStyle/>
          <a:p>
            <a:r>
              <a:rPr lang="en-US"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Data Collection and Preprocessing</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Dropping the irrelevant features from the dataset</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Separating the numerical and categorical features</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Handling missing values in numerical features using median</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Handling missing values in categorical features using mode</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Numerical features transformation using ‘Log’ and ‘Square Root’ Transformation</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Encoding categorical features using ‘One-Hot-Encoding’ and ‘Label Encoding’</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Checking multi-</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collinearity</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and dropping highly correlated independent features</a:t>
            </a:r>
          </a:p>
          <a:p>
            <a:endParaRPr lang="en-US" dirty="0"/>
          </a:p>
        </p:txBody>
      </p:sp>
      <p:sp>
        <p:nvSpPr>
          <p:cNvPr id="2" name="Title 1"/>
          <p:cNvSpPr>
            <a:spLocks noGrp="1"/>
          </p:cNvSpPr>
          <p:nvPr>
            <p:ph type="title"/>
          </p:nvPr>
        </p:nvSpPr>
        <p:spPr/>
        <p:txBody>
          <a:bodyPr/>
          <a:lstStyle/>
          <a:p>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Data Pre-Processing</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Different classification algorithms like SVM, Decision Tree, Random Forest, K-NN,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XGBoost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etc. created and tested</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Random Forest,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SVM ,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XGBoost</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Decision Tree were given good result</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SVM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 the best model chosen for training and testing purpose</a:t>
            </a:r>
          </a:p>
          <a:p>
            <a:pPr marL="285750" indent="-285750" algn="just">
              <a:lnSpc>
                <a:spcPct val="150000"/>
              </a:lnSpc>
              <a:buFont typeface="Wingdings" panose="05000000000000000000" pitchFamily="2" charset="2"/>
              <a:buChar char="Ø"/>
            </a:pP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Model performance evaluated based on Accuracy, Confusion Matrix, Recall</a:t>
            </a:r>
          </a:p>
          <a:p>
            <a:endParaRPr lang="en-US" dirty="0"/>
          </a:p>
        </p:txBody>
      </p:sp>
      <p:sp>
        <p:nvSpPr>
          <p:cNvPr id="2" name="Title 1"/>
          <p:cNvSpPr>
            <a:spLocks noGrp="1"/>
          </p:cNvSpPr>
          <p:nvPr>
            <p:ph type="title"/>
          </p:nvPr>
        </p:nvSpPr>
        <p:spPr/>
        <p:txBody>
          <a:bodyPr>
            <a:normAutofit fontScale="90000"/>
          </a:bodyPr>
          <a:lstStyle/>
          <a:p>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
            </a:r>
            <a:b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br>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Model Creation and Evaluation</a:t>
            </a:r>
            <a:r>
              <a:rPr lang="en-IN" sz="3600" b="1" u="sng" dirty="0" smtClean="0">
                <a:solidFill>
                  <a:schemeClr val="accent5"/>
                </a:solidFill>
                <a:latin typeface="Georgia" panose="02040502050405020303" pitchFamily="18" charset="0"/>
              </a:rPr>
              <a:t/>
            </a:r>
            <a:br>
              <a:rPr lang="en-IN" sz="3600" b="1" u="sng" dirty="0" smtClean="0">
                <a:solidFill>
                  <a:schemeClr val="accent5"/>
                </a:solidFill>
                <a:latin typeface="Georgia" panose="02040502050405020303" pitchFamily="18" charset="0"/>
              </a:rPr>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SVM is a robust algorithm for classification tasks, handling complex decision boundaries well.</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Its strengths include effectiveness in high-dimensional spaces, robustness to </a:t>
            </a:r>
            <a:r>
              <a:rPr lang="en-US"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overfitting</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and interpretability.</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 our project, SVM was applied to predict campus placement outcomes.</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We used SVM with appropriate kernel functions, tuning parameters for optimal performance.</a:t>
            </a:r>
          </a:p>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Future considerations involve further optimizing SVM and exploring its application in related projects</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Title 1"/>
          <p:cNvSpPr>
            <a:spLocks noGrp="1"/>
          </p:cNvSpPr>
          <p:nvPr>
            <p:ph type="title"/>
          </p:nvPr>
        </p:nvSpPr>
        <p:spPr/>
        <p:txBody>
          <a:bodyPr>
            <a:normAutofit fontScale="90000"/>
          </a:bodyPr>
          <a:lstStyle/>
          <a:p>
            <a:pPr algn="ctr"/>
            <a: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t/>
            </a:r>
            <a:br>
              <a:rPr lang="en-IN"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eorgia" panose="02040502050405020303" pitchFamily="18" charset="0"/>
              </a:rPr>
            </a:br>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SVM</a:t>
            </a:r>
            <a:r>
              <a:rPr lang="en-IN" sz="3600"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
            </a:r>
            <a:br>
              <a:rPr lang="en-IN" sz="3600"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br>
            <a:endParaRPr lang="en-US"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 (482).png"/>
          <p:cNvPicPr>
            <a:picLocks noGrp="1" noChangeAspect="1"/>
          </p:cNvPicPr>
          <p:nvPr>
            <p:ph idx="1"/>
          </p:nvPr>
        </p:nvPicPr>
        <p:blipFill>
          <a:blip r:embed="rId2" cstate="print"/>
          <a:stretch>
            <a:fillRect/>
          </a:stretch>
        </p:blipFill>
        <p:spPr>
          <a:xfrm>
            <a:off x="457200" y="1810223"/>
            <a:ext cx="8229600" cy="3867792"/>
          </a:xfrm>
        </p:spPr>
      </p:pic>
      <p:sp>
        <p:nvSpPr>
          <p:cNvPr id="2" name="Title 1"/>
          <p:cNvSpPr>
            <a:spLocks noGrp="1"/>
          </p:cNvSpPr>
          <p:nvPr>
            <p:ph type="title"/>
          </p:nvPr>
        </p:nvSpPr>
        <p:spPr/>
        <p:txBody>
          <a:bodyPr/>
          <a:lstStyle/>
          <a:p>
            <a:pPr algn="ctr"/>
            <a:r>
              <a:rPr lang="en-IN"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Georgia" panose="02040502050405020303" pitchFamily="18" charset="0"/>
              </a:rPr>
              <a:t>USER INTERFACE</a:t>
            </a:r>
            <a:endPar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83).png"/>
          <p:cNvPicPr>
            <a:picLocks noGrp="1" noChangeAspect="1"/>
          </p:cNvPicPr>
          <p:nvPr>
            <p:ph idx="1"/>
          </p:nvPr>
        </p:nvPicPr>
        <p:blipFill>
          <a:blip r:embed="rId2" cstate="print"/>
          <a:stretch>
            <a:fillRect/>
          </a:stretch>
        </p:blipFill>
        <p:spPr>
          <a:xfrm>
            <a:off x="457200" y="1804198"/>
            <a:ext cx="8229600" cy="3879841"/>
          </a:xfrm>
        </p:spPr>
      </p:pic>
      <p:sp>
        <p:nvSpPr>
          <p:cNvPr id="2" name="Title 1"/>
          <p:cNvSpPr>
            <a:spLocks noGrp="1"/>
          </p:cNvSpPr>
          <p:nvPr>
            <p:ph type="title"/>
          </p:nvPr>
        </p:nvSpPr>
        <p:spPr/>
        <p:txBody>
          <a:bodyPr/>
          <a:lstStyle/>
          <a:p>
            <a:endParaRPr lang="en-US"/>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rgbClr val="FFFFFF"/>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193</TotalTime>
  <Words>832</Words>
  <Application>Microsoft Office PowerPoint</Application>
  <PresentationFormat>On-screen Show (4:3)</PresentationFormat>
  <Paragraphs>96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DETAILED PROJECT REPORT ON CAMPUS PLACEMENT PREDICTION</vt:lpstr>
      <vt:lpstr>Introduction to CAMPUS PLACEMENT Prediction</vt:lpstr>
      <vt:lpstr>Architecture</vt:lpstr>
      <vt:lpstr>Data Collection and Preprocessing</vt:lpstr>
      <vt:lpstr>Data Pre-Processing</vt:lpstr>
      <vt:lpstr> Model Creation and Evaluation </vt:lpstr>
      <vt:lpstr> SVM </vt:lpstr>
      <vt:lpstr>USER INTERFACE</vt:lpstr>
      <vt:lpstr>Slide 9</vt:lpstr>
      <vt:lpstr>Slide 10</vt:lpstr>
      <vt:lpstr>RESULTS AND INSIGHTS</vt:lpstr>
      <vt:lpstr>SOFTWARES</vt:lpstr>
      <vt:lpstr>DEPOLYMENT</vt:lpstr>
      <vt:lpstr>CONCLUSION AND FUTURE WORK</vt:lpstr>
      <vt:lpstr>FAQs</vt:lpstr>
      <vt:lpstr>FAQs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 ON CAMPUS PLACEMENT PREDICTION</dc:title>
  <dc:creator>bhavika pathak</dc:creator>
  <cp:lastModifiedBy>bhavika pathak</cp:lastModifiedBy>
  <cp:revision>19</cp:revision>
  <dcterms:created xsi:type="dcterms:W3CDTF">2024-03-23T17:23:58Z</dcterms:created>
  <dcterms:modified xsi:type="dcterms:W3CDTF">2024-03-24T08:33:09Z</dcterms:modified>
</cp:coreProperties>
</file>