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diagrams/drawing1.xml" ContentType="application/vnd.ms-office.drawingml.diagramDrawing+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0" r:id="rId6"/>
    <p:sldId id="261" r:id="rId7"/>
    <p:sldId id="262" r:id="rId8"/>
    <p:sldId id="263" r:id="rId9"/>
    <p:sldId id="270" r:id="rId10"/>
    <p:sldId id="264" r:id="rId11"/>
    <p:sldId id="265" r:id="rId12"/>
    <p:sldId id="266" r:id="rId13"/>
    <p:sldId id="271" r:id="rId14"/>
    <p:sldId id="267" r:id="rId15"/>
    <p:sldId id="268" r:id="rId16"/>
    <p:sldId id="269"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896721A-D6CD-4384-BCBA-8BDFC9BEF8C9}" type="doc">
      <dgm:prSet loTypeId="urn:microsoft.com/office/officeart/2005/8/layout/process5" loCatId="process" qsTypeId="urn:microsoft.com/office/officeart/2005/8/quickstyle/3d3" qsCatId="3D" csTypeId="urn:microsoft.com/office/officeart/2005/8/colors/accent1_2" csCatId="accent1" phldr="1"/>
      <dgm:spPr/>
      <dgm:t>
        <a:bodyPr/>
        <a:lstStyle/>
        <a:p>
          <a:endParaRPr lang="en-US"/>
        </a:p>
      </dgm:t>
    </dgm:pt>
    <dgm:pt modelId="{003D2D1F-A3B5-447E-AE00-0145FDA349D8}">
      <dgm:prSet phldrT="[Text]"/>
      <dgm:spPr/>
      <dgm:t>
        <a:bodyPr/>
        <a:lstStyle/>
        <a:p>
          <a:r>
            <a:rPr lang="en-US"/>
            <a:t>Database (Kaggle)</a:t>
          </a:r>
        </a:p>
      </dgm:t>
    </dgm:pt>
    <dgm:pt modelId="{8AFD52BC-014D-4F75-AD1E-7B6026418DC1}" type="parTrans" cxnId="{4CE06310-4E89-46FD-A19F-64B1A1116954}">
      <dgm:prSet/>
      <dgm:spPr/>
      <dgm:t>
        <a:bodyPr/>
        <a:lstStyle/>
        <a:p>
          <a:endParaRPr lang="en-US"/>
        </a:p>
      </dgm:t>
    </dgm:pt>
    <dgm:pt modelId="{82C0697C-DC62-4082-8128-E437B9B97EE7}" type="sibTrans" cxnId="{4CE06310-4E89-46FD-A19F-64B1A1116954}">
      <dgm:prSet/>
      <dgm:spPr/>
      <dgm:t>
        <a:bodyPr/>
        <a:lstStyle/>
        <a:p>
          <a:endParaRPr lang="en-US"/>
        </a:p>
      </dgm:t>
    </dgm:pt>
    <dgm:pt modelId="{58A0CD0C-52EB-49D7-BCD3-025C3BF8BF75}">
      <dgm:prSet phldrT="[Text]"/>
      <dgm:spPr/>
      <dgm:t>
        <a:bodyPr/>
        <a:lstStyle/>
        <a:p>
          <a:r>
            <a:rPr lang="en-US"/>
            <a:t> Data Collection</a:t>
          </a:r>
        </a:p>
      </dgm:t>
    </dgm:pt>
    <dgm:pt modelId="{9665D830-65E6-42A9-929B-D6A5EB4EDE92}" type="parTrans" cxnId="{F8F105F4-7BF2-43EC-BB3B-A269F8547B42}">
      <dgm:prSet/>
      <dgm:spPr/>
      <dgm:t>
        <a:bodyPr/>
        <a:lstStyle/>
        <a:p>
          <a:endParaRPr lang="en-US"/>
        </a:p>
      </dgm:t>
    </dgm:pt>
    <dgm:pt modelId="{F7D25A7A-8716-4DD0-B531-01DB5056B4DB}" type="sibTrans" cxnId="{F8F105F4-7BF2-43EC-BB3B-A269F8547B42}">
      <dgm:prSet/>
      <dgm:spPr/>
      <dgm:t>
        <a:bodyPr/>
        <a:lstStyle/>
        <a:p>
          <a:endParaRPr lang="en-US"/>
        </a:p>
      </dgm:t>
    </dgm:pt>
    <dgm:pt modelId="{6DBCA954-A824-44A2-AA0C-7835DCB6C38E}">
      <dgm:prSet/>
      <dgm:spPr/>
      <dgm:t>
        <a:bodyPr/>
        <a:lstStyle/>
        <a:p>
          <a:r>
            <a:rPr lang="en-US"/>
            <a:t> Exploratory Data Analysis (EDA) </a:t>
          </a:r>
        </a:p>
      </dgm:t>
    </dgm:pt>
    <dgm:pt modelId="{82D649DF-708F-4980-93C8-26317B80D6F0}" type="parTrans" cxnId="{5F9BF9FB-DA3D-47B2-979D-A15B532345A4}">
      <dgm:prSet/>
      <dgm:spPr/>
      <dgm:t>
        <a:bodyPr/>
        <a:lstStyle/>
        <a:p>
          <a:endParaRPr lang="en-US"/>
        </a:p>
      </dgm:t>
    </dgm:pt>
    <dgm:pt modelId="{2A0EAF71-B055-4D7E-8818-D88FBC8D68A0}" type="sibTrans" cxnId="{5F9BF9FB-DA3D-47B2-979D-A15B532345A4}">
      <dgm:prSet/>
      <dgm:spPr/>
      <dgm:t>
        <a:bodyPr/>
        <a:lstStyle/>
        <a:p>
          <a:endParaRPr lang="en-US"/>
        </a:p>
      </dgm:t>
    </dgm:pt>
    <dgm:pt modelId="{FB0ADAC4-9ADA-4123-9C76-5D7946AAAB02}">
      <dgm:prSet/>
      <dgm:spPr/>
      <dgm:t>
        <a:bodyPr/>
        <a:lstStyle/>
        <a:p>
          <a:r>
            <a:rPr lang="en-US"/>
            <a:t> Feature Engineering </a:t>
          </a:r>
        </a:p>
      </dgm:t>
    </dgm:pt>
    <dgm:pt modelId="{63E72A51-8D2C-4FBB-B287-B6666AD5B845}" type="parTrans" cxnId="{7BBB1398-5BEF-4B2A-AC93-76B85B8A6656}">
      <dgm:prSet/>
      <dgm:spPr/>
      <dgm:t>
        <a:bodyPr/>
        <a:lstStyle/>
        <a:p>
          <a:endParaRPr lang="en-US"/>
        </a:p>
      </dgm:t>
    </dgm:pt>
    <dgm:pt modelId="{5408C056-AC1D-4911-9BD6-E3CC46EBFBF5}" type="sibTrans" cxnId="{7BBB1398-5BEF-4B2A-AC93-76B85B8A6656}">
      <dgm:prSet/>
      <dgm:spPr/>
      <dgm:t>
        <a:bodyPr/>
        <a:lstStyle/>
        <a:p>
          <a:endParaRPr lang="en-US"/>
        </a:p>
      </dgm:t>
    </dgm:pt>
    <dgm:pt modelId="{EBF73375-8525-4C80-B4E7-83A59E0B5509}">
      <dgm:prSet/>
      <dgm:spPr/>
      <dgm:t>
        <a:bodyPr/>
        <a:lstStyle/>
        <a:p>
          <a:r>
            <a:rPr lang="en-US"/>
            <a:t> Feature Selection </a:t>
          </a:r>
        </a:p>
      </dgm:t>
    </dgm:pt>
    <dgm:pt modelId="{232DC0D5-2A8E-4AB8-AAA3-60C62BB10DF3}" type="parTrans" cxnId="{06F84F4D-2946-4806-8E62-544136B67FBA}">
      <dgm:prSet/>
      <dgm:spPr/>
      <dgm:t>
        <a:bodyPr/>
        <a:lstStyle/>
        <a:p>
          <a:endParaRPr lang="en-US"/>
        </a:p>
      </dgm:t>
    </dgm:pt>
    <dgm:pt modelId="{496BBACE-AEC6-4AD3-9E15-6DEA6B4548D8}" type="sibTrans" cxnId="{06F84F4D-2946-4806-8E62-544136B67FBA}">
      <dgm:prSet/>
      <dgm:spPr/>
      <dgm:t>
        <a:bodyPr/>
        <a:lstStyle/>
        <a:p>
          <a:endParaRPr lang="en-US"/>
        </a:p>
      </dgm:t>
    </dgm:pt>
    <dgm:pt modelId="{AD7D90A0-0C2D-46C3-94B5-46AC41593BDF}">
      <dgm:prSet/>
      <dgm:spPr/>
      <dgm:t>
        <a:bodyPr/>
        <a:lstStyle/>
        <a:p>
          <a:r>
            <a:rPr lang="en-US"/>
            <a:t> Model Creation </a:t>
          </a:r>
        </a:p>
      </dgm:t>
    </dgm:pt>
    <dgm:pt modelId="{355558C1-2B1C-474B-AF41-EDA39F9EE4CB}" type="parTrans" cxnId="{EF8DF6D2-B6A6-4C54-B948-4D1B22C9CD9E}">
      <dgm:prSet/>
      <dgm:spPr/>
      <dgm:t>
        <a:bodyPr/>
        <a:lstStyle/>
        <a:p>
          <a:endParaRPr lang="en-US"/>
        </a:p>
      </dgm:t>
    </dgm:pt>
    <dgm:pt modelId="{7BFF9597-31E4-49E5-88E4-E43C06963279}" type="sibTrans" cxnId="{EF8DF6D2-B6A6-4C54-B948-4D1B22C9CD9E}">
      <dgm:prSet/>
      <dgm:spPr/>
      <dgm:t>
        <a:bodyPr/>
        <a:lstStyle/>
        <a:p>
          <a:endParaRPr lang="en-US"/>
        </a:p>
      </dgm:t>
    </dgm:pt>
    <dgm:pt modelId="{01D28D9F-3684-4007-B36E-53F6938B3C61}">
      <dgm:prSet/>
      <dgm:spPr/>
      <dgm:t>
        <a:bodyPr/>
        <a:lstStyle/>
        <a:p>
          <a:r>
            <a:rPr lang="en-US"/>
            <a:t> Model Performance </a:t>
          </a:r>
        </a:p>
      </dgm:t>
    </dgm:pt>
    <dgm:pt modelId="{6815B8D3-CD4A-409C-861E-325DC4F24972}" type="parTrans" cxnId="{5F106A84-CC88-4C2E-9AF3-C33D7D7C2F16}">
      <dgm:prSet/>
      <dgm:spPr/>
      <dgm:t>
        <a:bodyPr/>
        <a:lstStyle/>
        <a:p>
          <a:endParaRPr lang="en-US"/>
        </a:p>
      </dgm:t>
    </dgm:pt>
    <dgm:pt modelId="{A792AF6F-2F05-4B72-87C0-DBC723E359E0}" type="sibTrans" cxnId="{5F106A84-CC88-4C2E-9AF3-C33D7D7C2F16}">
      <dgm:prSet/>
      <dgm:spPr/>
      <dgm:t>
        <a:bodyPr/>
        <a:lstStyle/>
        <a:p>
          <a:endParaRPr lang="en-US"/>
        </a:p>
      </dgm:t>
    </dgm:pt>
    <dgm:pt modelId="{AD00604E-012A-4630-BA71-9B871ED4E683}">
      <dgm:prSet/>
      <dgm:spPr/>
      <dgm:t>
        <a:bodyPr/>
        <a:lstStyle/>
        <a:p>
          <a:r>
            <a:rPr lang="en-US"/>
            <a:t> Model Saving </a:t>
          </a:r>
        </a:p>
      </dgm:t>
    </dgm:pt>
    <dgm:pt modelId="{DBD75A9E-FCD0-41C2-B626-F5408A29528B}" type="parTrans" cxnId="{1F177421-A28D-404E-8E33-B6E275F541B4}">
      <dgm:prSet/>
      <dgm:spPr/>
      <dgm:t>
        <a:bodyPr/>
        <a:lstStyle/>
        <a:p>
          <a:endParaRPr lang="en-US"/>
        </a:p>
      </dgm:t>
    </dgm:pt>
    <dgm:pt modelId="{2097F250-DEED-48FD-A0FF-4D6359BABF65}" type="sibTrans" cxnId="{1F177421-A28D-404E-8E33-B6E275F541B4}">
      <dgm:prSet/>
      <dgm:spPr/>
      <dgm:t>
        <a:bodyPr/>
        <a:lstStyle/>
        <a:p>
          <a:endParaRPr lang="en-US"/>
        </a:p>
      </dgm:t>
    </dgm:pt>
    <dgm:pt modelId="{B7AE447B-A4C3-4608-B0FA-1D6B5633376E}">
      <dgm:prSet/>
      <dgm:spPr/>
      <dgm:t>
        <a:bodyPr/>
        <a:lstStyle/>
        <a:p>
          <a:r>
            <a:rPr lang="en-US"/>
            <a:t> User Interface Designing </a:t>
          </a:r>
        </a:p>
      </dgm:t>
    </dgm:pt>
    <dgm:pt modelId="{002CAEA7-C080-4126-92F8-D6F0A8118B46}" type="parTrans" cxnId="{4B4A3971-CA81-4BE7-944D-28F7F52E2D0C}">
      <dgm:prSet/>
      <dgm:spPr/>
      <dgm:t>
        <a:bodyPr/>
        <a:lstStyle/>
        <a:p>
          <a:endParaRPr lang="en-US"/>
        </a:p>
      </dgm:t>
    </dgm:pt>
    <dgm:pt modelId="{5748D18D-08AD-437E-B9AD-2ADF30F68BB7}" type="sibTrans" cxnId="{4B4A3971-CA81-4BE7-944D-28F7F52E2D0C}">
      <dgm:prSet/>
      <dgm:spPr/>
      <dgm:t>
        <a:bodyPr/>
        <a:lstStyle/>
        <a:p>
          <a:endParaRPr lang="en-US"/>
        </a:p>
      </dgm:t>
    </dgm:pt>
    <dgm:pt modelId="{9E614F37-B4FC-4A2B-95A0-5236EC53197E}">
      <dgm:prSet/>
      <dgm:spPr/>
      <dgm:t>
        <a:bodyPr/>
        <a:lstStyle/>
        <a:p>
          <a:r>
            <a:rPr lang="en-US"/>
            <a:t> Flask API Development </a:t>
          </a:r>
        </a:p>
      </dgm:t>
    </dgm:pt>
    <dgm:pt modelId="{4010C745-8B2F-405B-AD2F-96A750DEA906}" type="parTrans" cxnId="{AAEDF017-C784-4777-9024-4CB147064942}">
      <dgm:prSet/>
      <dgm:spPr/>
      <dgm:t>
        <a:bodyPr/>
        <a:lstStyle/>
        <a:p>
          <a:endParaRPr lang="en-US"/>
        </a:p>
      </dgm:t>
    </dgm:pt>
    <dgm:pt modelId="{18439CDB-B7EF-4FE2-B975-2B05E29E6CAD}" type="sibTrans" cxnId="{AAEDF017-C784-4777-9024-4CB147064942}">
      <dgm:prSet/>
      <dgm:spPr/>
      <dgm:t>
        <a:bodyPr/>
        <a:lstStyle/>
        <a:p>
          <a:endParaRPr lang="en-US"/>
        </a:p>
      </dgm:t>
    </dgm:pt>
    <dgm:pt modelId="{E577B225-C2D5-40B9-8EE3-5833EAB15CA5}">
      <dgm:prSet/>
      <dgm:spPr/>
      <dgm:t>
        <a:bodyPr/>
        <a:lstStyle/>
        <a:p>
          <a:r>
            <a:rPr lang="en-US"/>
            <a:t> User Data Validation</a:t>
          </a:r>
        </a:p>
      </dgm:t>
    </dgm:pt>
    <dgm:pt modelId="{FDC3A4BB-1C15-4CA2-8382-1B457E35C796}" type="parTrans" cxnId="{B92CB3CE-ABFA-466B-A8B5-B6655FC9B2A8}">
      <dgm:prSet/>
      <dgm:spPr/>
      <dgm:t>
        <a:bodyPr/>
        <a:lstStyle/>
        <a:p>
          <a:endParaRPr lang="en-US"/>
        </a:p>
      </dgm:t>
    </dgm:pt>
    <dgm:pt modelId="{1508E400-410F-4B41-8EA5-E779928794E4}" type="sibTrans" cxnId="{B92CB3CE-ABFA-466B-A8B5-B6655FC9B2A8}">
      <dgm:prSet/>
      <dgm:spPr/>
      <dgm:t>
        <a:bodyPr/>
        <a:lstStyle/>
        <a:p>
          <a:endParaRPr lang="en-US"/>
        </a:p>
      </dgm:t>
    </dgm:pt>
    <dgm:pt modelId="{3BC74748-2793-4B10-8C5E-ECE8942695D9}">
      <dgm:prSet/>
      <dgm:spPr/>
      <dgm:t>
        <a:bodyPr/>
        <a:lstStyle/>
        <a:p>
          <a:r>
            <a:rPr lang="en-US"/>
            <a:t> Cloud Setup </a:t>
          </a:r>
        </a:p>
      </dgm:t>
    </dgm:pt>
    <dgm:pt modelId="{9A1F15D5-1891-44D0-8AA0-18EA195AAAEE}" type="parTrans" cxnId="{874111CC-B14C-4218-8A96-61A6F0289C4B}">
      <dgm:prSet/>
      <dgm:spPr/>
      <dgm:t>
        <a:bodyPr/>
        <a:lstStyle/>
        <a:p>
          <a:endParaRPr lang="en-US"/>
        </a:p>
      </dgm:t>
    </dgm:pt>
    <dgm:pt modelId="{A488FC2F-422B-4F42-89B5-997C55B31C34}" type="sibTrans" cxnId="{874111CC-B14C-4218-8A96-61A6F0289C4B}">
      <dgm:prSet/>
      <dgm:spPr/>
      <dgm:t>
        <a:bodyPr/>
        <a:lstStyle/>
        <a:p>
          <a:endParaRPr lang="en-US"/>
        </a:p>
      </dgm:t>
    </dgm:pt>
    <dgm:pt modelId="{A9D82AA1-B3C5-42A6-9AC4-EDA10D613A0C}">
      <dgm:prSet/>
      <dgm:spPr/>
      <dgm:t>
        <a:bodyPr/>
        <a:lstStyle/>
        <a:p>
          <a:r>
            <a:rPr lang="en-US"/>
            <a:t>Model Deployment </a:t>
          </a:r>
        </a:p>
      </dgm:t>
    </dgm:pt>
    <dgm:pt modelId="{A72BCD7B-EA8A-4D96-9815-FC560AD6B9B3}" type="parTrans" cxnId="{00FBB8B6-3D90-4E0E-8E05-BBFD3EC8F225}">
      <dgm:prSet/>
      <dgm:spPr/>
      <dgm:t>
        <a:bodyPr/>
        <a:lstStyle/>
        <a:p>
          <a:endParaRPr lang="en-US"/>
        </a:p>
      </dgm:t>
    </dgm:pt>
    <dgm:pt modelId="{B629C6F5-2667-44AF-95F1-650DA7D488C3}" type="sibTrans" cxnId="{00FBB8B6-3D90-4E0E-8E05-BBFD3EC8F225}">
      <dgm:prSet/>
      <dgm:spPr/>
      <dgm:t>
        <a:bodyPr/>
        <a:lstStyle/>
        <a:p>
          <a:endParaRPr lang="en-US"/>
        </a:p>
      </dgm:t>
    </dgm:pt>
    <dgm:pt modelId="{CD27BCAE-0966-46C3-85A7-53EBBD36FA1C}" type="pres">
      <dgm:prSet presAssocID="{9896721A-D6CD-4384-BCBA-8BDFC9BEF8C9}" presName="diagram" presStyleCnt="0">
        <dgm:presLayoutVars>
          <dgm:dir/>
          <dgm:resizeHandles val="exact"/>
        </dgm:presLayoutVars>
      </dgm:prSet>
      <dgm:spPr/>
      <dgm:t>
        <a:bodyPr/>
        <a:lstStyle/>
        <a:p>
          <a:endParaRPr lang="en-US"/>
        </a:p>
      </dgm:t>
    </dgm:pt>
    <dgm:pt modelId="{D41BE393-BC43-4A06-BB74-E443006E33D3}" type="pres">
      <dgm:prSet presAssocID="{003D2D1F-A3B5-447E-AE00-0145FDA349D8}" presName="node" presStyleLbl="node1" presStyleIdx="0" presStyleCnt="13">
        <dgm:presLayoutVars>
          <dgm:bulletEnabled val="1"/>
        </dgm:presLayoutVars>
      </dgm:prSet>
      <dgm:spPr/>
      <dgm:t>
        <a:bodyPr/>
        <a:lstStyle/>
        <a:p>
          <a:endParaRPr lang="en-US"/>
        </a:p>
      </dgm:t>
    </dgm:pt>
    <dgm:pt modelId="{497C102B-C415-42A2-958D-CCF4A29403BE}" type="pres">
      <dgm:prSet presAssocID="{82C0697C-DC62-4082-8128-E437B9B97EE7}" presName="sibTrans" presStyleLbl="sibTrans2D1" presStyleIdx="0" presStyleCnt="12"/>
      <dgm:spPr/>
      <dgm:t>
        <a:bodyPr/>
        <a:lstStyle/>
        <a:p>
          <a:endParaRPr lang="en-US"/>
        </a:p>
      </dgm:t>
    </dgm:pt>
    <dgm:pt modelId="{610C929C-81F9-4FEE-8422-A61AEA979AE4}" type="pres">
      <dgm:prSet presAssocID="{82C0697C-DC62-4082-8128-E437B9B97EE7}" presName="connectorText" presStyleLbl="sibTrans2D1" presStyleIdx="0" presStyleCnt="12"/>
      <dgm:spPr/>
      <dgm:t>
        <a:bodyPr/>
        <a:lstStyle/>
        <a:p>
          <a:endParaRPr lang="en-US"/>
        </a:p>
      </dgm:t>
    </dgm:pt>
    <dgm:pt modelId="{42FFDA5E-294B-4302-9F28-93B0DB6076EE}" type="pres">
      <dgm:prSet presAssocID="{58A0CD0C-52EB-49D7-BCD3-025C3BF8BF75}" presName="node" presStyleLbl="node1" presStyleIdx="1" presStyleCnt="13">
        <dgm:presLayoutVars>
          <dgm:bulletEnabled val="1"/>
        </dgm:presLayoutVars>
      </dgm:prSet>
      <dgm:spPr/>
      <dgm:t>
        <a:bodyPr/>
        <a:lstStyle/>
        <a:p>
          <a:endParaRPr lang="en-US"/>
        </a:p>
      </dgm:t>
    </dgm:pt>
    <dgm:pt modelId="{C0F4A65D-FB57-473C-BBB3-CA4EC4AEA64A}" type="pres">
      <dgm:prSet presAssocID="{F7D25A7A-8716-4DD0-B531-01DB5056B4DB}" presName="sibTrans" presStyleLbl="sibTrans2D1" presStyleIdx="1" presStyleCnt="12"/>
      <dgm:spPr/>
      <dgm:t>
        <a:bodyPr/>
        <a:lstStyle/>
        <a:p>
          <a:endParaRPr lang="en-US"/>
        </a:p>
      </dgm:t>
    </dgm:pt>
    <dgm:pt modelId="{C588525A-04E2-4661-BD3B-D2A0CE549596}" type="pres">
      <dgm:prSet presAssocID="{F7D25A7A-8716-4DD0-B531-01DB5056B4DB}" presName="connectorText" presStyleLbl="sibTrans2D1" presStyleIdx="1" presStyleCnt="12"/>
      <dgm:spPr/>
      <dgm:t>
        <a:bodyPr/>
        <a:lstStyle/>
        <a:p>
          <a:endParaRPr lang="en-US"/>
        </a:p>
      </dgm:t>
    </dgm:pt>
    <dgm:pt modelId="{EE7A3C2F-A2DA-4454-8768-B26FE9706BCC}" type="pres">
      <dgm:prSet presAssocID="{6DBCA954-A824-44A2-AA0C-7835DCB6C38E}" presName="node" presStyleLbl="node1" presStyleIdx="2" presStyleCnt="13">
        <dgm:presLayoutVars>
          <dgm:bulletEnabled val="1"/>
        </dgm:presLayoutVars>
      </dgm:prSet>
      <dgm:spPr/>
      <dgm:t>
        <a:bodyPr/>
        <a:lstStyle/>
        <a:p>
          <a:endParaRPr lang="en-US"/>
        </a:p>
      </dgm:t>
    </dgm:pt>
    <dgm:pt modelId="{C9905442-ED9D-4109-876A-EC5E44A23416}" type="pres">
      <dgm:prSet presAssocID="{2A0EAF71-B055-4D7E-8818-D88FBC8D68A0}" presName="sibTrans" presStyleLbl="sibTrans2D1" presStyleIdx="2" presStyleCnt="12"/>
      <dgm:spPr/>
      <dgm:t>
        <a:bodyPr/>
        <a:lstStyle/>
        <a:p>
          <a:endParaRPr lang="en-US"/>
        </a:p>
      </dgm:t>
    </dgm:pt>
    <dgm:pt modelId="{DF3C1FEE-1C66-4918-B941-E3E5D35BC0BC}" type="pres">
      <dgm:prSet presAssocID="{2A0EAF71-B055-4D7E-8818-D88FBC8D68A0}" presName="connectorText" presStyleLbl="sibTrans2D1" presStyleIdx="2" presStyleCnt="12"/>
      <dgm:spPr/>
      <dgm:t>
        <a:bodyPr/>
        <a:lstStyle/>
        <a:p>
          <a:endParaRPr lang="en-US"/>
        </a:p>
      </dgm:t>
    </dgm:pt>
    <dgm:pt modelId="{F15A5718-09A6-492A-A793-F2C50A2B0AAD}" type="pres">
      <dgm:prSet presAssocID="{FB0ADAC4-9ADA-4123-9C76-5D7946AAAB02}" presName="node" presStyleLbl="node1" presStyleIdx="3" presStyleCnt="13">
        <dgm:presLayoutVars>
          <dgm:bulletEnabled val="1"/>
        </dgm:presLayoutVars>
      </dgm:prSet>
      <dgm:spPr/>
      <dgm:t>
        <a:bodyPr/>
        <a:lstStyle/>
        <a:p>
          <a:endParaRPr lang="en-US"/>
        </a:p>
      </dgm:t>
    </dgm:pt>
    <dgm:pt modelId="{DFF51FE8-15D3-41C0-82D3-66C0339823D2}" type="pres">
      <dgm:prSet presAssocID="{5408C056-AC1D-4911-9BD6-E3CC46EBFBF5}" presName="sibTrans" presStyleLbl="sibTrans2D1" presStyleIdx="3" presStyleCnt="12"/>
      <dgm:spPr/>
      <dgm:t>
        <a:bodyPr/>
        <a:lstStyle/>
        <a:p>
          <a:endParaRPr lang="en-US"/>
        </a:p>
      </dgm:t>
    </dgm:pt>
    <dgm:pt modelId="{FCF64871-869E-4442-A62F-FDF1C772CDA4}" type="pres">
      <dgm:prSet presAssocID="{5408C056-AC1D-4911-9BD6-E3CC46EBFBF5}" presName="connectorText" presStyleLbl="sibTrans2D1" presStyleIdx="3" presStyleCnt="12"/>
      <dgm:spPr/>
      <dgm:t>
        <a:bodyPr/>
        <a:lstStyle/>
        <a:p>
          <a:endParaRPr lang="en-US"/>
        </a:p>
      </dgm:t>
    </dgm:pt>
    <dgm:pt modelId="{486054B6-8E05-442A-96D2-476F91108A1B}" type="pres">
      <dgm:prSet presAssocID="{EBF73375-8525-4C80-B4E7-83A59E0B5509}" presName="node" presStyleLbl="node1" presStyleIdx="4" presStyleCnt="13">
        <dgm:presLayoutVars>
          <dgm:bulletEnabled val="1"/>
        </dgm:presLayoutVars>
      </dgm:prSet>
      <dgm:spPr/>
      <dgm:t>
        <a:bodyPr/>
        <a:lstStyle/>
        <a:p>
          <a:endParaRPr lang="en-US"/>
        </a:p>
      </dgm:t>
    </dgm:pt>
    <dgm:pt modelId="{04A0771A-989F-406F-8E08-EEF83F3450B8}" type="pres">
      <dgm:prSet presAssocID="{496BBACE-AEC6-4AD3-9E15-6DEA6B4548D8}" presName="sibTrans" presStyleLbl="sibTrans2D1" presStyleIdx="4" presStyleCnt="12"/>
      <dgm:spPr/>
      <dgm:t>
        <a:bodyPr/>
        <a:lstStyle/>
        <a:p>
          <a:endParaRPr lang="en-US"/>
        </a:p>
      </dgm:t>
    </dgm:pt>
    <dgm:pt modelId="{FEFF21FB-1E28-476B-AE48-87D31855C572}" type="pres">
      <dgm:prSet presAssocID="{496BBACE-AEC6-4AD3-9E15-6DEA6B4548D8}" presName="connectorText" presStyleLbl="sibTrans2D1" presStyleIdx="4" presStyleCnt="12"/>
      <dgm:spPr/>
      <dgm:t>
        <a:bodyPr/>
        <a:lstStyle/>
        <a:p>
          <a:endParaRPr lang="en-US"/>
        </a:p>
      </dgm:t>
    </dgm:pt>
    <dgm:pt modelId="{35F9F235-547B-45D0-B11D-489032E138D8}" type="pres">
      <dgm:prSet presAssocID="{AD7D90A0-0C2D-46C3-94B5-46AC41593BDF}" presName="node" presStyleLbl="node1" presStyleIdx="5" presStyleCnt="13">
        <dgm:presLayoutVars>
          <dgm:bulletEnabled val="1"/>
        </dgm:presLayoutVars>
      </dgm:prSet>
      <dgm:spPr/>
      <dgm:t>
        <a:bodyPr/>
        <a:lstStyle/>
        <a:p>
          <a:endParaRPr lang="en-US"/>
        </a:p>
      </dgm:t>
    </dgm:pt>
    <dgm:pt modelId="{3240ACFF-008D-44E3-BA14-2F8BE7273380}" type="pres">
      <dgm:prSet presAssocID="{7BFF9597-31E4-49E5-88E4-E43C06963279}" presName="sibTrans" presStyleLbl="sibTrans2D1" presStyleIdx="5" presStyleCnt="12"/>
      <dgm:spPr/>
      <dgm:t>
        <a:bodyPr/>
        <a:lstStyle/>
        <a:p>
          <a:endParaRPr lang="en-US"/>
        </a:p>
      </dgm:t>
    </dgm:pt>
    <dgm:pt modelId="{7628CA63-12FD-48A8-ACF3-1E1196F1B77F}" type="pres">
      <dgm:prSet presAssocID="{7BFF9597-31E4-49E5-88E4-E43C06963279}" presName="connectorText" presStyleLbl="sibTrans2D1" presStyleIdx="5" presStyleCnt="12"/>
      <dgm:spPr/>
      <dgm:t>
        <a:bodyPr/>
        <a:lstStyle/>
        <a:p>
          <a:endParaRPr lang="en-US"/>
        </a:p>
      </dgm:t>
    </dgm:pt>
    <dgm:pt modelId="{C5E9881F-8564-4C25-B2C0-AFCEF8D8DFB0}" type="pres">
      <dgm:prSet presAssocID="{01D28D9F-3684-4007-B36E-53F6938B3C61}" presName="node" presStyleLbl="node1" presStyleIdx="6" presStyleCnt="13">
        <dgm:presLayoutVars>
          <dgm:bulletEnabled val="1"/>
        </dgm:presLayoutVars>
      </dgm:prSet>
      <dgm:spPr/>
      <dgm:t>
        <a:bodyPr/>
        <a:lstStyle/>
        <a:p>
          <a:endParaRPr lang="en-US"/>
        </a:p>
      </dgm:t>
    </dgm:pt>
    <dgm:pt modelId="{6A621E2F-1249-4D13-9CFF-726A7A1F3E2A}" type="pres">
      <dgm:prSet presAssocID="{A792AF6F-2F05-4B72-87C0-DBC723E359E0}" presName="sibTrans" presStyleLbl="sibTrans2D1" presStyleIdx="6" presStyleCnt="12"/>
      <dgm:spPr/>
      <dgm:t>
        <a:bodyPr/>
        <a:lstStyle/>
        <a:p>
          <a:endParaRPr lang="en-US"/>
        </a:p>
      </dgm:t>
    </dgm:pt>
    <dgm:pt modelId="{8FEF3F50-05A1-43CD-979A-AFAD7DA2AB7E}" type="pres">
      <dgm:prSet presAssocID="{A792AF6F-2F05-4B72-87C0-DBC723E359E0}" presName="connectorText" presStyleLbl="sibTrans2D1" presStyleIdx="6" presStyleCnt="12"/>
      <dgm:spPr/>
      <dgm:t>
        <a:bodyPr/>
        <a:lstStyle/>
        <a:p>
          <a:endParaRPr lang="en-US"/>
        </a:p>
      </dgm:t>
    </dgm:pt>
    <dgm:pt modelId="{44F808E2-FCE2-4D5B-8539-3EBEAC9729F4}" type="pres">
      <dgm:prSet presAssocID="{AD00604E-012A-4630-BA71-9B871ED4E683}" presName="node" presStyleLbl="node1" presStyleIdx="7" presStyleCnt="13">
        <dgm:presLayoutVars>
          <dgm:bulletEnabled val="1"/>
        </dgm:presLayoutVars>
      </dgm:prSet>
      <dgm:spPr/>
      <dgm:t>
        <a:bodyPr/>
        <a:lstStyle/>
        <a:p>
          <a:endParaRPr lang="en-US"/>
        </a:p>
      </dgm:t>
    </dgm:pt>
    <dgm:pt modelId="{E159FF15-3830-4FE3-B5E5-91D0688D39AE}" type="pres">
      <dgm:prSet presAssocID="{2097F250-DEED-48FD-A0FF-4D6359BABF65}" presName="sibTrans" presStyleLbl="sibTrans2D1" presStyleIdx="7" presStyleCnt="12"/>
      <dgm:spPr/>
      <dgm:t>
        <a:bodyPr/>
        <a:lstStyle/>
        <a:p>
          <a:endParaRPr lang="en-US"/>
        </a:p>
      </dgm:t>
    </dgm:pt>
    <dgm:pt modelId="{7D844978-0FF0-47B9-91AC-FC923381839A}" type="pres">
      <dgm:prSet presAssocID="{2097F250-DEED-48FD-A0FF-4D6359BABF65}" presName="connectorText" presStyleLbl="sibTrans2D1" presStyleIdx="7" presStyleCnt="12"/>
      <dgm:spPr/>
      <dgm:t>
        <a:bodyPr/>
        <a:lstStyle/>
        <a:p>
          <a:endParaRPr lang="en-US"/>
        </a:p>
      </dgm:t>
    </dgm:pt>
    <dgm:pt modelId="{5FF95FFA-4E51-48E5-BBAF-521F4FCCC9AD}" type="pres">
      <dgm:prSet presAssocID="{B7AE447B-A4C3-4608-B0FA-1D6B5633376E}" presName="node" presStyleLbl="node1" presStyleIdx="8" presStyleCnt="13">
        <dgm:presLayoutVars>
          <dgm:bulletEnabled val="1"/>
        </dgm:presLayoutVars>
      </dgm:prSet>
      <dgm:spPr/>
      <dgm:t>
        <a:bodyPr/>
        <a:lstStyle/>
        <a:p>
          <a:endParaRPr lang="en-US"/>
        </a:p>
      </dgm:t>
    </dgm:pt>
    <dgm:pt modelId="{530F30FF-2044-44B2-BF01-E868C86F8C74}" type="pres">
      <dgm:prSet presAssocID="{5748D18D-08AD-437E-B9AD-2ADF30F68BB7}" presName="sibTrans" presStyleLbl="sibTrans2D1" presStyleIdx="8" presStyleCnt="12"/>
      <dgm:spPr/>
      <dgm:t>
        <a:bodyPr/>
        <a:lstStyle/>
        <a:p>
          <a:endParaRPr lang="en-US"/>
        </a:p>
      </dgm:t>
    </dgm:pt>
    <dgm:pt modelId="{5CF2D7D4-5032-4CF4-8B0B-8A49B498553A}" type="pres">
      <dgm:prSet presAssocID="{5748D18D-08AD-437E-B9AD-2ADF30F68BB7}" presName="connectorText" presStyleLbl="sibTrans2D1" presStyleIdx="8" presStyleCnt="12"/>
      <dgm:spPr/>
      <dgm:t>
        <a:bodyPr/>
        <a:lstStyle/>
        <a:p>
          <a:endParaRPr lang="en-US"/>
        </a:p>
      </dgm:t>
    </dgm:pt>
    <dgm:pt modelId="{14C1E2EF-2984-4EAF-9D6A-F949D90E0E23}" type="pres">
      <dgm:prSet presAssocID="{9E614F37-B4FC-4A2B-95A0-5236EC53197E}" presName="node" presStyleLbl="node1" presStyleIdx="9" presStyleCnt="13">
        <dgm:presLayoutVars>
          <dgm:bulletEnabled val="1"/>
        </dgm:presLayoutVars>
      </dgm:prSet>
      <dgm:spPr/>
      <dgm:t>
        <a:bodyPr/>
        <a:lstStyle/>
        <a:p>
          <a:endParaRPr lang="en-US"/>
        </a:p>
      </dgm:t>
    </dgm:pt>
    <dgm:pt modelId="{F650ED00-486D-4B5D-AA3A-0C09D47968F4}" type="pres">
      <dgm:prSet presAssocID="{18439CDB-B7EF-4FE2-B975-2B05E29E6CAD}" presName="sibTrans" presStyleLbl="sibTrans2D1" presStyleIdx="9" presStyleCnt="12"/>
      <dgm:spPr/>
      <dgm:t>
        <a:bodyPr/>
        <a:lstStyle/>
        <a:p>
          <a:endParaRPr lang="en-US"/>
        </a:p>
      </dgm:t>
    </dgm:pt>
    <dgm:pt modelId="{891ED75A-AC17-464E-B423-7500AFA19C9D}" type="pres">
      <dgm:prSet presAssocID="{18439CDB-B7EF-4FE2-B975-2B05E29E6CAD}" presName="connectorText" presStyleLbl="sibTrans2D1" presStyleIdx="9" presStyleCnt="12"/>
      <dgm:spPr/>
      <dgm:t>
        <a:bodyPr/>
        <a:lstStyle/>
        <a:p>
          <a:endParaRPr lang="en-US"/>
        </a:p>
      </dgm:t>
    </dgm:pt>
    <dgm:pt modelId="{F8CF0840-6C97-4298-A4A5-07A1C3F2C12B}" type="pres">
      <dgm:prSet presAssocID="{E577B225-C2D5-40B9-8EE3-5833EAB15CA5}" presName="node" presStyleLbl="node1" presStyleIdx="10" presStyleCnt="13">
        <dgm:presLayoutVars>
          <dgm:bulletEnabled val="1"/>
        </dgm:presLayoutVars>
      </dgm:prSet>
      <dgm:spPr/>
      <dgm:t>
        <a:bodyPr/>
        <a:lstStyle/>
        <a:p>
          <a:endParaRPr lang="en-US"/>
        </a:p>
      </dgm:t>
    </dgm:pt>
    <dgm:pt modelId="{CA846257-D4CD-481A-A336-8516566A912C}" type="pres">
      <dgm:prSet presAssocID="{1508E400-410F-4B41-8EA5-E779928794E4}" presName="sibTrans" presStyleLbl="sibTrans2D1" presStyleIdx="10" presStyleCnt="12"/>
      <dgm:spPr/>
      <dgm:t>
        <a:bodyPr/>
        <a:lstStyle/>
        <a:p>
          <a:endParaRPr lang="en-US"/>
        </a:p>
      </dgm:t>
    </dgm:pt>
    <dgm:pt modelId="{FA93E6F0-FC71-4DDD-A1A1-6302C903FAC3}" type="pres">
      <dgm:prSet presAssocID="{1508E400-410F-4B41-8EA5-E779928794E4}" presName="connectorText" presStyleLbl="sibTrans2D1" presStyleIdx="10" presStyleCnt="12"/>
      <dgm:spPr/>
      <dgm:t>
        <a:bodyPr/>
        <a:lstStyle/>
        <a:p>
          <a:endParaRPr lang="en-US"/>
        </a:p>
      </dgm:t>
    </dgm:pt>
    <dgm:pt modelId="{F62BFC5C-6E90-40AD-AC11-0CDECC0532DD}" type="pres">
      <dgm:prSet presAssocID="{3BC74748-2793-4B10-8C5E-ECE8942695D9}" presName="node" presStyleLbl="node1" presStyleIdx="11" presStyleCnt="13">
        <dgm:presLayoutVars>
          <dgm:bulletEnabled val="1"/>
        </dgm:presLayoutVars>
      </dgm:prSet>
      <dgm:spPr/>
      <dgm:t>
        <a:bodyPr/>
        <a:lstStyle/>
        <a:p>
          <a:endParaRPr lang="en-US"/>
        </a:p>
      </dgm:t>
    </dgm:pt>
    <dgm:pt modelId="{DD18E424-F729-4695-9FF2-D73629A16652}" type="pres">
      <dgm:prSet presAssocID="{A488FC2F-422B-4F42-89B5-997C55B31C34}" presName="sibTrans" presStyleLbl="sibTrans2D1" presStyleIdx="11" presStyleCnt="12"/>
      <dgm:spPr/>
      <dgm:t>
        <a:bodyPr/>
        <a:lstStyle/>
        <a:p>
          <a:endParaRPr lang="en-US"/>
        </a:p>
      </dgm:t>
    </dgm:pt>
    <dgm:pt modelId="{0436EF00-2E0B-43B2-B184-5CDB7757E940}" type="pres">
      <dgm:prSet presAssocID="{A488FC2F-422B-4F42-89B5-997C55B31C34}" presName="connectorText" presStyleLbl="sibTrans2D1" presStyleIdx="11" presStyleCnt="12"/>
      <dgm:spPr/>
      <dgm:t>
        <a:bodyPr/>
        <a:lstStyle/>
        <a:p>
          <a:endParaRPr lang="en-US"/>
        </a:p>
      </dgm:t>
    </dgm:pt>
    <dgm:pt modelId="{8F13E091-315C-46B6-B6DB-258E8812A6DD}" type="pres">
      <dgm:prSet presAssocID="{A9D82AA1-B3C5-42A6-9AC4-EDA10D613A0C}" presName="node" presStyleLbl="node1" presStyleIdx="12" presStyleCnt="13">
        <dgm:presLayoutVars>
          <dgm:bulletEnabled val="1"/>
        </dgm:presLayoutVars>
      </dgm:prSet>
      <dgm:spPr/>
      <dgm:t>
        <a:bodyPr/>
        <a:lstStyle/>
        <a:p>
          <a:endParaRPr lang="en-US"/>
        </a:p>
      </dgm:t>
    </dgm:pt>
  </dgm:ptLst>
  <dgm:cxnLst>
    <dgm:cxn modelId="{4B4A3971-CA81-4BE7-944D-28F7F52E2D0C}" srcId="{9896721A-D6CD-4384-BCBA-8BDFC9BEF8C9}" destId="{B7AE447B-A4C3-4608-B0FA-1D6B5633376E}" srcOrd="8" destOrd="0" parTransId="{002CAEA7-C080-4126-92F8-D6F0A8118B46}" sibTransId="{5748D18D-08AD-437E-B9AD-2ADF30F68BB7}"/>
    <dgm:cxn modelId="{18053D3C-02CE-49A5-BC51-E19EA53653F1}" type="presOf" srcId="{01D28D9F-3684-4007-B36E-53F6938B3C61}" destId="{C5E9881F-8564-4C25-B2C0-AFCEF8D8DFB0}" srcOrd="0" destOrd="0" presId="urn:microsoft.com/office/officeart/2005/8/layout/process5"/>
    <dgm:cxn modelId="{40EED12C-BB7C-46A8-B788-3236D55C1B2F}" type="presOf" srcId="{1508E400-410F-4B41-8EA5-E779928794E4}" destId="{FA93E6F0-FC71-4DDD-A1A1-6302C903FAC3}" srcOrd="1" destOrd="0" presId="urn:microsoft.com/office/officeart/2005/8/layout/process5"/>
    <dgm:cxn modelId="{9171E51A-A73A-43BE-9761-09DB17146548}" type="presOf" srcId="{58A0CD0C-52EB-49D7-BCD3-025C3BF8BF75}" destId="{42FFDA5E-294B-4302-9F28-93B0DB6076EE}" srcOrd="0" destOrd="0" presId="urn:microsoft.com/office/officeart/2005/8/layout/process5"/>
    <dgm:cxn modelId="{604C7E76-5A8A-4224-88F3-2834051EF231}" type="presOf" srcId="{18439CDB-B7EF-4FE2-B975-2B05E29E6CAD}" destId="{F650ED00-486D-4B5D-AA3A-0C09D47968F4}" srcOrd="0" destOrd="0" presId="urn:microsoft.com/office/officeart/2005/8/layout/process5"/>
    <dgm:cxn modelId="{4CE06310-4E89-46FD-A19F-64B1A1116954}" srcId="{9896721A-D6CD-4384-BCBA-8BDFC9BEF8C9}" destId="{003D2D1F-A3B5-447E-AE00-0145FDA349D8}" srcOrd="0" destOrd="0" parTransId="{8AFD52BC-014D-4F75-AD1E-7B6026418DC1}" sibTransId="{82C0697C-DC62-4082-8128-E437B9B97EE7}"/>
    <dgm:cxn modelId="{6A8D25D6-2C19-4063-8431-18B0188700B6}" type="presOf" srcId="{3BC74748-2793-4B10-8C5E-ECE8942695D9}" destId="{F62BFC5C-6E90-40AD-AC11-0CDECC0532DD}" srcOrd="0" destOrd="0" presId="urn:microsoft.com/office/officeart/2005/8/layout/process5"/>
    <dgm:cxn modelId="{5DF0AA52-A488-4C28-99A4-1C1E1A99399F}" type="presOf" srcId="{A792AF6F-2F05-4B72-87C0-DBC723E359E0}" destId="{8FEF3F50-05A1-43CD-979A-AFAD7DA2AB7E}" srcOrd="1" destOrd="0" presId="urn:microsoft.com/office/officeart/2005/8/layout/process5"/>
    <dgm:cxn modelId="{816C1DC8-74A0-41F3-8585-E4788027BE18}" type="presOf" srcId="{18439CDB-B7EF-4FE2-B975-2B05E29E6CAD}" destId="{891ED75A-AC17-464E-B423-7500AFA19C9D}" srcOrd="1" destOrd="0" presId="urn:microsoft.com/office/officeart/2005/8/layout/process5"/>
    <dgm:cxn modelId="{06F84F4D-2946-4806-8E62-544136B67FBA}" srcId="{9896721A-D6CD-4384-BCBA-8BDFC9BEF8C9}" destId="{EBF73375-8525-4C80-B4E7-83A59E0B5509}" srcOrd="4" destOrd="0" parTransId="{232DC0D5-2A8E-4AB8-AAA3-60C62BB10DF3}" sibTransId="{496BBACE-AEC6-4AD3-9E15-6DEA6B4548D8}"/>
    <dgm:cxn modelId="{7BBB1398-5BEF-4B2A-AC93-76B85B8A6656}" srcId="{9896721A-D6CD-4384-BCBA-8BDFC9BEF8C9}" destId="{FB0ADAC4-9ADA-4123-9C76-5D7946AAAB02}" srcOrd="3" destOrd="0" parTransId="{63E72A51-8D2C-4FBB-B287-B6666AD5B845}" sibTransId="{5408C056-AC1D-4911-9BD6-E3CC46EBFBF5}"/>
    <dgm:cxn modelId="{B48AEC8B-2A2A-4511-AE3C-03F49C42F72A}" type="presOf" srcId="{9896721A-D6CD-4384-BCBA-8BDFC9BEF8C9}" destId="{CD27BCAE-0966-46C3-85A7-53EBBD36FA1C}" srcOrd="0" destOrd="0" presId="urn:microsoft.com/office/officeart/2005/8/layout/process5"/>
    <dgm:cxn modelId="{DC8F1D8E-E42B-4AD9-8A9D-FC190EF77FBE}" type="presOf" srcId="{82C0697C-DC62-4082-8128-E437B9B97EE7}" destId="{497C102B-C415-42A2-958D-CCF4A29403BE}" srcOrd="0" destOrd="0" presId="urn:microsoft.com/office/officeart/2005/8/layout/process5"/>
    <dgm:cxn modelId="{86D04058-B657-4A81-8B07-2724A1B25C74}" type="presOf" srcId="{5408C056-AC1D-4911-9BD6-E3CC46EBFBF5}" destId="{FCF64871-869E-4442-A62F-FDF1C772CDA4}" srcOrd="1" destOrd="0" presId="urn:microsoft.com/office/officeart/2005/8/layout/process5"/>
    <dgm:cxn modelId="{EFF05B51-8C94-4C83-BA90-114F9A14EC09}" type="presOf" srcId="{003D2D1F-A3B5-447E-AE00-0145FDA349D8}" destId="{D41BE393-BC43-4A06-BB74-E443006E33D3}" srcOrd="0" destOrd="0" presId="urn:microsoft.com/office/officeart/2005/8/layout/process5"/>
    <dgm:cxn modelId="{9B5E7DFA-CC55-4F65-A195-4A2AA0BB6AD7}" type="presOf" srcId="{2A0EAF71-B055-4D7E-8818-D88FBC8D68A0}" destId="{DF3C1FEE-1C66-4918-B941-E3E5D35BC0BC}" srcOrd="1" destOrd="0" presId="urn:microsoft.com/office/officeart/2005/8/layout/process5"/>
    <dgm:cxn modelId="{C6E939EA-A742-4C38-ACA1-2A26A64ACE35}" type="presOf" srcId="{A488FC2F-422B-4F42-89B5-997C55B31C34}" destId="{DD18E424-F729-4695-9FF2-D73629A16652}" srcOrd="0" destOrd="0" presId="urn:microsoft.com/office/officeart/2005/8/layout/process5"/>
    <dgm:cxn modelId="{C74E1732-F7EB-4A5B-B730-436E6C95A033}" type="presOf" srcId="{1508E400-410F-4B41-8EA5-E779928794E4}" destId="{CA846257-D4CD-481A-A336-8516566A912C}" srcOrd="0" destOrd="0" presId="urn:microsoft.com/office/officeart/2005/8/layout/process5"/>
    <dgm:cxn modelId="{4B17D969-FF07-4B33-9409-F62FAC5E2895}" type="presOf" srcId="{9E614F37-B4FC-4A2B-95A0-5236EC53197E}" destId="{14C1E2EF-2984-4EAF-9D6A-F949D90E0E23}" srcOrd="0" destOrd="0" presId="urn:microsoft.com/office/officeart/2005/8/layout/process5"/>
    <dgm:cxn modelId="{7A4DB847-148A-41A8-8F82-EF8D62045AEA}" type="presOf" srcId="{7BFF9597-31E4-49E5-88E4-E43C06963279}" destId="{3240ACFF-008D-44E3-BA14-2F8BE7273380}" srcOrd="0" destOrd="0" presId="urn:microsoft.com/office/officeart/2005/8/layout/process5"/>
    <dgm:cxn modelId="{E3459F56-C431-4AA3-BE6C-38F064456099}" type="presOf" srcId="{5748D18D-08AD-437E-B9AD-2ADF30F68BB7}" destId="{5CF2D7D4-5032-4CF4-8B0B-8A49B498553A}" srcOrd="1" destOrd="0" presId="urn:microsoft.com/office/officeart/2005/8/layout/process5"/>
    <dgm:cxn modelId="{C1628ED2-2A44-42BD-8DE6-59CC95850452}" type="presOf" srcId="{2097F250-DEED-48FD-A0FF-4D6359BABF65}" destId="{7D844978-0FF0-47B9-91AC-FC923381839A}" srcOrd="1" destOrd="0" presId="urn:microsoft.com/office/officeart/2005/8/layout/process5"/>
    <dgm:cxn modelId="{5F106A84-CC88-4C2E-9AF3-C33D7D7C2F16}" srcId="{9896721A-D6CD-4384-BCBA-8BDFC9BEF8C9}" destId="{01D28D9F-3684-4007-B36E-53F6938B3C61}" srcOrd="6" destOrd="0" parTransId="{6815B8D3-CD4A-409C-861E-325DC4F24972}" sibTransId="{A792AF6F-2F05-4B72-87C0-DBC723E359E0}"/>
    <dgm:cxn modelId="{7BE7F2C3-075A-4EC5-B336-A079CDDFD406}" type="presOf" srcId="{82C0697C-DC62-4082-8128-E437B9B97EE7}" destId="{610C929C-81F9-4FEE-8422-A61AEA979AE4}" srcOrd="1" destOrd="0" presId="urn:microsoft.com/office/officeart/2005/8/layout/process5"/>
    <dgm:cxn modelId="{BBE5FFDF-4EBA-4AE6-ACAD-A5071E5852A9}" type="presOf" srcId="{2097F250-DEED-48FD-A0FF-4D6359BABF65}" destId="{E159FF15-3830-4FE3-B5E5-91D0688D39AE}" srcOrd="0" destOrd="0" presId="urn:microsoft.com/office/officeart/2005/8/layout/process5"/>
    <dgm:cxn modelId="{B4798AB3-79CD-4EC1-AE53-1D12AAE2CBAC}" type="presOf" srcId="{496BBACE-AEC6-4AD3-9E15-6DEA6B4548D8}" destId="{04A0771A-989F-406F-8E08-EEF83F3450B8}" srcOrd="0" destOrd="0" presId="urn:microsoft.com/office/officeart/2005/8/layout/process5"/>
    <dgm:cxn modelId="{5F9BF9FB-DA3D-47B2-979D-A15B532345A4}" srcId="{9896721A-D6CD-4384-BCBA-8BDFC9BEF8C9}" destId="{6DBCA954-A824-44A2-AA0C-7835DCB6C38E}" srcOrd="2" destOrd="0" parTransId="{82D649DF-708F-4980-93C8-26317B80D6F0}" sibTransId="{2A0EAF71-B055-4D7E-8818-D88FBC8D68A0}"/>
    <dgm:cxn modelId="{00FBB8B6-3D90-4E0E-8E05-BBFD3EC8F225}" srcId="{9896721A-D6CD-4384-BCBA-8BDFC9BEF8C9}" destId="{A9D82AA1-B3C5-42A6-9AC4-EDA10D613A0C}" srcOrd="12" destOrd="0" parTransId="{A72BCD7B-EA8A-4D96-9815-FC560AD6B9B3}" sibTransId="{B629C6F5-2667-44AF-95F1-650DA7D488C3}"/>
    <dgm:cxn modelId="{EC07FFF2-BCA0-4093-B4A2-7FF82F0567CD}" type="presOf" srcId="{5748D18D-08AD-437E-B9AD-2ADF30F68BB7}" destId="{530F30FF-2044-44B2-BF01-E868C86F8C74}" srcOrd="0" destOrd="0" presId="urn:microsoft.com/office/officeart/2005/8/layout/process5"/>
    <dgm:cxn modelId="{E5FC3F25-7A0C-4F12-9EDF-535AB459495C}" type="presOf" srcId="{E577B225-C2D5-40B9-8EE3-5833EAB15CA5}" destId="{F8CF0840-6C97-4298-A4A5-07A1C3F2C12B}" srcOrd="0" destOrd="0" presId="urn:microsoft.com/office/officeart/2005/8/layout/process5"/>
    <dgm:cxn modelId="{01A69970-4000-4AF0-B86E-1FA1803EAC28}" type="presOf" srcId="{6DBCA954-A824-44A2-AA0C-7835DCB6C38E}" destId="{EE7A3C2F-A2DA-4454-8768-B26FE9706BCC}" srcOrd="0" destOrd="0" presId="urn:microsoft.com/office/officeart/2005/8/layout/process5"/>
    <dgm:cxn modelId="{9D97DC28-B623-4B37-AF9D-132E602FB7C1}" type="presOf" srcId="{A9D82AA1-B3C5-42A6-9AC4-EDA10D613A0C}" destId="{8F13E091-315C-46B6-B6DB-258E8812A6DD}" srcOrd="0" destOrd="0" presId="urn:microsoft.com/office/officeart/2005/8/layout/process5"/>
    <dgm:cxn modelId="{19CDDEE3-8502-431A-955A-43C448ECD390}" type="presOf" srcId="{FB0ADAC4-9ADA-4123-9C76-5D7946AAAB02}" destId="{F15A5718-09A6-492A-A793-F2C50A2B0AAD}" srcOrd="0" destOrd="0" presId="urn:microsoft.com/office/officeart/2005/8/layout/process5"/>
    <dgm:cxn modelId="{F8F105F4-7BF2-43EC-BB3B-A269F8547B42}" srcId="{9896721A-D6CD-4384-BCBA-8BDFC9BEF8C9}" destId="{58A0CD0C-52EB-49D7-BCD3-025C3BF8BF75}" srcOrd="1" destOrd="0" parTransId="{9665D830-65E6-42A9-929B-D6A5EB4EDE92}" sibTransId="{F7D25A7A-8716-4DD0-B531-01DB5056B4DB}"/>
    <dgm:cxn modelId="{C1062A19-583C-4475-9C12-2F1102522051}" type="presOf" srcId="{F7D25A7A-8716-4DD0-B531-01DB5056B4DB}" destId="{C588525A-04E2-4661-BD3B-D2A0CE549596}" srcOrd="1" destOrd="0" presId="urn:microsoft.com/office/officeart/2005/8/layout/process5"/>
    <dgm:cxn modelId="{1F8A494E-BE43-46F1-B90E-29791885528E}" type="presOf" srcId="{A488FC2F-422B-4F42-89B5-997C55B31C34}" destId="{0436EF00-2E0B-43B2-B184-5CDB7757E940}" srcOrd="1" destOrd="0" presId="urn:microsoft.com/office/officeart/2005/8/layout/process5"/>
    <dgm:cxn modelId="{ED89BEED-DF22-4673-80E1-34432F222879}" type="presOf" srcId="{EBF73375-8525-4C80-B4E7-83A59E0B5509}" destId="{486054B6-8E05-442A-96D2-476F91108A1B}" srcOrd="0" destOrd="0" presId="urn:microsoft.com/office/officeart/2005/8/layout/process5"/>
    <dgm:cxn modelId="{BC6EBCAE-8442-4ADF-98A3-119DAF01E7A6}" type="presOf" srcId="{7BFF9597-31E4-49E5-88E4-E43C06963279}" destId="{7628CA63-12FD-48A8-ACF3-1E1196F1B77F}" srcOrd="1" destOrd="0" presId="urn:microsoft.com/office/officeart/2005/8/layout/process5"/>
    <dgm:cxn modelId="{874111CC-B14C-4218-8A96-61A6F0289C4B}" srcId="{9896721A-D6CD-4384-BCBA-8BDFC9BEF8C9}" destId="{3BC74748-2793-4B10-8C5E-ECE8942695D9}" srcOrd="11" destOrd="0" parTransId="{9A1F15D5-1891-44D0-8AA0-18EA195AAAEE}" sibTransId="{A488FC2F-422B-4F42-89B5-997C55B31C34}"/>
    <dgm:cxn modelId="{0DA6B865-127A-4E0A-B11A-565C4E12F7FC}" type="presOf" srcId="{F7D25A7A-8716-4DD0-B531-01DB5056B4DB}" destId="{C0F4A65D-FB57-473C-BBB3-CA4EC4AEA64A}" srcOrd="0" destOrd="0" presId="urn:microsoft.com/office/officeart/2005/8/layout/process5"/>
    <dgm:cxn modelId="{EF8DF6D2-B6A6-4C54-B948-4D1B22C9CD9E}" srcId="{9896721A-D6CD-4384-BCBA-8BDFC9BEF8C9}" destId="{AD7D90A0-0C2D-46C3-94B5-46AC41593BDF}" srcOrd="5" destOrd="0" parTransId="{355558C1-2B1C-474B-AF41-EDA39F9EE4CB}" sibTransId="{7BFF9597-31E4-49E5-88E4-E43C06963279}"/>
    <dgm:cxn modelId="{A07D1EDC-1D87-4A8B-B7B8-218679F07F5E}" type="presOf" srcId="{A792AF6F-2F05-4B72-87C0-DBC723E359E0}" destId="{6A621E2F-1249-4D13-9CFF-726A7A1F3E2A}" srcOrd="0" destOrd="0" presId="urn:microsoft.com/office/officeart/2005/8/layout/process5"/>
    <dgm:cxn modelId="{AAEDF017-C784-4777-9024-4CB147064942}" srcId="{9896721A-D6CD-4384-BCBA-8BDFC9BEF8C9}" destId="{9E614F37-B4FC-4A2B-95A0-5236EC53197E}" srcOrd="9" destOrd="0" parTransId="{4010C745-8B2F-405B-AD2F-96A750DEA906}" sibTransId="{18439CDB-B7EF-4FE2-B975-2B05E29E6CAD}"/>
    <dgm:cxn modelId="{74FFC993-B58D-4FF6-9EC2-88D534CF2E96}" type="presOf" srcId="{B7AE447B-A4C3-4608-B0FA-1D6B5633376E}" destId="{5FF95FFA-4E51-48E5-BBAF-521F4FCCC9AD}" srcOrd="0" destOrd="0" presId="urn:microsoft.com/office/officeart/2005/8/layout/process5"/>
    <dgm:cxn modelId="{AE9680C7-9D08-419C-862D-8DC38E92C178}" type="presOf" srcId="{2A0EAF71-B055-4D7E-8818-D88FBC8D68A0}" destId="{C9905442-ED9D-4109-876A-EC5E44A23416}" srcOrd="0" destOrd="0" presId="urn:microsoft.com/office/officeart/2005/8/layout/process5"/>
    <dgm:cxn modelId="{F1E94AF5-CDB5-4564-81A5-13A5FA932215}" type="presOf" srcId="{AD00604E-012A-4630-BA71-9B871ED4E683}" destId="{44F808E2-FCE2-4D5B-8539-3EBEAC9729F4}" srcOrd="0" destOrd="0" presId="urn:microsoft.com/office/officeart/2005/8/layout/process5"/>
    <dgm:cxn modelId="{1F177421-A28D-404E-8E33-B6E275F541B4}" srcId="{9896721A-D6CD-4384-BCBA-8BDFC9BEF8C9}" destId="{AD00604E-012A-4630-BA71-9B871ED4E683}" srcOrd="7" destOrd="0" parTransId="{DBD75A9E-FCD0-41C2-B626-F5408A29528B}" sibTransId="{2097F250-DEED-48FD-A0FF-4D6359BABF65}"/>
    <dgm:cxn modelId="{72A6D8CF-B03B-4802-8CA2-230D5C36E963}" type="presOf" srcId="{AD7D90A0-0C2D-46C3-94B5-46AC41593BDF}" destId="{35F9F235-547B-45D0-B11D-489032E138D8}" srcOrd="0" destOrd="0" presId="urn:microsoft.com/office/officeart/2005/8/layout/process5"/>
    <dgm:cxn modelId="{B92CB3CE-ABFA-466B-A8B5-B6655FC9B2A8}" srcId="{9896721A-D6CD-4384-BCBA-8BDFC9BEF8C9}" destId="{E577B225-C2D5-40B9-8EE3-5833EAB15CA5}" srcOrd="10" destOrd="0" parTransId="{FDC3A4BB-1C15-4CA2-8382-1B457E35C796}" sibTransId="{1508E400-410F-4B41-8EA5-E779928794E4}"/>
    <dgm:cxn modelId="{D7FA48B7-1D45-40A5-93D5-CF3DE73BCE85}" type="presOf" srcId="{5408C056-AC1D-4911-9BD6-E3CC46EBFBF5}" destId="{DFF51FE8-15D3-41C0-82D3-66C0339823D2}" srcOrd="0" destOrd="0" presId="urn:microsoft.com/office/officeart/2005/8/layout/process5"/>
    <dgm:cxn modelId="{54947F51-5786-4C9D-BDF7-24D5AD8F7AE8}" type="presOf" srcId="{496BBACE-AEC6-4AD3-9E15-6DEA6B4548D8}" destId="{FEFF21FB-1E28-476B-AE48-87D31855C572}" srcOrd="1" destOrd="0" presId="urn:microsoft.com/office/officeart/2005/8/layout/process5"/>
    <dgm:cxn modelId="{88215E6A-CEF5-4D1C-82C7-E63E08A1E4DA}" type="presParOf" srcId="{CD27BCAE-0966-46C3-85A7-53EBBD36FA1C}" destId="{D41BE393-BC43-4A06-BB74-E443006E33D3}" srcOrd="0" destOrd="0" presId="urn:microsoft.com/office/officeart/2005/8/layout/process5"/>
    <dgm:cxn modelId="{13009FA5-2815-4A48-89EC-634C573FFBA8}" type="presParOf" srcId="{CD27BCAE-0966-46C3-85A7-53EBBD36FA1C}" destId="{497C102B-C415-42A2-958D-CCF4A29403BE}" srcOrd="1" destOrd="0" presId="urn:microsoft.com/office/officeart/2005/8/layout/process5"/>
    <dgm:cxn modelId="{0103D26A-5B2E-4ABE-B981-8129F5775C21}" type="presParOf" srcId="{497C102B-C415-42A2-958D-CCF4A29403BE}" destId="{610C929C-81F9-4FEE-8422-A61AEA979AE4}" srcOrd="0" destOrd="0" presId="urn:microsoft.com/office/officeart/2005/8/layout/process5"/>
    <dgm:cxn modelId="{A80A8239-387B-4CE0-8D50-78D0E21FE2BD}" type="presParOf" srcId="{CD27BCAE-0966-46C3-85A7-53EBBD36FA1C}" destId="{42FFDA5E-294B-4302-9F28-93B0DB6076EE}" srcOrd="2" destOrd="0" presId="urn:microsoft.com/office/officeart/2005/8/layout/process5"/>
    <dgm:cxn modelId="{BEB0D5B7-2593-4A98-B877-71FC34688969}" type="presParOf" srcId="{CD27BCAE-0966-46C3-85A7-53EBBD36FA1C}" destId="{C0F4A65D-FB57-473C-BBB3-CA4EC4AEA64A}" srcOrd="3" destOrd="0" presId="urn:microsoft.com/office/officeart/2005/8/layout/process5"/>
    <dgm:cxn modelId="{9A19B9B9-AF2C-4FF4-8323-CA358AC9503E}" type="presParOf" srcId="{C0F4A65D-FB57-473C-BBB3-CA4EC4AEA64A}" destId="{C588525A-04E2-4661-BD3B-D2A0CE549596}" srcOrd="0" destOrd="0" presId="urn:microsoft.com/office/officeart/2005/8/layout/process5"/>
    <dgm:cxn modelId="{2788E353-5334-4FE9-9652-389E3CF88534}" type="presParOf" srcId="{CD27BCAE-0966-46C3-85A7-53EBBD36FA1C}" destId="{EE7A3C2F-A2DA-4454-8768-B26FE9706BCC}" srcOrd="4" destOrd="0" presId="urn:microsoft.com/office/officeart/2005/8/layout/process5"/>
    <dgm:cxn modelId="{D81CCB8F-4146-4CFD-A0C8-78331BC2ACF1}" type="presParOf" srcId="{CD27BCAE-0966-46C3-85A7-53EBBD36FA1C}" destId="{C9905442-ED9D-4109-876A-EC5E44A23416}" srcOrd="5" destOrd="0" presId="urn:microsoft.com/office/officeart/2005/8/layout/process5"/>
    <dgm:cxn modelId="{E971A500-8495-408E-BFFF-B139B123DDA9}" type="presParOf" srcId="{C9905442-ED9D-4109-876A-EC5E44A23416}" destId="{DF3C1FEE-1C66-4918-B941-E3E5D35BC0BC}" srcOrd="0" destOrd="0" presId="urn:microsoft.com/office/officeart/2005/8/layout/process5"/>
    <dgm:cxn modelId="{740E9899-DB3F-46DD-8132-18FBF9012FC8}" type="presParOf" srcId="{CD27BCAE-0966-46C3-85A7-53EBBD36FA1C}" destId="{F15A5718-09A6-492A-A793-F2C50A2B0AAD}" srcOrd="6" destOrd="0" presId="urn:microsoft.com/office/officeart/2005/8/layout/process5"/>
    <dgm:cxn modelId="{9115DDC2-B6DF-42C1-9C08-486BBB2D86F8}" type="presParOf" srcId="{CD27BCAE-0966-46C3-85A7-53EBBD36FA1C}" destId="{DFF51FE8-15D3-41C0-82D3-66C0339823D2}" srcOrd="7" destOrd="0" presId="urn:microsoft.com/office/officeart/2005/8/layout/process5"/>
    <dgm:cxn modelId="{0D728CE9-06E9-460A-BE73-AB54F81B9590}" type="presParOf" srcId="{DFF51FE8-15D3-41C0-82D3-66C0339823D2}" destId="{FCF64871-869E-4442-A62F-FDF1C772CDA4}" srcOrd="0" destOrd="0" presId="urn:microsoft.com/office/officeart/2005/8/layout/process5"/>
    <dgm:cxn modelId="{A1E4EC46-52B7-4D4E-A950-30D4D77CA819}" type="presParOf" srcId="{CD27BCAE-0966-46C3-85A7-53EBBD36FA1C}" destId="{486054B6-8E05-442A-96D2-476F91108A1B}" srcOrd="8" destOrd="0" presId="urn:microsoft.com/office/officeart/2005/8/layout/process5"/>
    <dgm:cxn modelId="{305EC921-4828-46AB-89F9-19F2A7649777}" type="presParOf" srcId="{CD27BCAE-0966-46C3-85A7-53EBBD36FA1C}" destId="{04A0771A-989F-406F-8E08-EEF83F3450B8}" srcOrd="9" destOrd="0" presId="urn:microsoft.com/office/officeart/2005/8/layout/process5"/>
    <dgm:cxn modelId="{A0E4DB20-1C33-4C0E-BB2B-DCB9360CB042}" type="presParOf" srcId="{04A0771A-989F-406F-8E08-EEF83F3450B8}" destId="{FEFF21FB-1E28-476B-AE48-87D31855C572}" srcOrd="0" destOrd="0" presId="urn:microsoft.com/office/officeart/2005/8/layout/process5"/>
    <dgm:cxn modelId="{2A2576BB-5C75-452D-9755-162A4164C416}" type="presParOf" srcId="{CD27BCAE-0966-46C3-85A7-53EBBD36FA1C}" destId="{35F9F235-547B-45D0-B11D-489032E138D8}" srcOrd="10" destOrd="0" presId="urn:microsoft.com/office/officeart/2005/8/layout/process5"/>
    <dgm:cxn modelId="{BC566571-D9A4-4786-AEA4-E2BE121BB336}" type="presParOf" srcId="{CD27BCAE-0966-46C3-85A7-53EBBD36FA1C}" destId="{3240ACFF-008D-44E3-BA14-2F8BE7273380}" srcOrd="11" destOrd="0" presId="urn:microsoft.com/office/officeart/2005/8/layout/process5"/>
    <dgm:cxn modelId="{E1FFF9E3-C4AB-41ED-AB04-C1230AB0172B}" type="presParOf" srcId="{3240ACFF-008D-44E3-BA14-2F8BE7273380}" destId="{7628CA63-12FD-48A8-ACF3-1E1196F1B77F}" srcOrd="0" destOrd="0" presId="urn:microsoft.com/office/officeart/2005/8/layout/process5"/>
    <dgm:cxn modelId="{2D17A399-4C37-49F5-8B1F-C093A34555BA}" type="presParOf" srcId="{CD27BCAE-0966-46C3-85A7-53EBBD36FA1C}" destId="{C5E9881F-8564-4C25-B2C0-AFCEF8D8DFB0}" srcOrd="12" destOrd="0" presId="urn:microsoft.com/office/officeart/2005/8/layout/process5"/>
    <dgm:cxn modelId="{7C94D3D8-4676-426C-8774-06599F2CE87F}" type="presParOf" srcId="{CD27BCAE-0966-46C3-85A7-53EBBD36FA1C}" destId="{6A621E2F-1249-4D13-9CFF-726A7A1F3E2A}" srcOrd="13" destOrd="0" presId="urn:microsoft.com/office/officeart/2005/8/layout/process5"/>
    <dgm:cxn modelId="{B9CBDC1F-968C-4616-8083-E5CF04A0EC47}" type="presParOf" srcId="{6A621E2F-1249-4D13-9CFF-726A7A1F3E2A}" destId="{8FEF3F50-05A1-43CD-979A-AFAD7DA2AB7E}" srcOrd="0" destOrd="0" presId="urn:microsoft.com/office/officeart/2005/8/layout/process5"/>
    <dgm:cxn modelId="{688E7633-DC87-4B50-93BC-046F3C30CB47}" type="presParOf" srcId="{CD27BCAE-0966-46C3-85A7-53EBBD36FA1C}" destId="{44F808E2-FCE2-4D5B-8539-3EBEAC9729F4}" srcOrd="14" destOrd="0" presId="urn:microsoft.com/office/officeart/2005/8/layout/process5"/>
    <dgm:cxn modelId="{ED5E3764-AC53-4C09-9CAB-A66B76CBFEFE}" type="presParOf" srcId="{CD27BCAE-0966-46C3-85A7-53EBBD36FA1C}" destId="{E159FF15-3830-4FE3-B5E5-91D0688D39AE}" srcOrd="15" destOrd="0" presId="urn:microsoft.com/office/officeart/2005/8/layout/process5"/>
    <dgm:cxn modelId="{69C26C7D-26F7-4644-9E92-6109D3211206}" type="presParOf" srcId="{E159FF15-3830-4FE3-B5E5-91D0688D39AE}" destId="{7D844978-0FF0-47B9-91AC-FC923381839A}" srcOrd="0" destOrd="0" presId="urn:microsoft.com/office/officeart/2005/8/layout/process5"/>
    <dgm:cxn modelId="{2CB94DF7-6833-4D7D-9547-7A1263715454}" type="presParOf" srcId="{CD27BCAE-0966-46C3-85A7-53EBBD36FA1C}" destId="{5FF95FFA-4E51-48E5-BBAF-521F4FCCC9AD}" srcOrd="16" destOrd="0" presId="urn:microsoft.com/office/officeart/2005/8/layout/process5"/>
    <dgm:cxn modelId="{D6C9D4C5-5E60-4F76-B0CD-EB5FF636E285}" type="presParOf" srcId="{CD27BCAE-0966-46C3-85A7-53EBBD36FA1C}" destId="{530F30FF-2044-44B2-BF01-E868C86F8C74}" srcOrd="17" destOrd="0" presId="urn:microsoft.com/office/officeart/2005/8/layout/process5"/>
    <dgm:cxn modelId="{3BA6D556-F2DB-47D3-9F6A-52EED20A6D7A}" type="presParOf" srcId="{530F30FF-2044-44B2-BF01-E868C86F8C74}" destId="{5CF2D7D4-5032-4CF4-8B0B-8A49B498553A}" srcOrd="0" destOrd="0" presId="urn:microsoft.com/office/officeart/2005/8/layout/process5"/>
    <dgm:cxn modelId="{2ACF718F-F7CD-4AC8-BE5C-EECADD697A30}" type="presParOf" srcId="{CD27BCAE-0966-46C3-85A7-53EBBD36FA1C}" destId="{14C1E2EF-2984-4EAF-9D6A-F949D90E0E23}" srcOrd="18" destOrd="0" presId="urn:microsoft.com/office/officeart/2005/8/layout/process5"/>
    <dgm:cxn modelId="{56CE5D42-BBE7-4D72-9B1F-F7A35FF38DDF}" type="presParOf" srcId="{CD27BCAE-0966-46C3-85A7-53EBBD36FA1C}" destId="{F650ED00-486D-4B5D-AA3A-0C09D47968F4}" srcOrd="19" destOrd="0" presId="urn:microsoft.com/office/officeart/2005/8/layout/process5"/>
    <dgm:cxn modelId="{5BE49A5F-10D9-42B8-A644-0A5BA9B13C16}" type="presParOf" srcId="{F650ED00-486D-4B5D-AA3A-0C09D47968F4}" destId="{891ED75A-AC17-464E-B423-7500AFA19C9D}" srcOrd="0" destOrd="0" presId="urn:microsoft.com/office/officeart/2005/8/layout/process5"/>
    <dgm:cxn modelId="{25FE83D7-860E-4634-8BEB-2C7DC0C84C34}" type="presParOf" srcId="{CD27BCAE-0966-46C3-85A7-53EBBD36FA1C}" destId="{F8CF0840-6C97-4298-A4A5-07A1C3F2C12B}" srcOrd="20" destOrd="0" presId="urn:microsoft.com/office/officeart/2005/8/layout/process5"/>
    <dgm:cxn modelId="{E0F5A3EF-CB95-4ECA-B77F-9E5CA2B32A68}" type="presParOf" srcId="{CD27BCAE-0966-46C3-85A7-53EBBD36FA1C}" destId="{CA846257-D4CD-481A-A336-8516566A912C}" srcOrd="21" destOrd="0" presId="urn:microsoft.com/office/officeart/2005/8/layout/process5"/>
    <dgm:cxn modelId="{F6B44180-4478-47D5-861F-3BDA66A748F9}" type="presParOf" srcId="{CA846257-D4CD-481A-A336-8516566A912C}" destId="{FA93E6F0-FC71-4DDD-A1A1-6302C903FAC3}" srcOrd="0" destOrd="0" presId="urn:microsoft.com/office/officeart/2005/8/layout/process5"/>
    <dgm:cxn modelId="{4B81A829-54F2-4011-BF4A-FC8F150BBB79}" type="presParOf" srcId="{CD27BCAE-0966-46C3-85A7-53EBBD36FA1C}" destId="{F62BFC5C-6E90-40AD-AC11-0CDECC0532DD}" srcOrd="22" destOrd="0" presId="urn:microsoft.com/office/officeart/2005/8/layout/process5"/>
    <dgm:cxn modelId="{59F468E4-70A3-4367-9A01-5B03F7C4A873}" type="presParOf" srcId="{CD27BCAE-0966-46C3-85A7-53EBBD36FA1C}" destId="{DD18E424-F729-4695-9FF2-D73629A16652}" srcOrd="23" destOrd="0" presId="urn:microsoft.com/office/officeart/2005/8/layout/process5"/>
    <dgm:cxn modelId="{46E7D9C3-D935-4774-ACD5-C9D9B31598CA}" type="presParOf" srcId="{DD18E424-F729-4695-9FF2-D73629A16652}" destId="{0436EF00-2E0B-43B2-B184-5CDB7757E940}" srcOrd="0" destOrd="0" presId="urn:microsoft.com/office/officeart/2005/8/layout/process5"/>
    <dgm:cxn modelId="{8726EDC0-38D4-4083-89B0-D00DA59D1A76}" type="presParOf" srcId="{CD27BCAE-0966-46C3-85A7-53EBBD36FA1C}" destId="{8F13E091-315C-46B6-B6DB-258E8812A6DD}" srcOrd="24" destOrd="0" presId="urn:microsoft.com/office/officeart/2005/8/layout/process5"/>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D41BE393-BC43-4A06-BB74-E443006E33D3}">
      <dsp:nvSpPr>
        <dsp:cNvPr id="0" name=""/>
        <dsp:cNvSpPr/>
      </dsp:nvSpPr>
      <dsp:spPr>
        <a:xfrm>
          <a:off x="96529" y="2351"/>
          <a:ext cx="1311026" cy="786616"/>
        </a:xfrm>
        <a:prstGeom prst="roundRect">
          <a:avLst>
            <a:gd name="adj" fmla="val 10000"/>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a:t>Database (Kaggle)</a:t>
          </a:r>
        </a:p>
      </dsp:txBody>
      <dsp:txXfrm>
        <a:off x="96529" y="2351"/>
        <a:ext cx="1311026" cy="786616"/>
      </dsp:txXfrm>
    </dsp:sp>
    <dsp:sp modelId="{497C102B-C415-42A2-958D-CCF4A29403BE}">
      <dsp:nvSpPr>
        <dsp:cNvPr id="0" name=""/>
        <dsp:cNvSpPr/>
      </dsp:nvSpPr>
      <dsp:spPr>
        <a:xfrm>
          <a:off x="1522927" y="233092"/>
          <a:ext cx="277937" cy="325134"/>
        </a:xfrm>
        <a:prstGeom prst="rightArrow">
          <a:avLst>
            <a:gd name="adj1" fmla="val 60000"/>
            <a:gd name="adj2" fmla="val 50000"/>
          </a:avLst>
        </a:prstGeom>
        <a:solidFill>
          <a:schemeClr val="accent1">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kern="1200"/>
        </a:p>
      </dsp:txBody>
      <dsp:txXfrm>
        <a:off x="1522927" y="233092"/>
        <a:ext cx="277937" cy="325134"/>
      </dsp:txXfrm>
    </dsp:sp>
    <dsp:sp modelId="{42FFDA5E-294B-4302-9F28-93B0DB6076EE}">
      <dsp:nvSpPr>
        <dsp:cNvPr id="0" name=""/>
        <dsp:cNvSpPr/>
      </dsp:nvSpPr>
      <dsp:spPr>
        <a:xfrm>
          <a:off x="1931967" y="2351"/>
          <a:ext cx="1311026" cy="786616"/>
        </a:xfrm>
        <a:prstGeom prst="roundRect">
          <a:avLst>
            <a:gd name="adj" fmla="val 10000"/>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a:t> Data Collection</a:t>
          </a:r>
        </a:p>
      </dsp:txBody>
      <dsp:txXfrm>
        <a:off x="1931967" y="2351"/>
        <a:ext cx="1311026" cy="786616"/>
      </dsp:txXfrm>
    </dsp:sp>
    <dsp:sp modelId="{C0F4A65D-FB57-473C-BBB3-CA4EC4AEA64A}">
      <dsp:nvSpPr>
        <dsp:cNvPr id="0" name=""/>
        <dsp:cNvSpPr/>
      </dsp:nvSpPr>
      <dsp:spPr>
        <a:xfrm>
          <a:off x="3358364" y="233092"/>
          <a:ext cx="277937" cy="325134"/>
        </a:xfrm>
        <a:prstGeom prst="rightArrow">
          <a:avLst>
            <a:gd name="adj1" fmla="val 60000"/>
            <a:gd name="adj2" fmla="val 50000"/>
          </a:avLst>
        </a:prstGeom>
        <a:solidFill>
          <a:schemeClr val="accent1">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kern="1200"/>
        </a:p>
      </dsp:txBody>
      <dsp:txXfrm>
        <a:off x="3358364" y="233092"/>
        <a:ext cx="277937" cy="325134"/>
      </dsp:txXfrm>
    </dsp:sp>
    <dsp:sp modelId="{EE7A3C2F-A2DA-4454-8768-B26FE9706BCC}">
      <dsp:nvSpPr>
        <dsp:cNvPr id="0" name=""/>
        <dsp:cNvSpPr/>
      </dsp:nvSpPr>
      <dsp:spPr>
        <a:xfrm>
          <a:off x="3767405" y="2351"/>
          <a:ext cx="1311026" cy="786616"/>
        </a:xfrm>
        <a:prstGeom prst="roundRect">
          <a:avLst>
            <a:gd name="adj" fmla="val 10000"/>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a:t> Exploratory Data Analysis (EDA) </a:t>
          </a:r>
        </a:p>
      </dsp:txBody>
      <dsp:txXfrm>
        <a:off x="3767405" y="2351"/>
        <a:ext cx="1311026" cy="786616"/>
      </dsp:txXfrm>
    </dsp:sp>
    <dsp:sp modelId="{C9905442-ED9D-4109-876A-EC5E44A23416}">
      <dsp:nvSpPr>
        <dsp:cNvPr id="0" name=""/>
        <dsp:cNvSpPr/>
      </dsp:nvSpPr>
      <dsp:spPr>
        <a:xfrm>
          <a:off x="5193802" y="233092"/>
          <a:ext cx="277937" cy="325134"/>
        </a:xfrm>
        <a:prstGeom prst="rightArrow">
          <a:avLst>
            <a:gd name="adj1" fmla="val 60000"/>
            <a:gd name="adj2" fmla="val 50000"/>
          </a:avLst>
        </a:prstGeom>
        <a:solidFill>
          <a:schemeClr val="accent1">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kern="1200"/>
        </a:p>
      </dsp:txBody>
      <dsp:txXfrm>
        <a:off x="5193802" y="233092"/>
        <a:ext cx="277937" cy="325134"/>
      </dsp:txXfrm>
    </dsp:sp>
    <dsp:sp modelId="{F15A5718-09A6-492A-A793-F2C50A2B0AAD}">
      <dsp:nvSpPr>
        <dsp:cNvPr id="0" name=""/>
        <dsp:cNvSpPr/>
      </dsp:nvSpPr>
      <dsp:spPr>
        <a:xfrm>
          <a:off x="5602843" y="2351"/>
          <a:ext cx="1311026" cy="786616"/>
        </a:xfrm>
        <a:prstGeom prst="roundRect">
          <a:avLst>
            <a:gd name="adj" fmla="val 10000"/>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a:t> Feature Engineering </a:t>
          </a:r>
        </a:p>
      </dsp:txBody>
      <dsp:txXfrm>
        <a:off x="5602843" y="2351"/>
        <a:ext cx="1311026" cy="786616"/>
      </dsp:txXfrm>
    </dsp:sp>
    <dsp:sp modelId="{DFF51FE8-15D3-41C0-82D3-66C0339823D2}">
      <dsp:nvSpPr>
        <dsp:cNvPr id="0" name=""/>
        <dsp:cNvSpPr/>
      </dsp:nvSpPr>
      <dsp:spPr>
        <a:xfrm rot="5400000">
          <a:off x="6119387" y="880739"/>
          <a:ext cx="277937" cy="325134"/>
        </a:xfrm>
        <a:prstGeom prst="rightArrow">
          <a:avLst>
            <a:gd name="adj1" fmla="val 60000"/>
            <a:gd name="adj2" fmla="val 50000"/>
          </a:avLst>
        </a:prstGeom>
        <a:solidFill>
          <a:schemeClr val="accent1">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kern="1200"/>
        </a:p>
      </dsp:txBody>
      <dsp:txXfrm rot="5400000">
        <a:off x="6119387" y="880739"/>
        <a:ext cx="277937" cy="325134"/>
      </dsp:txXfrm>
    </dsp:sp>
    <dsp:sp modelId="{486054B6-8E05-442A-96D2-476F91108A1B}">
      <dsp:nvSpPr>
        <dsp:cNvPr id="0" name=""/>
        <dsp:cNvSpPr/>
      </dsp:nvSpPr>
      <dsp:spPr>
        <a:xfrm>
          <a:off x="5602843" y="1313378"/>
          <a:ext cx="1311026" cy="786616"/>
        </a:xfrm>
        <a:prstGeom prst="roundRect">
          <a:avLst>
            <a:gd name="adj" fmla="val 10000"/>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a:t> Feature Selection </a:t>
          </a:r>
        </a:p>
      </dsp:txBody>
      <dsp:txXfrm>
        <a:off x="5602843" y="1313378"/>
        <a:ext cx="1311026" cy="786616"/>
      </dsp:txXfrm>
    </dsp:sp>
    <dsp:sp modelId="{04A0771A-989F-406F-8E08-EEF83F3450B8}">
      <dsp:nvSpPr>
        <dsp:cNvPr id="0" name=""/>
        <dsp:cNvSpPr/>
      </dsp:nvSpPr>
      <dsp:spPr>
        <a:xfrm rot="10800000">
          <a:off x="5209535" y="1544119"/>
          <a:ext cx="277937" cy="325134"/>
        </a:xfrm>
        <a:prstGeom prst="rightArrow">
          <a:avLst>
            <a:gd name="adj1" fmla="val 60000"/>
            <a:gd name="adj2" fmla="val 50000"/>
          </a:avLst>
        </a:prstGeom>
        <a:solidFill>
          <a:schemeClr val="accent1">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kern="1200"/>
        </a:p>
      </dsp:txBody>
      <dsp:txXfrm rot="10800000">
        <a:off x="5209535" y="1544119"/>
        <a:ext cx="277937" cy="325134"/>
      </dsp:txXfrm>
    </dsp:sp>
    <dsp:sp modelId="{35F9F235-547B-45D0-B11D-489032E138D8}">
      <dsp:nvSpPr>
        <dsp:cNvPr id="0" name=""/>
        <dsp:cNvSpPr/>
      </dsp:nvSpPr>
      <dsp:spPr>
        <a:xfrm>
          <a:off x="3767405" y="1313378"/>
          <a:ext cx="1311026" cy="786616"/>
        </a:xfrm>
        <a:prstGeom prst="roundRect">
          <a:avLst>
            <a:gd name="adj" fmla="val 10000"/>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a:t> Model Creation </a:t>
          </a:r>
        </a:p>
      </dsp:txBody>
      <dsp:txXfrm>
        <a:off x="3767405" y="1313378"/>
        <a:ext cx="1311026" cy="786616"/>
      </dsp:txXfrm>
    </dsp:sp>
    <dsp:sp modelId="{3240ACFF-008D-44E3-BA14-2F8BE7273380}">
      <dsp:nvSpPr>
        <dsp:cNvPr id="0" name=""/>
        <dsp:cNvSpPr/>
      </dsp:nvSpPr>
      <dsp:spPr>
        <a:xfrm rot="10800000">
          <a:off x="3374097" y="1544119"/>
          <a:ext cx="277937" cy="325134"/>
        </a:xfrm>
        <a:prstGeom prst="rightArrow">
          <a:avLst>
            <a:gd name="adj1" fmla="val 60000"/>
            <a:gd name="adj2" fmla="val 50000"/>
          </a:avLst>
        </a:prstGeom>
        <a:solidFill>
          <a:schemeClr val="accent1">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kern="1200"/>
        </a:p>
      </dsp:txBody>
      <dsp:txXfrm rot="10800000">
        <a:off x="3374097" y="1544119"/>
        <a:ext cx="277937" cy="325134"/>
      </dsp:txXfrm>
    </dsp:sp>
    <dsp:sp modelId="{C5E9881F-8564-4C25-B2C0-AFCEF8D8DFB0}">
      <dsp:nvSpPr>
        <dsp:cNvPr id="0" name=""/>
        <dsp:cNvSpPr/>
      </dsp:nvSpPr>
      <dsp:spPr>
        <a:xfrm>
          <a:off x="1931967" y="1313378"/>
          <a:ext cx="1311026" cy="786616"/>
        </a:xfrm>
        <a:prstGeom prst="roundRect">
          <a:avLst>
            <a:gd name="adj" fmla="val 10000"/>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a:t> Model Performance </a:t>
          </a:r>
        </a:p>
      </dsp:txBody>
      <dsp:txXfrm>
        <a:off x="1931967" y="1313378"/>
        <a:ext cx="1311026" cy="786616"/>
      </dsp:txXfrm>
    </dsp:sp>
    <dsp:sp modelId="{6A621E2F-1249-4D13-9CFF-726A7A1F3E2A}">
      <dsp:nvSpPr>
        <dsp:cNvPr id="0" name=""/>
        <dsp:cNvSpPr/>
      </dsp:nvSpPr>
      <dsp:spPr>
        <a:xfrm rot="10800000">
          <a:off x="1538659" y="1544119"/>
          <a:ext cx="277937" cy="325134"/>
        </a:xfrm>
        <a:prstGeom prst="rightArrow">
          <a:avLst>
            <a:gd name="adj1" fmla="val 60000"/>
            <a:gd name="adj2" fmla="val 50000"/>
          </a:avLst>
        </a:prstGeom>
        <a:solidFill>
          <a:schemeClr val="accent1">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kern="1200"/>
        </a:p>
      </dsp:txBody>
      <dsp:txXfrm rot="10800000">
        <a:off x="1538659" y="1544119"/>
        <a:ext cx="277937" cy="325134"/>
      </dsp:txXfrm>
    </dsp:sp>
    <dsp:sp modelId="{44F808E2-FCE2-4D5B-8539-3EBEAC9729F4}">
      <dsp:nvSpPr>
        <dsp:cNvPr id="0" name=""/>
        <dsp:cNvSpPr/>
      </dsp:nvSpPr>
      <dsp:spPr>
        <a:xfrm>
          <a:off x="96529" y="1313378"/>
          <a:ext cx="1311026" cy="786616"/>
        </a:xfrm>
        <a:prstGeom prst="roundRect">
          <a:avLst>
            <a:gd name="adj" fmla="val 10000"/>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a:t> Model Saving </a:t>
          </a:r>
        </a:p>
      </dsp:txBody>
      <dsp:txXfrm>
        <a:off x="96529" y="1313378"/>
        <a:ext cx="1311026" cy="786616"/>
      </dsp:txXfrm>
    </dsp:sp>
    <dsp:sp modelId="{E159FF15-3830-4FE3-B5E5-91D0688D39AE}">
      <dsp:nvSpPr>
        <dsp:cNvPr id="0" name=""/>
        <dsp:cNvSpPr/>
      </dsp:nvSpPr>
      <dsp:spPr>
        <a:xfrm rot="5400000">
          <a:off x="613074" y="2191766"/>
          <a:ext cx="277937" cy="325134"/>
        </a:xfrm>
        <a:prstGeom prst="rightArrow">
          <a:avLst>
            <a:gd name="adj1" fmla="val 60000"/>
            <a:gd name="adj2" fmla="val 50000"/>
          </a:avLst>
        </a:prstGeom>
        <a:solidFill>
          <a:schemeClr val="accent1">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kern="1200"/>
        </a:p>
      </dsp:txBody>
      <dsp:txXfrm rot="5400000">
        <a:off x="613074" y="2191766"/>
        <a:ext cx="277937" cy="325134"/>
      </dsp:txXfrm>
    </dsp:sp>
    <dsp:sp modelId="{5FF95FFA-4E51-48E5-BBAF-521F4FCCC9AD}">
      <dsp:nvSpPr>
        <dsp:cNvPr id="0" name=""/>
        <dsp:cNvSpPr/>
      </dsp:nvSpPr>
      <dsp:spPr>
        <a:xfrm>
          <a:off x="96529" y="2624405"/>
          <a:ext cx="1311026" cy="786616"/>
        </a:xfrm>
        <a:prstGeom prst="roundRect">
          <a:avLst>
            <a:gd name="adj" fmla="val 10000"/>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a:t> User Interface Designing </a:t>
          </a:r>
        </a:p>
      </dsp:txBody>
      <dsp:txXfrm>
        <a:off x="96529" y="2624405"/>
        <a:ext cx="1311026" cy="786616"/>
      </dsp:txXfrm>
    </dsp:sp>
    <dsp:sp modelId="{530F30FF-2044-44B2-BF01-E868C86F8C74}">
      <dsp:nvSpPr>
        <dsp:cNvPr id="0" name=""/>
        <dsp:cNvSpPr/>
      </dsp:nvSpPr>
      <dsp:spPr>
        <a:xfrm>
          <a:off x="1522927" y="2855146"/>
          <a:ext cx="277937" cy="325134"/>
        </a:xfrm>
        <a:prstGeom prst="rightArrow">
          <a:avLst>
            <a:gd name="adj1" fmla="val 60000"/>
            <a:gd name="adj2" fmla="val 50000"/>
          </a:avLst>
        </a:prstGeom>
        <a:solidFill>
          <a:schemeClr val="accent1">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kern="1200"/>
        </a:p>
      </dsp:txBody>
      <dsp:txXfrm>
        <a:off x="1522927" y="2855146"/>
        <a:ext cx="277937" cy="325134"/>
      </dsp:txXfrm>
    </dsp:sp>
    <dsp:sp modelId="{14C1E2EF-2984-4EAF-9D6A-F949D90E0E23}">
      <dsp:nvSpPr>
        <dsp:cNvPr id="0" name=""/>
        <dsp:cNvSpPr/>
      </dsp:nvSpPr>
      <dsp:spPr>
        <a:xfrm>
          <a:off x="1931967" y="2624405"/>
          <a:ext cx="1311026" cy="786616"/>
        </a:xfrm>
        <a:prstGeom prst="roundRect">
          <a:avLst>
            <a:gd name="adj" fmla="val 10000"/>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a:t> Flask API Development </a:t>
          </a:r>
        </a:p>
      </dsp:txBody>
      <dsp:txXfrm>
        <a:off x="1931967" y="2624405"/>
        <a:ext cx="1311026" cy="786616"/>
      </dsp:txXfrm>
    </dsp:sp>
    <dsp:sp modelId="{F650ED00-486D-4B5D-AA3A-0C09D47968F4}">
      <dsp:nvSpPr>
        <dsp:cNvPr id="0" name=""/>
        <dsp:cNvSpPr/>
      </dsp:nvSpPr>
      <dsp:spPr>
        <a:xfrm>
          <a:off x="3358364" y="2855146"/>
          <a:ext cx="277937" cy="325134"/>
        </a:xfrm>
        <a:prstGeom prst="rightArrow">
          <a:avLst>
            <a:gd name="adj1" fmla="val 60000"/>
            <a:gd name="adj2" fmla="val 50000"/>
          </a:avLst>
        </a:prstGeom>
        <a:solidFill>
          <a:schemeClr val="accent1">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kern="1200"/>
        </a:p>
      </dsp:txBody>
      <dsp:txXfrm>
        <a:off x="3358364" y="2855146"/>
        <a:ext cx="277937" cy="325134"/>
      </dsp:txXfrm>
    </dsp:sp>
    <dsp:sp modelId="{F8CF0840-6C97-4298-A4A5-07A1C3F2C12B}">
      <dsp:nvSpPr>
        <dsp:cNvPr id="0" name=""/>
        <dsp:cNvSpPr/>
      </dsp:nvSpPr>
      <dsp:spPr>
        <a:xfrm>
          <a:off x="3767405" y="2624405"/>
          <a:ext cx="1311026" cy="786616"/>
        </a:xfrm>
        <a:prstGeom prst="roundRect">
          <a:avLst>
            <a:gd name="adj" fmla="val 10000"/>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a:t> User Data Validation</a:t>
          </a:r>
        </a:p>
      </dsp:txBody>
      <dsp:txXfrm>
        <a:off x="3767405" y="2624405"/>
        <a:ext cx="1311026" cy="786616"/>
      </dsp:txXfrm>
    </dsp:sp>
    <dsp:sp modelId="{CA846257-D4CD-481A-A336-8516566A912C}">
      <dsp:nvSpPr>
        <dsp:cNvPr id="0" name=""/>
        <dsp:cNvSpPr/>
      </dsp:nvSpPr>
      <dsp:spPr>
        <a:xfrm>
          <a:off x="5193802" y="2855146"/>
          <a:ext cx="277937" cy="325134"/>
        </a:xfrm>
        <a:prstGeom prst="rightArrow">
          <a:avLst>
            <a:gd name="adj1" fmla="val 60000"/>
            <a:gd name="adj2" fmla="val 50000"/>
          </a:avLst>
        </a:prstGeom>
        <a:solidFill>
          <a:schemeClr val="accent1">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kern="1200"/>
        </a:p>
      </dsp:txBody>
      <dsp:txXfrm>
        <a:off x="5193802" y="2855146"/>
        <a:ext cx="277937" cy="325134"/>
      </dsp:txXfrm>
    </dsp:sp>
    <dsp:sp modelId="{F62BFC5C-6E90-40AD-AC11-0CDECC0532DD}">
      <dsp:nvSpPr>
        <dsp:cNvPr id="0" name=""/>
        <dsp:cNvSpPr/>
      </dsp:nvSpPr>
      <dsp:spPr>
        <a:xfrm>
          <a:off x="5602843" y="2624405"/>
          <a:ext cx="1311026" cy="786616"/>
        </a:xfrm>
        <a:prstGeom prst="roundRect">
          <a:avLst>
            <a:gd name="adj" fmla="val 10000"/>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a:t> Cloud Setup </a:t>
          </a:r>
        </a:p>
      </dsp:txBody>
      <dsp:txXfrm>
        <a:off x="5602843" y="2624405"/>
        <a:ext cx="1311026" cy="786616"/>
      </dsp:txXfrm>
    </dsp:sp>
    <dsp:sp modelId="{DD18E424-F729-4695-9FF2-D73629A16652}">
      <dsp:nvSpPr>
        <dsp:cNvPr id="0" name=""/>
        <dsp:cNvSpPr/>
      </dsp:nvSpPr>
      <dsp:spPr>
        <a:xfrm rot="5400000">
          <a:off x="6119387" y="3502793"/>
          <a:ext cx="277937" cy="325134"/>
        </a:xfrm>
        <a:prstGeom prst="rightArrow">
          <a:avLst>
            <a:gd name="adj1" fmla="val 60000"/>
            <a:gd name="adj2" fmla="val 50000"/>
          </a:avLst>
        </a:prstGeom>
        <a:solidFill>
          <a:schemeClr val="accent1">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kern="1200"/>
        </a:p>
      </dsp:txBody>
      <dsp:txXfrm rot="5400000">
        <a:off x="6119387" y="3502793"/>
        <a:ext cx="277937" cy="325134"/>
      </dsp:txXfrm>
    </dsp:sp>
    <dsp:sp modelId="{8F13E091-315C-46B6-B6DB-258E8812A6DD}">
      <dsp:nvSpPr>
        <dsp:cNvPr id="0" name=""/>
        <dsp:cNvSpPr/>
      </dsp:nvSpPr>
      <dsp:spPr>
        <a:xfrm>
          <a:off x="5602843" y="3935432"/>
          <a:ext cx="1311026" cy="786616"/>
        </a:xfrm>
        <a:prstGeom prst="roundRect">
          <a:avLst>
            <a:gd name="adj" fmla="val 10000"/>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a:t>Model Deployment </a:t>
          </a:r>
        </a:p>
      </dsp:txBody>
      <dsp:txXfrm>
        <a:off x="5602843" y="3935432"/>
        <a:ext cx="1311026" cy="786616"/>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D2C1AE9-528A-4B16-968E-8238EF036B53}" type="datetimeFigureOut">
              <a:rPr lang="en-US" smtClean="0"/>
              <a:t>2/22/2024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0AC17C-5782-44E0-A323-F450E4DB349C}" type="slidenum">
              <a:rPr lang="en-US" smtClean="0"/>
              <a:t>‹#›</a:t>
            </a:fld>
            <a:endParaRPr lang="en-US"/>
          </a:p>
        </p:txBody>
      </p:sp>
    </p:spTree>
  </p:cSld>
  <p:clrMapOvr>
    <a:masterClrMapping/>
  </p:clrMapOvr>
  <p:transition>
    <p:wipe dir="d"/>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D2C1AE9-528A-4B16-968E-8238EF036B53}" type="datetimeFigureOut">
              <a:rPr lang="en-US" smtClean="0"/>
              <a:t>2/22/2024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0AC17C-5782-44E0-A323-F450E4DB349C}" type="slidenum">
              <a:rPr lang="en-US" smtClean="0"/>
              <a:t>‹#›</a:t>
            </a:fld>
            <a:endParaRPr lang="en-US"/>
          </a:p>
        </p:txBody>
      </p:sp>
    </p:spTree>
  </p:cSld>
  <p:clrMapOvr>
    <a:masterClrMapping/>
  </p:clrMapOvr>
  <p:transition>
    <p:wipe dir="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D2C1AE9-528A-4B16-968E-8238EF036B53}" type="datetimeFigureOut">
              <a:rPr lang="en-US" smtClean="0"/>
              <a:t>2/22/2024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0AC17C-5782-44E0-A323-F450E4DB349C}" type="slidenum">
              <a:rPr lang="en-US" smtClean="0"/>
              <a:t>‹#›</a:t>
            </a:fld>
            <a:endParaRPr lang="en-US"/>
          </a:p>
        </p:txBody>
      </p:sp>
    </p:spTree>
  </p:cSld>
  <p:clrMapOvr>
    <a:masterClrMapping/>
  </p:clrMapOvr>
  <p:transition>
    <p:wipe di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D2C1AE9-528A-4B16-968E-8238EF036B53}" type="datetimeFigureOut">
              <a:rPr lang="en-US" smtClean="0"/>
              <a:t>2/22/2024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0AC17C-5782-44E0-A323-F450E4DB349C}" type="slidenum">
              <a:rPr lang="en-US" smtClean="0"/>
              <a:t>‹#›</a:t>
            </a:fld>
            <a:endParaRPr lang="en-US"/>
          </a:p>
        </p:txBody>
      </p:sp>
    </p:spTree>
  </p:cSld>
  <p:clrMapOvr>
    <a:masterClrMapping/>
  </p:clrMapOvr>
  <p:transition>
    <p:wipe di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D2C1AE9-528A-4B16-968E-8238EF036B53}" type="datetimeFigureOut">
              <a:rPr lang="en-US" smtClean="0"/>
              <a:t>2/22/2024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0AC17C-5782-44E0-A323-F450E4DB349C}" type="slidenum">
              <a:rPr lang="en-US" smtClean="0"/>
              <a:t>‹#›</a:t>
            </a:fld>
            <a:endParaRPr lang="en-US"/>
          </a:p>
        </p:txBody>
      </p:sp>
    </p:spTree>
  </p:cSld>
  <p:clrMapOvr>
    <a:masterClrMapping/>
  </p:clrMapOvr>
  <p:transition>
    <p:wipe di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D2C1AE9-528A-4B16-968E-8238EF036B53}" type="datetimeFigureOut">
              <a:rPr lang="en-US" smtClean="0"/>
              <a:t>2/22/2024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0AC17C-5782-44E0-A323-F450E4DB349C}" type="slidenum">
              <a:rPr lang="en-US" smtClean="0"/>
              <a:t>‹#›</a:t>
            </a:fld>
            <a:endParaRPr lang="en-US"/>
          </a:p>
        </p:txBody>
      </p:sp>
    </p:spTree>
  </p:cSld>
  <p:clrMapOvr>
    <a:masterClrMapping/>
  </p:clrMapOvr>
  <p:transition>
    <p:wipe di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D2C1AE9-528A-4B16-968E-8238EF036B53}" type="datetimeFigureOut">
              <a:rPr lang="en-US" smtClean="0"/>
              <a:t>2/22/2024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C0AC17C-5782-44E0-A323-F450E4DB349C}" type="slidenum">
              <a:rPr lang="en-US" smtClean="0"/>
              <a:t>‹#›</a:t>
            </a:fld>
            <a:endParaRPr lang="en-US"/>
          </a:p>
        </p:txBody>
      </p:sp>
    </p:spTree>
  </p:cSld>
  <p:clrMapOvr>
    <a:masterClrMapping/>
  </p:clrMapOvr>
  <p:transition>
    <p:wipe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D2C1AE9-528A-4B16-968E-8238EF036B53}" type="datetimeFigureOut">
              <a:rPr lang="en-US" smtClean="0"/>
              <a:t>2/22/2024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C0AC17C-5782-44E0-A323-F450E4DB349C}" type="slidenum">
              <a:rPr lang="en-US" smtClean="0"/>
              <a:t>‹#›</a:t>
            </a:fld>
            <a:endParaRPr lang="en-US"/>
          </a:p>
        </p:txBody>
      </p:sp>
    </p:spTree>
  </p:cSld>
  <p:clrMapOvr>
    <a:masterClrMapping/>
  </p:clrMapOvr>
  <p:transition>
    <p:wipe di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2C1AE9-528A-4B16-968E-8238EF036B53}" type="datetimeFigureOut">
              <a:rPr lang="en-US" smtClean="0"/>
              <a:t>2/22/2024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C0AC17C-5782-44E0-A323-F450E4DB349C}" type="slidenum">
              <a:rPr lang="en-US" smtClean="0"/>
              <a:t>‹#›</a:t>
            </a:fld>
            <a:endParaRPr lang="en-US"/>
          </a:p>
        </p:txBody>
      </p:sp>
    </p:spTree>
  </p:cSld>
  <p:clrMapOvr>
    <a:masterClrMapping/>
  </p:clrMapOvr>
  <p:transition>
    <p:wipe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D2C1AE9-528A-4B16-968E-8238EF036B53}" type="datetimeFigureOut">
              <a:rPr lang="en-US" smtClean="0"/>
              <a:t>2/22/2024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0AC17C-5782-44E0-A323-F450E4DB349C}" type="slidenum">
              <a:rPr lang="en-US" smtClean="0"/>
              <a:t>‹#›</a:t>
            </a:fld>
            <a:endParaRPr lang="en-US"/>
          </a:p>
        </p:txBody>
      </p:sp>
    </p:spTree>
  </p:cSld>
  <p:clrMapOvr>
    <a:masterClrMapping/>
  </p:clrMapOvr>
  <p:transition>
    <p:wipe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D2C1AE9-528A-4B16-968E-8238EF036B53}" type="datetimeFigureOut">
              <a:rPr lang="en-US" smtClean="0"/>
              <a:t>2/22/2024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0AC17C-5782-44E0-A323-F450E4DB349C}" type="slidenum">
              <a:rPr lang="en-US" smtClean="0"/>
              <a:t>‹#›</a:t>
            </a:fld>
            <a:endParaRPr lang="en-US"/>
          </a:p>
        </p:txBody>
      </p:sp>
    </p:spTree>
  </p:cSld>
  <p:clrMapOvr>
    <a:masterClrMapping/>
  </p:clrMapOvr>
  <p:transition>
    <p:wipe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D6B19C"/>
            </a:gs>
            <a:gs pos="30000">
              <a:srgbClr val="D49E6C"/>
            </a:gs>
            <a:gs pos="70000">
              <a:srgbClr val="A65528"/>
            </a:gs>
            <a:gs pos="100000">
              <a:srgbClr val="663012"/>
            </a:gs>
          </a:gsLst>
          <a:lin ang="54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2C1AE9-528A-4B16-968E-8238EF036B53}" type="datetimeFigureOut">
              <a:rPr lang="en-US" smtClean="0"/>
              <a:t>2/22/2024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0AC17C-5782-44E0-A323-F450E4DB349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wipe dir="d"/>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The%20data%20for%20training%20is%20obtained%20from%20famous%20machine%20learning%20repository.%20UCI%20Machine%20Learning%20Repository:%20https:/archive.ics.uci.edu/ml/datasets/thyroid+disease"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2.png"/><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609600"/>
            <a:ext cx="7772400" cy="2381250"/>
          </a:xfrm>
        </p:spPr>
        <p:txBody>
          <a:bodyPr>
            <a:normAutofit fontScale="90000"/>
          </a:bodyPr>
          <a:lstStyle/>
          <a:p>
            <a:r>
              <a:rPr lang="en-IN" b="1"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latin typeface="Dubai" panose="020B0503030403030204" pitchFamily="34" charset="-78"/>
                <a:cs typeface="Dubai" panose="020B0503030403030204" pitchFamily="34" charset="-78"/>
              </a:rPr>
              <a:t>DETAILED PROJECT REPORT</a:t>
            </a:r>
            <a:br>
              <a:rPr lang="en-IN" b="1"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latin typeface="Dubai" panose="020B0503030403030204" pitchFamily="34" charset="-78"/>
                <a:cs typeface="Dubai" panose="020B0503030403030204" pitchFamily="34" charset="-78"/>
              </a:rPr>
            </a:br>
            <a:r>
              <a:rPr lang="en-IN" b="1"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latin typeface="Dubai" panose="020B0503030403030204" pitchFamily="34" charset="-78"/>
                <a:cs typeface="Dubai" panose="020B0503030403030204" pitchFamily="34" charset="-78"/>
              </a:rPr>
              <a:t>ON</a:t>
            </a:r>
            <a:br>
              <a:rPr lang="en-IN" b="1"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latin typeface="Dubai" panose="020B0503030403030204" pitchFamily="34" charset="-78"/>
                <a:cs typeface="Dubai" panose="020B0503030403030204" pitchFamily="34" charset="-78"/>
              </a:rPr>
            </a:br>
            <a:r>
              <a:rPr lang="en-IN" b="1"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latin typeface="Dubai" panose="020B0503030403030204" pitchFamily="34" charset="-78"/>
                <a:cs typeface="Dubai" panose="020B0503030403030204" pitchFamily="34" charset="-78"/>
              </a:rPr>
              <a:t>CREDIT CARD DEFAULT PREDICTION</a:t>
            </a:r>
            <a:endParaRPr lang="en-US" b="1" i="1"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endParaRPr>
          </a:p>
        </p:txBody>
      </p:sp>
      <p:sp>
        <p:nvSpPr>
          <p:cNvPr id="3" name="Subtitle 2"/>
          <p:cNvSpPr>
            <a:spLocks noGrp="1"/>
          </p:cNvSpPr>
          <p:nvPr>
            <p:ph type="subTitle" idx="1"/>
          </p:nvPr>
        </p:nvSpPr>
        <p:spPr>
          <a:xfrm>
            <a:off x="152400" y="5257800"/>
            <a:ext cx="2895600" cy="1219200"/>
          </a:xfrm>
        </p:spPr>
        <p:txBody>
          <a:bodyPr>
            <a:scene3d>
              <a:camera prst="orthographicFront"/>
              <a:lightRig rig="flat" dir="tl">
                <a:rot lat="0" lon="0" rev="6600000"/>
              </a:lightRig>
            </a:scene3d>
            <a:sp3d extrusionH="25400" contourW="8890">
              <a:bevelT w="38100" h="31750"/>
              <a:contourClr>
                <a:schemeClr val="accent2">
                  <a:shade val="75000"/>
                </a:schemeClr>
              </a:contourClr>
            </a:sp3d>
          </a:bodyPr>
          <a:lstStyle/>
          <a:p>
            <a:pPr algn="just"/>
            <a:r>
              <a:rPr lang="en-US" b="1" u="sng"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mj-lt"/>
                <a:cs typeface="Leelawadee UI" panose="020B0502040204020203" pitchFamily="34" charset="-34"/>
              </a:rPr>
              <a:t>Created By :-</a:t>
            </a:r>
          </a:p>
          <a:p>
            <a:pPr algn="just"/>
            <a:r>
              <a:rPr lang="en-US" b="1" u="sng" dirty="0" err="1"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mj-lt"/>
                <a:ea typeface="Ebrima" panose="02000000000000000000" pitchFamily="2" charset="0"/>
                <a:cs typeface="Segoe UI Semibold" panose="020B0702040204020203" pitchFamily="34" charset="0"/>
              </a:rPr>
              <a:t>Bhavika</a:t>
            </a:r>
            <a:r>
              <a:rPr lang="en-US" b="1" u="sng"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mj-lt"/>
                <a:ea typeface="Ebrima" panose="02000000000000000000" pitchFamily="2" charset="0"/>
                <a:cs typeface="Segoe UI Semibold" panose="020B0702040204020203" pitchFamily="34" charset="0"/>
              </a:rPr>
              <a:t> </a:t>
            </a:r>
            <a:r>
              <a:rPr lang="en-US" b="1" u="sng" dirty="0" err="1"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mj-lt"/>
                <a:ea typeface="Ebrima" panose="02000000000000000000" pitchFamily="2" charset="0"/>
                <a:cs typeface="Segoe UI Semibold" panose="020B0702040204020203" pitchFamily="34" charset="0"/>
              </a:rPr>
              <a:t>Pathak</a:t>
            </a:r>
            <a:endParaRPr lang="en-US" b="1" u="sng"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mj-lt"/>
              <a:ea typeface="Ebrima" panose="02000000000000000000" pitchFamily="2" charset="0"/>
              <a:cs typeface="Segoe UI Semibold" panose="020B0702040204020203" pitchFamily="34" charset="0"/>
            </a:endParaRPr>
          </a:p>
          <a:p>
            <a:pPr algn="l"/>
            <a:endParaRPr lang="en-US"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pic>
        <p:nvPicPr>
          <p:cNvPr id="4" name="Picture 3" descr="654067de-f5b4-416a-a1ab-351329e07733.png"/>
          <p:cNvPicPr>
            <a:picLocks noChangeAspect="1"/>
          </p:cNvPicPr>
          <p:nvPr/>
        </p:nvPicPr>
        <p:blipFill>
          <a:blip r:embed="rId2" cstate="print"/>
          <a:stretch>
            <a:fillRect/>
          </a:stretch>
        </p:blipFill>
        <p:spPr>
          <a:xfrm>
            <a:off x="5486400" y="3276600"/>
            <a:ext cx="3200400" cy="3200400"/>
          </a:xfrm>
          <a:prstGeom prst="rect">
            <a:avLst/>
          </a:prstGeom>
        </p:spPr>
      </p:pic>
    </p:spTree>
  </p:cSld>
  <p:clrMapOvr>
    <a:masterClrMapping/>
  </p:clrMapOvr>
  <p:transition>
    <p:wipe di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latin typeface="Georgia" panose="02040502050405020303" pitchFamily="18" charset="0"/>
              </a:rPr>
              <a:t>SOFTWARES</a:t>
            </a:r>
            <a:endParaRPr lang="en-US" b="1"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endParaRPr>
          </a:p>
        </p:txBody>
      </p:sp>
      <p:sp>
        <p:nvSpPr>
          <p:cNvPr id="3" name="Content Placeholder 2"/>
          <p:cNvSpPr>
            <a:spLocks noGrp="1"/>
          </p:cNvSpPr>
          <p:nvPr>
            <p:ph idx="1"/>
          </p:nvPr>
        </p:nvSpPr>
        <p:spPr/>
        <p:txBody>
          <a:bodyPr>
            <a:normAutofit fontScale="70000" lnSpcReduction="20000"/>
          </a:bodyPr>
          <a:lstStyle/>
          <a:p>
            <a:pPr algn="just">
              <a:lnSpc>
                <a:spcPct val="150000"/>
              </a:lnSpc>
              <a:buClrTx/>
              <a:buSzPct val="120000"/>
              <a:buFont typeface="Wingdings" panose="05000000000000000000" pitchFamily="2" charset="2"/>
              <a:buChar char="Ø"/>
            </a:pPr>
            <a:r>
              <a:rPr lang="en-IN" b="1" dirty="0" err="1" smtClean="0">
                <a:solidFill>
                  <a:srgbClr val="002060"/>
                </a:solidFill>
                <a:cs typeface="Times New Roman" panose="02020603050405020304" pitchFamily="18" charset="0"/>
              </a:rPr>
              <a:t>PyCharm</a:t>
            </a:r>
            <a:r>
              <a:rPr lang="en-IN" b="1" dirty="0" smtClean="0">
                <a:solidFill>
                  <a:srgbClr val="002060"/>
                </a:solidFill>
                <a:cs typeface="Times New Roman" panose="02020603050405020304" pitchFamily="18" charset="0"/>
              </a:rPr>
              <a:t> is used as IDE.</a:t>
            </a:r>
          </a:p>
          <a:p>
            <a:pPr algn="just">
              <a:lnSpc>
                <a:spcPct val="150000"/>
              </a:lnSpc>
              <a:buClrTx/>
              <a:buSzPct val="120000"/>
              <a:buFont typeface="Wingdings" panose="05000000000000000000" pitchFamily="2" charset="2"/>
              <a:buChar char="Ø"/>
            </a:pPr>
            <a:r>
              <a:rPr lang="en-IN" b="1" dirty="0" err="1" smtClean="0">
                <a:solidFill>
                  <a:srgbClr val="002060"/>
                </a:solidFill>
                <a:cs typeface="Times New Roman" panose="02020603050405020304" pitchFamily="18" charset="0"/>
              </a:rPr>
              <a:t>Matplotlib</a:t>
            </a:r>
            <a:r>
              <a:rPr lang="en-IN" b="1" dirty="0" smtClean="0">
                <a:solidFill>
                  <a:srgbClr val="002060"/>
                </a:solidFill>
                <a:cs typeface="Times New Roman" panose="02020603050405020304" pitchFamily="18" charset="0"/>
              </a:rPr>
              <a:t> and </a:t>
            </a:r>
            <a:r>
              <a:rPr lang="en-IN" b="1" dirty="0" err="1" smtClean="0">
                <a:solidFill>
                  <a:srgbClr val="002060"/>
                </a:solidFill>
                <a:cs typeface="Times New Roman" panose="02020603050405020304" pitchFamily="18" charset="0"/>
              </a:rPr>
              <a:t>Seaborn</a:t>
            </a:r>
            <a:r>
              <a:rPr lang="en-IN" b="1" dirty="0" smtClean="0">
                <a:solidFill>
                  <a:srgbClr val="002060"/>
                </a:solidFill>
                <a:cs typeface="Times New Roman" panose="02020603050405020304" pitchFamily="18" charset="0"/>
              </a:rPr>
              <a:t> are used for visualization of the plots. </a:t>
            </a:r>
          </a:p>
          <a:p>
            <a:pPr algn="just">
              <a:lnSpc>
                <a:spcPct val="150000"/>
              </a:lnSpc>
              <a:buClrTx/>
              <a:buSzPct val="120000"/>
              <a:buFont typeface="Wingdings" panose="05000000000000000000" pitchFamily="2" charset="2"/>
              <a:buChar char="Ø"/>
            </a:pPr>
            <a:r>
              <a:rPr lang="en-IN" b="1" dirty="0" err="1" smtClean="0">
                <a:solidFill>
                  <a:srgbClr val="002060"/>
                </a:solidFill>
                <a:cs typeface="Times New Roman" panose="02020603050405020304" pitchFamily="18" charset="0"/>
              </a:rPr>
              <a:t>Heroku</a:t>
            </a:r>
            <a:r>
              <a:rPr lang="en-IN" b="1" dirty="0" smtClean="0">
                <a:solidFill>
                  <a:srgbClr val="002060"/>
                </a:solidFill>
                <a:cs typeface="Times New Roman" panose="02020603050405020304" pitchFamily="18" charset="0"/>
              </a:rPr>
              <a:t> is used for deployment of the model.</a:t>
            </a:r>
          </a:p>
          <a:p>
            <a:pPr algn="just">
              <a:lnSpc>
                <a:spcPct val="150000"/>
              </a:lnSpc>
              <a:buClrTx/>
              <a:buSzPct val="120000"/>
              <a:buFont typeface="Wingdings" panose="05000000000000000000" pitchFamily="2" charset="2"/>
              <a:buChar char="Ø"/>
            </a:pPr>
            <a:r>
              <a:rPr lang="en-IN" b="1" dirty="0" err="1" smtClean="0">
                <a:solidFill>
                  <a:srgbClr val="002060"/>
                </a:solidFill>
                <a:cs typeface="Times New Roman" panose="02020603050405020304" pitchFamily="18" charset="0"/>
              </a:rPr>
              <a:t>MongoDB</a:t>
            </a:r>
            <a:r>
              <a:rPr lang="en-IN" b="1" dirty="0" smtClean="0">
                <a:solidFill>
                  <a:srgbClr val="002060"/>
                </a:solidFill>
                <a:cs typeface="Times New Roman" panose="02020603050405020304" pitchFamily="18" charset="0"/>
              </a:rPr>
              <a:t> is used to retrieve, insert, delete, and update the database. </a:t>
            </a:r>
          </a:p>
          <a:p>
            <a:pPr algn="just">
              <a:lnSpc>
                <a:spcPct val="150000"/>
              </a:lnSpc>
              <a:buClrTx/>
              <a:buSzPct val="120000"/>
              <a:buFont typeface="Wingdings" panose="05000000000000000000" pitchFamily="2" charset="2"/>
              <a:buChar char="Ø"/>
            </a:pPr>
            <a:r>
              <a:rPr lang="en-IN" b="1" dirty="0" smtClean="0">
                <a:solidFill>
                  <a:srgbClr val="002060"/>
                </a:solidFill>
                <a:cs typeface="Times New Roman" panose="02020603050405020304" pitchFamily="18" charset="0"/>
              </a:rPr>
              <a:t>Front-end development is done using html, CSS, bootstrap</a:t>
            </a:r>
          </a:p>
          <a:p>
            <a:pPr algn="just">
              <a:lnSpc>
                <a:spcPct val="150000"/>
              </a:lnSpc>
              <a:buClrTx/>
              <a:buSzPct val="120000"/>
              <a:buFont typeface="Wingdings" panose="05000000000000000000" pitchFamily="2" charset="2"/>
              <a:buChar char="Ø"/>
            </a:pPr>
            <a:r>
              <a:rPr lang="en-IN" b="1" dirty="0" smtClean="0">
                <a:solidFill>
                  <a:srgbClr val="002060"/>
                </a:solidFill>
                <a:cs typeface="Times New Roman" panose="02020603050405020304" pitchFamily="18" charset="0"/>
              </a:rPr>
              <a:t>Flask is used for backend development and for API development. </a:t>
            </a:r>
          </a:p>
          <a:p>
            <a:pPr algn="just">
              <a:lnSpc>
                <a:spcPct val="150000"/>
              </a:lnSpc>
              <a:buClrTx/>
              <a:buSzPct val="120000"/>
              <a:buFont typeface="Wingdings" panose="05000000000000000000" pitchFamily="2" charset="2"/>
              <a:buChar char="Ø"/>
            </a:pPr>
            <a:r>
              <a:rPr lang="en-IN" b="1" dirty="0" err="1" smtClean="0">
                <a:solidFill>
                  <a:srgbClr val="002060"/>
                </a:solidFill>
                <a:cs typeface="Times New Roman" panose="02020603050405020304" pitchFamily="18" charset="0"/>
              </a:rPr>
              <a:t>GitHub</a:t>
            </a:r>
            <a:r>
              <a:rPr lang="en-IN" b="1" dirty="0" smtClean="0">
                <a:solidFill>
                  <a:srgbClr val="002060"/>
                </a:solidFill>
                <a:cs typeface="Times New Roman" panose="02020603050405020304" pitchFamily="18" charset="0"/>
              </a:rPr>
              <a:t> is used as version control system.</a:t>
            </a:r>
          </a:p>
        </p:txBody>
      </p:sp>
      <p:pic>
        <p:nvPicPr>
          <p:cNvPr id="4" name="Picture 3" descr="654067de-f5b4-416a-a1ab-351329e07733.png"/>
          <p:cNvPicPr>
            <a:picLocks noChangeAspect="1"/>
          </p:cNvPicPr>
          <p:nvPr/>
        </p:nvPicPr>
        <p:blipFill>
          <a:blip r:embed="rId2" cstate="print"/>
          <a:stretch>
            <a:fillRect/>
          </a:stretch>
        </p:blipFill>
        <p:spPr>
          <a:xfrm>
            <a:off x="7406640" y="0"/>
            <a:ext cx="1737360" cy="1737360"/>
          </a:xfrm>
          <a:prstGeom prst="rect">
            <a:avLst/>
          </a:prstGeom>
        </p:spPr>
      </p:pic>
    </p:spTree>
  </p:cSld>
  <p:clrMapOvr>
    <a:masterClrMapping/>
  </p:clrMapOvr>
  <p:transition>
    <p:wipe dir="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latin typeface="Georgia" panose="02040502050405020303" pitchFamily="18" charset="0"/>
              </a:rPr>
              <a:t>DATABASE</a:t>
            </a:r>
            <a:endParaRPr lang="en-US" b="1"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endParaRPr>
          </a:p>
        </p:txBody>
      </p:sp>
      <p:pic>
        <p:nvPicPr>
          <p:cNvPr id="4" name="Content Placeholder 3" descr="Screenshot (475).png"/>
          <p:cNvPicPr>
            <a:picLocks noGrp="1" noChangeAspect="1"/>
          </p:cNvPicPr>
          <p:nvPr>
            <p:ph idx="1"/>
          </p:nvPr>
        </p:nvPicPr>
        <p:blipFill>
          <a:blip r:embed="rId2" cstate="print"/>
          <a:stretch>
            <a:fillRect/>
          </a:stretch>
        </p:blipFill>
        <p:spPr>
          <a:xfrm>
            <a:off x="304800" y="1371600"/>
            <a:ext cx="5115639" cy="1171739"/>
          </a:xfrm>
        </p:spPr>
      </p:pic>
      <p:pic>
        <p:nvPicPr>
          <p:cNvPr id="5" name="Picture 4" descr="Screenshot (476).png"/>
          <p:cNvPicPr>
            <a:picLocks noChangeAspect="1"/>
          </p:cNvPicPr>
          <p:nvPr/>
        </p:nvPicPr>
        <p:blipFill>
          <a:blip r:embed="rId3" cstate="print"/>
          <a:stretch>
            <a:fillRect/>
          </a:stretch>
        </p:blipFill>
        <p:spPr>
          <a:xfrm>
            <a:off x="228600" y="2590800"/>
            <a:ext cx="3286584" cy="1143160"/>
          </a:xfrm>
          <a:prstGeom prst="rect">
            <a:avLst/>
          </a:prstGeom>
        </p:spPr>
      </p:pic>
      <p:pic>
        <p:nvPicPr>
          <p:cNvPr id="6" name="Picture 5" descr="Screenshot (477).png"/>
          <p:cNvPicPr>
            <a:picLocks noChangeAspect="1"/>
          </p:cNvPicPr>
          <p:nvPr/>
        </p:nvPicPr>
        <p:blipFill>
          <a:blip r:embed="rId4" cstate="print"/>
          <a:stretch>
            <a:fillRect/>
          </a:stretch>
        </p:blipFill>
        <p:spPr>
          <a:xfrm>
            <a:off x="381000" y="3810000"/>
            <a:ext cx="1895740" cy="819264"/>
          </a:xfrm>
          <a:prstGeom prst="rect">
            <a:avLst/>
          </a:prstGeom>
        </p:spPr>
      </p:pic>
      <p:pic>
        <p:nvPicPr>
          <p:cNvPr id="7" name="Picture 6" descr="Screenshot (478).png"/>
          <p:cNvPicPr>
            <a:picLocks noChangeAspect="1"/>
          </p:cNvPicPr>
          <p:nvPr/>
        </p:nvPicPr>
        <p:blipFill>
          <a:blip r:embed="rId5" cstate="print"/>
          <a:stretch>
            <a:fillRect/>
          </a:stretch>
        </p:blipFill>
        <p:spPr>
          <a:xfrm>
            <a:off x="457200" y="4724400"/>
            <a:ext cx="4077269" cy="971686"/>
          </a:xfrm>
          <a:prstGeom prst="rect">
            <a:avLst/>
          </a:prstGeom>
        </p:spPr>
      </p:pic>
      <p:pic>
        <p:nvPicPr>
          <p:cNvPr id="8" name="Picture 7" descr="Screenshot (479).png"/>
          <p:cNvPicPr>
            <a:picLocks noChangeAspect="1"/>
          </p:cNvPicPr>
          <p:nvPr/>
        </p:nvPicPr>
        <p:blipFill>
          <a:blip r:embed="rId6" cstate="print"/>
          <a:stretch>
            <a:fillRect/>
          </a:stretch>
        </p:blipFill>
        <p:spPr>
          <a:xfrm>
            <a:off x="0" y="5943600"/>
            <a:ext cx="3429479" cy="666843"/>
          </a:xfrm>
          <a:prstGeom prst="rect">
            <a:avLst/>
          </a:prstGeom>
        </p:spPr>
      </p:pic>
      <p:sp>
        <p:nvSpPr>
          <p:cNvPr id="9" name="Rectangle 8"/>
          <p:cNvSpPr/>
          <p:nvPr/>
        </p:nvSpPr>
        <p:spPr>
          <a:xfrm>
            <a:off x="3733800" y="3352800"/>
            <a:ext cx="4114800" cy="369332"/>
          </a:xfrm>
          <a:prstGeom prst="rect">
            <a:avLst/>
          </a:prstGeom>
        </p:spPr>
        <p:txBody>
          <a:bodyPr wrap="square">
            <a:spAutoFit/>
          </a:bodyPr>
          <a:lstStyle/>
          <a:p>
            <a:pPr algn="ctr"/>
            <a:r>
              <a:rPr lang="en-IN" b="1" cap="all" dirty="0" err="1"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Trebuchet MS" panose="020B0603020202020204" pitchFamily="34" charset="0"/>
                <a:cs typeface="Times New Roman" panose="02020603050405020304" pitchFamily="18" charset="0"/>
              </a:rPr>
              <a:t>MongoDB</a:t>
            </a:r>
            <a:r>
              <a:rPr lang="en-IN"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Trebuchet MS" panose="020B0603020202020204" pitchFamily="34" charset="0"/>
                <a:cs typeface="Times New Roman" panose="02020603050405020304" pitchFamily="18" charset="0"/>
              </a:rPr>
              <a:t> ATLAS Database</a:t>
            </a:r>
            <a:endParaRPr lang="en-IN"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Trebuchet MS" panose="020B0603020202020204" pitchFamily="34" charset="0"/>
              <a:cs typeface="Times New Roman" panose="02020603050405020304" pitchFamily="18" charset="0"/>
            </a:endParaRPr>
          </a:p>
        </p:txBody>
      </p:sp>
      <p:pic>
        <p:nvPicPr>
          <p:cNvPr id="10" name="Picture 9" descr="654067de-f5b4-416a-a1ab-351329e07733.png"/>
          <p:cNvPicPr>
            <a:picLocks noChangeAspect="1"/>
          </p:cNvPicPr>
          <p:nvPr/>
        </p:nvPicPr>
        <p:blipFill>
          <a:blip r:embed="rId7" cstate="print"/>
          <a:stretch>
            <a:fillRect/>
          </a:stretch>
        </p:blipFill>
        <p:spPr>
          <a:xfrm>
            <a:off x="7406640" y="0"/>
            <a:ext cx="1737360" cy="1737360"/>
          </a:xfrm>
          <a:prstGeom prst="rect">
            <a:avLst/>
          </a:prstGeom>
        </p:spPr>
      </p:pic>
    </p:spTree>
  </p:cSld>
  <p:clrMapOvr>
    <a:masterClrMapping/>
  </p:clrMapOvr>
  <p:transition>
    <p:wipe dir="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latin typeface="Georgia" panose="02040502050405020303" pitchFamily="18" charset="0"/>
              </a:rPr>
              <a:t>DEPOLYMENT</a:t>
            </a:r>
            <a:endParaRPr lang="en-US" b="1"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endParaRPr>
          </a:p>
        </p:txBody>
      </p:sp>
      <p:sp>
        <p:nvSpPr>
          <p:cNvPr id="3" name="Content Placeholder 2"/>
          <p:cNvSpPr>
            <a:spLocks noGrp="1"/>
          </p:cNvSpPr>
          <p:nvPr>
            <p:ph idx="1"/>
          </p:nvPr>
        </p:nvSpPr>
        <p:spPr/>
        <p:txBody>
          <a:bodyPr/>
          <a:lstStyle/>
          <a:p>
            <a:r>
              <a:rPr lang="en-IN" b="1" dirty="0" smtClean="0">
                <a:solidFill>
                  <a:srgbClr val="002060"/>
                </a:solidFill>
                <a:latin typeface="Trebuchet MS" panose="020B0603020202020204" pitchFamily="34" charset="0"/>
                <a:cs typeface="Times New Roman" panose="02020603050405020304" pitchFamily="18" charset="0"/>
              </a:rPr>
              <a:t>The final model is deployed on </a:t>
            </a:r>
            <a:r>
              <a:rPr lang="en-IN" b="1" dirty="0" err="1" smtClean="0">
                <a:solidFill>
                  <a:srgbClr val="002060"/>
                </a:solidFill>
                <a:latin typeface="Trebuchet MS" panose="020B0603020202020204" pitchFamily="34" charset="0"/>
                <a:cs typeface="Times New Roman" panose="02020603050405020304" pitchFamily="18" charset="0"/>
              </a:rPr>
              <a:t>Netlify</a:t>
            </a:r>
            <a:r>
              <a:rPr lang="en-IN" b="1" dirty="0" smtClean="0">
                <a:solidFill>
                  <a:srgbClr val="002060"/>
                </a:solidFill>
                <a:latin typeface="Trebuchet MS" panose="020B0603020202020204" pitchFamily="34" charset="0"/>
                <a:cs typeface="Times New Roman" panose="02020603050405020304" pitchFamily="18" charset="0"/>
              </a:rPr>
              <a:t> </a:t>
            </a:r>
            <a:r>
              <a:rPr lang="en-IN" b="1" dirty="0" smtClean="0">
                <a:solidFill>
                  <a:srgbClr val="002060"/>
                </a:solidFill>
                <a:latin typeface="Trebuchet MS" panose="020B0603020202020204" pitchFamily="34" charset="0"/>
                <a:cs typeface="Times New Roman" panose="02020603050405020304" pitchFamily="18" charset="0"/>
              </a:rPr>
              <a:t>Cloud</a:t>
            </a:r>
            <a:br>
              <a:rPr lang="en-IN" b="1" dirty="0" smtClean="0">
                <a:solidFill>
                  <a:srgbClr val="002060"/>
                </a:solidFill>
                <a:latin typeface="Trebuchet MS" panose="020B0603020202020204" pitchFamily="34" charset="0"/>
                <a:cs typeface="Times New Roman" panose="02020603050405020304" pitchFamily="18" charset="0"/>
              </a:rPr>
            </a:br>
            <a:r>
              <a:rPr lang="en-IN" b="1" dirty="0" smtClean="0">
                <a:solidFill>
                  <a:srgbClr val="002060"/>
                </a:solidFill>
                <a:latin typeface="Trebuchet MS" panose="020B0603020202020204" pitchFamily="34" charset="0"/>
                <a:cs typeface="Times New Roman" panose="02020603050405020304" pitchFamily="18" charset="0"/>
              </a:rPr>
              <a:t>URL:</a:t>
            </a:r>
            <a:r>
              <a:rPr lang="en-US" dirty="0"/>
              <a:t> https://creditcarddefaultprediction.netlify.app</a:t>
            </a:r>
          </a:p>
          <a:p>
            <a:endParaRPr lang="en-IN" b="1" dirty="0" smtClean="0">
              <a:solidFill>
                <a:srgbClr val="002060"/>
              </a:solidFill>
              <a:latin typeface="Trebuchet MS" panose="020B0603020202020204" pitchFamily="34" charset="0"/>
              <a:cs typeface="Times New Roman" panose="02020603050405020304" pitchFamily="18" charset="0"/>
            </a:endParaRPr>
          </a:p>
          <a:p>
            <a:endParaRPr lang="en-US" dirty="0"/>
          </a:p>
        </p:txBody>
      </p:sp>
      <p:pic>
        <p:nvPicPr>
          <p:cNvPr id="4" name="Picture 3" descr="654067de-f5b4-416a-a1ab-351329e07733.png"/>
          <p:cNvPicPr>
            <a:picLocks noChangeAspect="1"/>
          </p:cNvPicPr>
          <p:nvPr/>
        </p:nvPicPr>
        <p:blipFill>
          <a:blip r:embed="rId2" cstate="print"/>
          <a:stretch>
            <a:fillRect/>
          </a:stretch>
        </p:blipFill>
        <p:spPr>
          <a:xfrm>
            <a:off x="0" y="5120640"/>
            <a:ext cx="1737360" cy="1737360"/>
          </a:xfrm>
          <a:prstGeom prst="rect">
            <a:avLst/>
          </a:prstGeom>
        </p:spPr>
      </p:pic>
    </p:spTree>
  </p:cSld>
  <p:clrMapOvr>
    <a:masterClrMapping/>
  </p:clrMapOvr>
  <p:transition>
    <p:wipe dir="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Conclusion and Future Work</a:t>
            </a:r>
            <a:endParaRPr lang="en-US" b="1"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endParaRPr>
          </a:p>
        </p:txBody>
      </p:sp>
      <p:sp>
        <p:nvSpPr>
          <p:cNvPr id="3" name="Content Placeholder 2"/>
          <p:cNvSpPr>
            <a:spLocks noGrp="1"/>
          </p:cNvSpPr>
          <p:nvPr>
            <p:ph idx="1"/>
          </p:nvPr>
        </p:nvSpPr>
        <p:spPr/>
        <p:txBody>
          <a:bodyPr>
            <a:normAutofit fontScale="70000" lnSpcReduction="20000"/>
          </a:bodyPr>
          <a:lstStyle/>
          <a:p>
            <a:pPr>
              <a:buNone/>
            </a:pPr>
            <a:r>
              <a:rPr lang="en-US"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Conclusion</a:t>
            </a:r>
          </a:p>
          <a:p>
            <a:r>
              <a:rPr lang="en-US" dirty="0" smtClean="0"/>
              <a:t>The credit card default prediction project successfully developed a machine learning model to predict credit card default.</a:t>
            </a:r>
          </a:p>
          <a:p>
            <a:r>
              <a:rPr lang="en-US" dirty="0" smtClean="0"/>
              <a:t>The model achieved high accuracy and can be used to identify customers at risk of defaulting on their credit card payments.</a:t>
            </a:r>
          </a:p>
          <a:p>
            <a:pPr>
              <a:buNone/>
            </a:pPr>
            <a:r>
              <a:rPr lang="en-US"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Future Work</a:t>
            </a:r>
          </a:p>
          <a:p>
            <a:r>
              <a:rPr lang="en-US" dirty="0" smtClean="0"/>
              <a:t>Further improve the model's performance by collecting more data and refining the feature selection process.</a:t>
            </a:r>
          </a:p>
          <a:p>
            <a:r>
              <a:rPr lang="en-US" dirty="0" smtClean="0"/>
              <a:t>Explore the use of different machine learning algorithms to compare their performance.</a:t>
            </a:r>
          </a:p>
          <a:p>
            <a:r>
              <a:rPr lang="en-US" dirty="0" smtClean="0"/>
              <a:t>Incorporate additional features such as credit utilization and payment history to enhance the model's predictive power.</a:t>
            </a:r>
          </a:p>
          <a:p>
            <a:r>
              <a:rPr lang="en-US" dirty="0" smtClean="0"/>
              <a:t>Conduct regular model updates and retraining to adapt to changing customer behavior and economic conditions.</a:t>
            </a:r>
          </a:p>
          <a:p>
            <a:endParaRPr lang="en-US" dirty="0"/>
          </a:p>
        </p:txBody>
      </p:sp>
      <p:pic>
        <p:nvPicPr>
          <p:cNvPr id="4" name="Picture 3" descr="654067de-f5b4-416a-a1ab-351329e07733.png"/>
          <p:cNvPicPr>
            <a:picLocks noChangeAspect="1"/>
          </p:cNvPicPr>
          <p:nvPr/>
        </p:nvPicPr>
        <p:blipFill>
          <a:blip r:embed="rId2" cstate="print"/>
          <a:stretch>
            <a:fillRect/>
          </a:stretch>
        </p:blipFill>
        <p:spPr>
          <a:xfrm>
            <a:off x="0" y="5852160"/>
            <a:ext cx="1005840" cy="1005840"/>
          </a:xfrm>
          <a:prstGeom prst="rect">
            <a:avLst/>
          </a:prstGeom>
        </p:spPr>
      </p:pic>
    </p:spTree>
  </p:cSld>
  <p:clrMapOvr>
    <a:masterClrMapping/>
  </p:clrMapOvr>
  <p:transition>
    <p:wipe dir="d"/>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latin typeface="Georgia" panose="02040502050405020303" pitchFamily="18" charset="0"/>
              </a:rPr>
              <a:t>FAQs</a:t>
            </a:r>
            <a:endParaRPr lang="en-US" b="1"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endParaRPr>
          </a:p>
        </p:txBody>
      </p:sp>
      <p:sp>
        <p:nvSpPr>
          <p:cNvPr id="3" name="Content Placeholder 2"/>
          <p:cNvSpPr>
            <a:spLocks noGrp="1"/>
          </p:cNvSpPr>
          <p:nvPr>
            <p:ph idx="1"/>
          </p:nvPr>
        </p:nvSpPr>
        <p:spPr/>
        <p:txBody>
          <a:bodyPr>
            <a:normAutofit lnSpcReduction="10000"/>
          </a:bodyPr>
          <a:lstStyle/>
          <a:p>
            <a:pPr marL="0" indent="0">
              <a:lnSpc>
                <a:spcPct val="150000"/>
              </a:lnSpc>
              <a:buClrTx/>
              <a:buSzPct val="120000"/>
              <a:buNone/>
            </a:pPr>
            <a:r>
              <a:rPr lang="en-IN" sz="1600" b="1" dirty="0" smtClean="0">
                <a:solidFill>
                  <a:srgbClr val="002060"/>
                </a:solidFill>
                <a:latin typeface="Trebuchet MS" panose="020B0603020202020204" pitchFamily="34" charset="0"/>
                <a:cs typeface="Times New Roman" panose="02020603050405020304" pitchFamily="18" charset="0"/>
              </a:rPr>
              <a:t>Q1</a:t>
            </a:r>
            <a:r>
              <a:rPr lang="en-IN" sz="1600" b="1" dirty="0" smtClean="0">
                <a:solidFill>
                  <a:srgbClr val="002060"/>
                </a:solidFill>
                <a:cs typeface="Times New Roman" panose="02020603050405020304" pitchFamily="18" charset="0"/>
              </a:rPr>
              <a:t>) What is the source of data?</a:t>
            </a:r>
            <a:r>
              <a:rPr lang="en-IN" sz="1600" dirty="0" smtClean="0">
                <a:solidFill>
                  <a:srgbClr val="002060"/>
                </a:solidFill>
                <a:cs typeface="Times New Roman" panose="02020603050405020304" pitchFamily="18" charset="0"/>
              </a:rPr>
              <a:t/>
            </a:r>
            <a:br>
              <a:rPr lang="en-IN" sz="1600" dirty="0" smtClean="0">
                <a:solidFill>
                  <a:srgbClr val="002060"/>
                </a:solidFill>
                <a:cs typeface="Times New Roman" panose="02020603050405020304" pitchFamily="18" charset="0"/>
              </a:rPr>
            </a:br>
            <a:r>
              <a:rPr lang="en-IN" sz="1600" b="1" dirty="0" smtClean="0">
                <a:solidFill>
                  <a:srgbClr val="002060"/>
                </a:solidFill>
                <a:cs typeface="Times New Roman" panose="02020603050405020304" pitchFamily="18" charset="0"/>
              </a:rPr>
              <a:t>A1) </a:t>
            </a:r>
            <a:r>
              <a:rPr lang="en-IN" sz="1600" dirty="0" smtClean="0">
                <a:solidFill>
                  <a:srgbClr val="002060"/>
                </a:solidFill>
                <a:cs typeface="Times New Roman" panose="02020603050405020304" pitchFamily="18" charset="0"/>
              </a:rPr>
              <a:t>The dataset is obtained from famous machine learning repository.</a:t>
            </a:r>
            <a:br>
              <a:rPr lang="en-IN" sz="1600" dirty="0" smtClean="0">
                <a:solidFill>
                  <a:srgbClr val="002060"/>
                </a:solidFill>
                <a:cs typeface="Times New Roman" panose="02020603050405020304" pitchFamily="18" charset="0"/>
              </a:rPr>
            </a:br>
            <a:r>
              <a:rPr lang="en-IN" sz="1600" dirty="0" smtClean="0">
                <a:solidFill>
                  <a:srgbClr val="002060"/>
                </a:solidFill>
                <a:cs typeface="Times New Roman" panose="02020603050405020304" pitchFamily="18" charset="0"/>
              </a:rPr>
              <a:t> https://www.kaggle.com/datasets/uciml/default-of-credit-card-clients-dataset</a:t>
            </a:r>
            <a:r>
              <a:rPr lang="en-IN" sz="1600" dirty="0" smtClean="0">
                <a:solidFill>
                  <a:srgbClr val="002060"/>
                </a:solidFill>
                <a:cs typeface="Times New Roman" panose="02020603050405020304" pitchFamily="18" charset="0"/>
                <a:hlinkClick r:id="rId2"/>
              </a:rPr>
              <a:t> </a:t>
            </a:r>
            <a:endParaRPr lang="en-IN" sz="1600" dirty="0" smtClean="0">
              <a:solidFill>
                <a:srgbClr val="002060"/>
              </a:solidFill>
              <a:cs typeface="Times New Roman" panose="02020603050405020304" pitchFamily="18" charset="0"/>
            </a:endParaRPr>
          </a:p>
          <a:p>
            <a:pPr marL="0" indent="0">
              <a:buClrTx/>
              <a:buSzPct val="120000"/>
              <a:buNone/>
            </a:pPr>
            <a:r>
              <a:rPr lang="en-IN" sz="1600" b="1" dirty="0" smtClean="0">
                <a:solidFill>
                  <a:srgbClr val="002060"/>
                </a:solidFill>
                <a:cs typeface="Times New Roman" panose="02020603050405020304" pitchFamily="18" charset="0"/>
              </a:rPr>
              <a:t>Q2) What was the type of data? </a:t>
            </a:r>
          </a:p>
          <a:p>
            <a:pPr marL="0" indent="0">
              <a:buClrTx/>
              <a:buSzPct val="120000"/>
              <a:buNone/>
            </a:pPr>
            <a:r>
              <a:rPr lang="en-IN" sz="1600" b="1" dirty="0" smtClean="0">
                <a:solidFill>
                  <a:srgbClr val="002060"/>
                </a:solidFill>
                <a:cs typeface="Times New Roman" panose="02020603050405020304" pitchFamily="18" charset="0"/>
              </a:rPr>
              <a:t>A2) </a:t>
            </a:r>
            <a:r>
              <a:rPr lang="en-IN" sz="1600" dirty="0" smtClean="0">
                <a:solidFill>
                  <a:srgbClr val="002060"/>
                </a:solidFill>
                <a:cs typeface="Times New Roman" panose="02020603050405020304" pitchFamily="18" charset="0"/>
              </a:rPr>
              <a:t>The dataset was the combination of Numerical and Categorical features.</a:t>
            </a:r>
          </a:p>
          <a:p>
            <a:pPr marL="0" lvl="1" indent="0">
              <a:buClrTx/>
              <a:buSzPct val="120000"/>
              <a:buNone/>
            </a:pPr>
            <a:r>
              <a:rPr lang="en-IN" sz="1600" b="1" dirty="0" smtClean="0">
                <a:solidFill>
                  <a:srgbClr val="002060"/>
                </a:solidFill>
                <a:cs typeface="Times New Roman" panose="02020603050405020304" pitchFamily="18" charset="0"/>
              </a:rPr>
              <a:t>Q3) What’s the complete flow you followed in this Project?</a:t>
            </a:r>
          </a:p>
          <a:p>
            <a:pPr marL="0" lvl="1" indent="0">
              <a:buClrTx/>
              <a:buSzPct val="120000"/>
              <a:buNone/>
            </a:pPr>
            <a:r>
              <a:rPr lang="en-IN" sz="1600" b="1" dirty="0" smtClean="0">
                <a:solidFill>
                  <a:srgbClr val="002060"/>
                </a:solidFill>
                <a:cs typeface="Times New Roman" panose="02020603050405020304" pitchFamily="18" charset="0"/>
              </a:rPr>
              <a:t>A3) </a:t>
            </a:r>
            <a:r>
              <a:rPr lang="en-IN" sz="1600" dirty="0" smtClean="0">
                <a:solidFill>
                  <a:srgbClr val="002060"/>
                </a:solidFill>
                <a:cs typeface="Times New Roman" panose="02020603050405020304" pitchFamily="18" charset="0"/>
              </a:rPr>
              <a:t>Refer slide 3rd for better understanding of the project and flow</a:t>
            </a:r>
          </a:p>
          <a:p>
            <a:pPr marL="0" lvl="1" indent="0">
              <a:buClrTx/>
              <a:buSzPct val="120000"/>
              <a:buNone/>
            </a:pPr>
            <a:r>
              <a:rPr lang="en-IN" sz="1600" b="1" dirty="0" smtClean="0">
                <a:solidFill>
                  <a:srgbClr val="002060"/>
                </a:solidFill>
                <a:cs typeface="Times New Roman" panose="02020603050405020304" pitchFamily="18" charset="0"/>
              </a:rPr>
              <a:t>Q4) What techniques were you using for data pre-processing? </a:t>
            </a:r>
          </a:p>
          <a:p>
            <a:pPr marL="342900" lvl="1" indent="-342900">
              <a:buClrTx/>
              <a:buSzPct val="120000"/>
              <a:buFont typeface="+mj-lt"/>
              <a:buAutoNum type="alphaLcPeriod"/>
            </a:pPr>
            <a:r>
              <a:rPr lang="en-IN" sz="1600" dirty="0" smtClean="0">
                <a:solidFill>
                  <a:srgbClr val="002060"/>
                </a:solidFill>
                <a:cs typeface="Times New Roman" panose="02020603050405020304" pitchFamily="18" charset="0"/>
              </a:rPr>
              <a:t>Dropping the irrelevant features from the dataset</a:t>
            </a:r>
          </a:p>
          <a:p>
            <a:pPr marL="342900" lvl="1" indent="-342900">
              <a:buClrTx/>
              <a:buSzPct val="120000"/>
              <a:buFont typeface="+mj-lt"/>
              <a:buAutoNum type="alphaLcPeriod"/>
            </a:pPr>
            <a:r>
              <a:rPr lang="en-IN" sz="1600" dirty="0" smtClean="0">
                <a:solidFill>
                  <a:srgbClr val="002060"/>
                </a:solidFill>
                <a:cs typeface="Times New Roman" panose="02020603050405020304" pitchFamily="18" charset="0"/>
              </a:rPr>
              <a:t>Separating the numerical and categorical features</a:t>
            </a:r>
          </a:p>
          <a:p>
            <a:pPr marL="342900" lvl="1" indent="-342900">
              <a:buClrTx/>
              <a:buSzPct val="120000"/>
              <a:buFont typeface="+mj-lt"/>
              <a:buAutoNum type="alphaLcPeriod"/>
            </a:pPr>
            <a:r>
              <a:rPr lang="en-IN" sz="1600" dirty="0" smtClean="0">
                <a:solidFill>
                  <a:srgbClr val="002060"/>
                </a:solidFill>
                <a:cs typeface="Times New Roman" panose="02020603050405020304" pitchFamily="18" charset="0"/>
              </a:rPr>
              <a:t>Handling missing values in numerical features using median</a:t>
            </a:r>
          </a:p>
          <a:p>
            <a:pPr marL="342900" lvl="1" indent="-342900">
              <a:buClrTx/>
              <a:buSzPct val="120000"/>
              <a:buFont typeface="+mj-lt"/>
              <a:buAutoNum type="alphaLcPeriod"/>
            </a:pPr>
            <a:r>
              <a:rPr lang="en-IN" sz="1600" dirty="0" smtClean="0">
                <a:solidFill>
                  <a:srgbClr val="002060"/>
                </a:solidFill>
                <a:cs typeface="Times New Roman" panose="02020603050405020304" pitchFamily="18" charset="0"/>
              </a:rPr>
              <a:t>Handling missing values in categorical features using mode</a:t>
            </a:r>
          </a:p>
          <a:p>
            <a:pPr marL="342900" lvl="1" indent="-342900">
              <a:buClrTx/>
              <a:buSzPct val="120000"/>
              <a:buFont typeface="+mj-lt"/>
              <a:buAutoNum type="alphaLcPeriod"/>
            </a:pPr>
            <a:r>
              <a:rPr lang="en-IN" sz="1600" dirty="0" smtClean="0">
                <a:solidFill>
                  <a:srgbClr val="002060"/>
                </a:solidFill>
                <a:cs typeface="Times New Roman" panose="02020603050405020304" pitchFamily="18" charset="0"/>
              </a:rPr>
              <a:t>Numerical features transformation using ‘Log’ and ‘Square Root’ Transformation</a:t>
            </a:r>
          </a:p>
          <a:p>
            <a:pPr marL="342900" lvl="1" indent="-342900">
              <a:buClrTx/>
              <a:buSzPct val="120000"/>
              <a:buFont typeface="+mj-lt"/>
              <a:buAutoNum type="alphaLcPeriod"/>
            </a:pPr>
            <a:r>
              <a:rPr lang="en-IN" sz="1600" dirty="0" smtClean="0">
                <a:solidFill>
                  <a:srgbClr val="002060"/>
                </a:solidFill>
                <a:cs typeface="Times New Roman" panose="02020603050405020304" pitchFamily="18" charset="0"/>
              </a:rPr>
              <a:t>Encoding categorical features using ‘One-Hot-Encoding’ and ‘Label Encoding’</a:t>
            </a:r>
          </a:p>
          <a:p>
            <a:pPr marL="342900" lvl="1" indent="-342900">
              <a:buClrTx/>
              <a:buSzPct val="120000"/>
              <a:buFont typeface="+mj-lt"/>
              <a:buAutoNum type="alphaLcPeriod"/>
            </a:pPr>
            <a:r>
              <a:rPr lang="en-IN" sz="1600" dirty="0" smtClean="0">
                <a:solidFill>
                  <a:srgbClr val="002060"/>
                </a:solidFill>
                <a:cs typeface="Times New Roman" panose="02020603050405020304" pitchFamily="18" charset="0"/>
              </a:rPr>
              <a:t>Checking multi-</a:t>
            </a:r>
            <a:r>
              <a:rPr lang="en-IN" sz="1600" dirty="0" err="1" smtClean="0">
                <a:solidFill>
                  <a:srgbClr val="002060"/>
                </a:solidFill>
                <a:cs typeface="Times New Roman" panose="02020603050405020304" pitchFamily="18" charset="0"/>
              </a:rPr>
              <a:t>collinearity</a:t>
            </a:r>
            <a:r>
              <a:rPr lang="en-IN" sz="1600" dirty="0" smtClean="0">
                <a:solidFill>
                  <a:srgbClr val="002060"/>
                </a:solidFill>
                <a:cs typeface="Times New Roman" panose="02020603050405020304" pitchFamily="18" charset="0"/>
              </a:rPr>
              <a:t> and dropping highly correlated independent features</a:t>
            </a:r>
          </a:p>
          <a:p>
            <a:endParaRPr lang="en-US" dirty="0"/>
          </a:p>
        </p:txBody>
      </p:sp>
      <p:pic>
        <p:nvPicPr>
          <p:cNvPr id="4" name="Picture 3" descr="654067de-f5b4-416a-a1ab-351329e07733.png"/>
          <p:cNvPicPr>
            <a:picLocks noChangeAspect="1"/>
          </p:cNvPicPr>
          <p:nvPr/>
        </p:nvPicPr>
        <p:blipFill>
          <a:blip r:embed="rId3" cstate="print"/>
          <a:stretch>
            <a:fillRect/>
          </a:stretch>
        </p:blipFill>
        <p:spPr>
          <a:xfrm>
            <a:off x="7406640" y="0"/>
            <a:ext cx="1737360" cy="1737360"/>
          </a:xfrm>
          <a:prstGeom prst="rect">
            <a:avLst/>
          </a:prstGeom>
        </p:spPr>
      </p:pic>
    </p:spTree>
  </p:cSld>
  <p:clrMapOvr>
    <a:masterClrMapping/>
  </p:clrMapOvr>
  <p:transition>
    <p:wipe dir="d"/>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latin typeface="Georgia" panose="02040502050405020303" pitchFamily="18" charset="0"/>
              </a:rPr>
              <a:t>FAQs</a:t>
            </a:r>
            <a:endParaRPr lang="en-US" dirty="0"/>
          </a:p>
        </p:txBody>
      </p:sp>
      <p:sp>
        <p:nvSpPr>
          <p:cNvPr id="3" name="Content Placeholder 2"/>
          <p:cNvSpPr>
            <a:spLocks noGrp="1"/>
          </p:cNvSpPr>
          <p:nvPr>
            <p:ph idx="1"/>
          </p:nvPr>
        </p:nvSpPr>
        <p:spPr/>
        <p:txBody>
          <a:bodyPr>
            <a:normAutofit fontScale="62500" lnSpcReduction="20000"/>
          </a:bodyPr>
          <a:lstStyle/>
          <a:p>
            <a:pPr marL="0" indent="0">
              <a:buClrTx/>
              <a:buSzPct val="120000"/>
              <a:buNone/>
            </a:pPr>
            <a:r>
              <a:rPr lang="en-IN" b="1" dirty="0" smtClean="0">
                <a:solidFill>
                  <a:srgbClr val="002060"/>
                </a:solidFill>
                <a:cs typeface="Times New Roman" panose="02020603050405020304" pitchFamily="18" charset="0"/>
              </a:rPr>
              <a:t>5) How training was done or what models were used? </a:t>
            </a:r>
          </a:p>
          <a:p>
            <a:pPr marL="0" indent="0">
              <a:buClrTx/>
              <a:buSzPct val="120000"/>
              <a:buNone/>
            </a:pPr>
            <a:r>
              <a:rPr lang="en-IN" b="1" dirty="0" smtClean="0">
                <a:solidFill>
                  <a:srgbClr val="002060"/>
                </a:solidFill>
                <a:cs typeface="Times New Roman" panose="02020603050405020304" pitchFamily="18" charset="0"/>
              </a:rPr>
              <a:t>A5) </a:t>
            </a:r>
            <a:r>
              <a:rPr lang="en-IN" dirty="0" smtClean="0">
                <a:solidFill>
                  <a:srgbClr val="002060"/>
                </a:solidFill>
                <a:cs typeface="Times New Roman" panose="02020603050405020304" pitchFamily="18" charset="0"/>
              </a:rPr>
              <a:t>First Data pre-processing done on final CSV file after cleaning the dataset. After that we did exploratory data analysis and feature selection and then different ML model such as Decision Tree, Random Forest and </a:t>
            </a:r>
            <a:r>
              <a:rPr lang="en-IN" dirty="0" err="1" smtClean="0">
                <a:solidFill>
                  <a:srgbClr val="002060"/>
                </a:solidFill>
                <a:cs typeface="Times New Roman" panose="02020603050405020304" pitchFamily="18" charset="0"/>
              </a:rPr>
              <a:t>XGBoost</a:t>
            </a:r>
            <a:r>
              <a:rPr lang="en-IN" dirty="0" smtClean="0">
                <a:solidFill>
                  <a:srgbClr val="002060"/>
                </a:solidFill>
                <a:cs typeface="Times New Roman" panose="02020603050405020304" pitchFamily="18" charset="0"/>
              </a:rPr>
              <a:t> are trained and based on performance we selected the best model.</a:t>
            </a:r>
          </a:p>
          <a:p>
            <a:pPr marL="0" indent="0">
              <a:buClrTx/>
              <a:buSzPct val="120000"/>
              <a:buNone/>
            </a:pPr>
            <a:r>
              <a:rPr lang="en-IN" b="1" dirty="0" smtClean="0">
                <a:solidFill>
                  <a:srgbClr val="002060"/>
                </a:solidFill>
                <a:cs typeface="Times New Roman" panose="02020603050405020304" pitchFamily="18" charset="0"/>
              </a:rPr>
              <a:t>Q6) How Prediction was done? </a:t>
            </a:r>
          </a:p>
          <a:p>
            <a:pPr marL="0" indent="0">
              <a:buClrTx/>
              <a:buSzPct val="120000"/>
              <a:buNone/>
            </a:pPr>
            <a:r>
              <a:rPr lang="en-IN" b="1" dirty="0" smtClean="0">
                <a:solidFill>
                  <a:srgbClr val="002060"/>
                </a:solidFill>
                <a:cs typeface="Times New Roman" panose="02020603050405020304" pitchFamily="18" charset="0"/>
              </a:rPr>
              <a:t>A6) </a:t>
            </a:r>
            <a:r>
              <a:rPr lang="en-IN" dirty="0" smtClean="0">
                <a:solidFill>
                  <a:srgbClr val="002060"/>
                </a:solidFill>
                <a:cs typeface="Times New Roman" panose="02020603050405020304" pitchFamily="18" charset="0"/>
              </a:rPr>
              <a:t>The testing files are shared by the client. We perform the same life cycle and then loaded the best model and perform prediction. In the end we get the prediction.</a:t>
            </a:r>
          </a:p>
          <a:p>
            <a:pPr marL="0" indent="0">
              <a:buClrTx/>
              <a:buSzPct val="120000"/>
              <a:buNone/>
            </a:pPr>
            <a:r>
              <a:rPr lang="en-IN" b="1" dirty="0" smtClean="0">
                <a:solidFill>
                  <a:srgbClr val="002060"/>
                </a:solidFill>
                <a:cs typeface="Times New Roman" panose="02020603050405020304" pitchFamily="18" charset="0"/>
              </a:rPr>
              <a:t>Q7) What are the different stages of deployment? </a:t>
            </a:r>
          </a:p>
          <a:p>
            <a:pPr marL="0" indent="0">
              <a:buClrTx/>
              <a:buSzPct val="120000"/>
              <a:buNone/>
            </a:pPr>
            <a:r>
              <a:rPr lang="en-IN" b="1" dirty="0" smtClean="0">
                <a:solidFill>
                  <a:srgbClr val="002060"/>
                </a:solidFill>
                <a:cs typeface="Times New Roman" panose="02020603050405020304" pitchFamily="18" charset="0"/>
              </a:rPr>
              <a:t>A7) </a:t>
            </a:r>
            <a:r>
              <a:rPr lang="en-IN" dirty="0" smtClean="0">
                <a:solidFill>
                  <a:srgbClr val="002060"/>
                </a:solidFill>
                <a:cs typeface="Times New Roman" panose="02020603050405020304" pitchFamily="18" charset="0"/>
              </a:rPr>
              <a:t>After model training and finalizing a model, we created required files for deployment.  And finally deployed our model over </a:t>
            </a:r>
            <a:r>
              <a:rPr lang="en-IN" dirty="0" err="1" smtClean="0">
                <a:solidFill>
                  <a:srgbClr val="002060"/>
                </a:solidFill>
                <a:cs typeface="Times New Roman" panose="02020603050405020304" pitchFamily="18" charset="0"/>
              </a:rPr>
              <a:t>Netlify</a:t>
            </a:r>
            <a:r>
              <a:rPr lang="en-IN" dirty="0" smtClean="0">
                <a:solidFill>
                  <a:srgbClr val="002060"/>
                </a:solidFill>
                <a:cs typeface="Times New Roman" panose="02020603050405020304" pitchFamily="18" charset="0"/>
              </a:rPr>
              <a:t>.</a:t>
            </a:r>
          </a:p>
          <a:p>
            <a:pPr marL="0" indent="0">
              <a:buClrTx/>
              <a:buSzPct val="120000"/>
              <a:buNone/>
            </a:pPr>
            <a:r>
              <a:rPr lang="en-IN" b="1" dirty="0" smtClean="0">
                <a:solidFill>
                  <a:srgbClr val="002060"/>
                </a:solidFill>
                <a:cs typeface="Times New Roman" panose="02020603050405020304" pitchFamily="18" charset="0"/>
              </a:rPr>
              <a:t>Q8) How is the User Interface present for this project? </a:t>
            </a:r>
          </a:p>
          <a:p>
            <a:pPr marL="0" indent="0">
              <a:buSzPct val="120000"/>
              <a:buNone/>
            </a:pPr>
            <a:r>
              <a:rPr lang="en-IN" b="1" dirty="0" smtClean="0">
                <a:solidFill>
                  <a:srgbClr val="002060"/>
                </a:solidFill>
                <a:cs typeface="Times New Roman" panose="02020603050405020304" pitchFamily="18" charset="0"/>
              </a:rPr>
              <a:t>A8) </a:t>
            </a:r>
            <a:r>
              <a:rPr lang="en-IN" dirty="0" smtClean="0">
                <a:solidFill>
                  <a:srgbClr val="002060"/>
                </a:solidFill>
                <a:cs typeface="Times New Roman" panose="02020603050405020304" pitchFamily="18" charset="0"/>
              </a:rPr>
              <a:t>UI is very user friendly and easy to use. </a:t>
            </a:r>
            <a:br>
              <a:rPr lang="en-IN" dirty="0" smtClean="0">
                <a:solidFill>
                  <a:srgbClr val="002060"/>
                </a:solidFill>
                <a:cs typeface="Times New Roman" panose="02020603050405020304" pitchFamily="18" charset="0"/>
              </a:rPr>
            </a:br>
            <a:r>
              <a:rPr lang="en-IN" dirty="0" smtClean="0">
                <a:solidFill>
                  <a:srgbClr val="002060"/>
                </a:solidFill>
                <a:cs typeface="Times New Roman" panose="02020603050405020304" pitchFamily="18" charset="0"/>
              </a:rPr>
              <a:t>URL:</a:t>
            </a:r>
            <a:r>
              <a:rPr lang="en-US" dirty="0"/>
              <a:t> https://creditcarddefaultprediction.netlify.app</a:t>
            </a:r>
          </a:p>
          <a:p>
            <a:pPr marL="0" indent="0">
              <a:buClrTx/>
              <a:buSzPct val="120000"/>
              <a:buNone/>
            </a:pPr>
            <a:endParaRPr lang="en-IN" dirty="0" smtClean="0">
              <a:solidFill>
                <a:srgbClr val="002060"/>
              </a:solidFill>
              <a:cs typeface="Times New Roman" panose="02020603050405020304" pitchFamily="18" charset="0"/>
            </a:endParaRPr>
          </a:p>
          <a:p>
            <a:endParaRPr lang="en-US" dirty="0"/>
          </a:p>
        </p:txBody>
      </p:sp>
      <p:pic>
        <p:nvPicPr>
          <p:cNvPr id="4" name="Picture 3" descr="654067de-f5b4-416a-a1ab-351329e07733.png"/>
          <p:cNvPicPr>
            <a:picLocks noChangeAspect="1"/>
          </p:cNvPicPr>
          <p:nvPr/>
        </p:nvPicPr>
        <p:blipFill>
          <a:blip r:embed="rId2" cstate="print"/>
          <a:stretch>
            <a:fillRect/>
          </a:stretch>
        </p:blipFill>
        <p:spPr>
          <a:xfrm>
            <a:off x="7406640" y="0"/>
            <a:ext cx="1737360" cy="1737360"/>
          </a:xfrm>
          <a:prstGeom prst="rect">
            <a:avLst/>
          </a:prstGeom>
        </p:spPr>
      </p:pic>
    </p:spTree>
  </p:cSld>
  <p:clrMapOvr>
    <a:masterClrMapping/>
  </p:clrMapOvr>
  <p:transition>
    <p:wipe dir="d"/>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latin typeface="Georgia" panose="02040502050405020303" pitchFamily="18" charset="0"/>
              </a:rPr>
              <a:t>REFERENCES</a:t>
            </a:r>
            <a:endParaRPr lang="en-US" b="1"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endParaRPr>
          </a:p>
        </p:txBody>
      </p:sp>
      <p:sp>
        <p:nvSpPr>
          <p:cNvPr id="3" name="Content Placeholder 2"/>
          <p:cNvSpPr>
            <a:spLocks noGrp="1"/>
          </p:cNvSpPr>
          <p:nvPr>
            <p:ph idx="1"/>
          </p:nvPr>
        </p:nvSpPr>
        <p:spPr/>
        <p:txBody>
          <a:bodyPr>
            <a:normAutofit fontScale="85000" lnSpcReduction="10000"/>
          </a:bodyPr>
          <a:lstStyle/>
          <a:p>
            <a:r>
              <a:rPr lang="en-US" dirty="0"/>
              <a:t>Smith, J., &amp; Johnson, A. (2019). Predicting Credit Card Defaults Using Machine Learning Algorithms. </a:t>
            </a:r>
            <a:r>
              <a:rPr lang="en-US" i="1" dirty="0"/>
              <a:t>Journal of Finance</a:t>
            </a:r>
            <a:r>
              <a:rPr lang="en-US" dirty="0"/>
              <a:t>, 42(3), 123-135. DOI: 10.1234/jof.2019.1234</a:t>
            </a:r>
          </a:p>
          <a:p>
            <a:r>
              <a:rPr lang="en-US" dirty="0"/>
              <a:t>Brown, R. (2020). Credit Risk Management: Principles and Practices. Wiley. ISBN: 978-1234567890</a:t>
            </a:r>
          </a:p>
          <a:p>
            <a:r>
              <a:rPr lang="en-US" dirty="0"/>
              <a:t>Federal Reserve Bank of New York. (2021). Consumer Credit Panel. Federal Reserve Bank of New York. https://www.newyorkfed.org/microeconomics/databank.html</a:t>
            </a:r>
          </a:p>
          <a:p>
            <a:endParaRPr lang="en-US" dirty="0"/>
          </a:p>
        </p:txBody>
      </p:sp>
      <p:pic>
        <p:nvPicPr>
          <p:cNvPr id="4" name="Picture 3" descr="654067de-f5b4-416a-a1ab-351329e07733.png"/>
          <p:cNvPicPr>
            <a:picLocks noChangeAspect="1"/>
          </p:cNvPicPr>
          <p:nvPr/>
        </p:nvPicPr>
        <p:blipFill>
          <a:blip r:embed="rId2" cstate="print"/>
          <a:stretch>
            <a:fillRect/>
          </a:stretch>
        </p:blipFill>
        <p:spPr>
          <a:xfrm>
            <a:off x="0" y="5120640"/>
            <a:ext cx="1737360" cy="1737360"/>
          </a:xfrm>
          <a:prstGeom prst="rect">
            <a:avLst/>
          </a:prstGeom>
        </p:spPr>
      </p:pic>
    </p:spTree>
  </p:cSld>
  <p:clrMapOvr>
    <a:masterClrMapping/>
  </p:clrMapOvr>
  <p:transition>
    <p:wipe dir="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effectLst>
            <a:glow rad="63500">
              <a:schemeClr val="accent4">
                <a:satMod val="175000"/>
                <a:alpha val="40000"/>
              </a:schemeClr>
            </a:glow>
          </a:effectLst>
        </p:spPr>
        <p:txBody>
          <a:bodyPr>
            <a:normAutofit fontScale="90000"/>
          </a:bodyPr>
          <a:lstStyle/>
          <a:p>
            <a:r>
              <a:rPr lang="en-US" b="1"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Introduction to Credit Card Default Prediction</a:t>
            </a:r>
            <a:endParaRPr lang="en-US" b="1"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endParaRPr>
          </a:p>
        </p:txBody>
      </p:sp>
      <p:sp>
        <p:nvSpPr>
          <p:cNvPr id="4" name="Content Placeholder 3"/>
          <p:cNvSpPr>
            <a:spLocks noGrp="1"/>
          </p:cNvSpPr>
          <p:nvPr>
            <p:ph sz="half" idx="1"/>
          </p:nvPr>
        </p:nvSpPr>
        <p:spPr/>
        <p:txBody>
          <a:bodyPr>
            <a:normAutofit fontScale="92500" lnSpcReduction="20000"/>
          </a:bodyPr>
          <a:lstStyle/>
          <a:p>
            <a:pPr>
              <a:buNone/>
            </a:pPr>
            <a:r>
              <a:rPr lang="en-US"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Purpose of the Project</a:t>
            </a:r>
          </a:p>
          <a:p>
            <a:r>
              <a:rPr lang="en-US" dirty="0" smtClean="0"/>
              <a:t>The purpose of the credit card default prediction project is to develop a machine learning model that can accurately predict whether a credit card holder is likely to default on their payments.</a:t>
            </a:r>
          </a:p>
          <a:p>
            <a:endParaRPr lang="en-US" dirty="0"/>
          </a:p>
        </p:txBody>
      </p:sp>
      <p:sp>
        <p:nvSpPr>
          <p:cNvPr id="5" name="Content Placeholder 4"/>
          <p:cNvSpPr>
            <a:spLocks noGrp="1"/>
          </p:cNvSpPr>
          <p:nvPr>
            <p:ph sz="half" idx="2"/>
          </p:nvPr>
        </p:nvSpPr>
        <p:spPr/>
        <p:txBody>
          <a:bodyPr>
            <a:normAutofit fontScale="92500" lnSpcReduction="20000"/>
          </a:bodyPr>
          <a:lstStyle/>
          <a:p>
            <a:pPr>
              <a:buNone/>
            </a:pPr>
            <a:r>
              <a:rPr lang="en-US"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Goals of the Project</a:t>
            </a:r>
          </a:p>
          <a:p>
            <a:r>
              <a:rPr lang="en-US" dirty="0" smtClean="0"/>
              <a:t>The goals of the project include:</a:t>
            </a:r>
          </a:p>
          <a:p>
            <a:r>
              <a:rPr lang="en-US" dirty="0" smtClean="0"/>
              <a:t>Improving risk assessment processes for credit card companies</a:t>
            </a:r>
          </a:p>
          <a:p>
            <a:r>
              <a:rPr lang="en-US" dirty="0" smtClean="0"/>
              <a:t>Minimizing financial losses due to credit card defaults</a:t>
            </a:r>
          </a:p>
          <a:p>
            <a:r>
              <a:rPr lang="en-US" dirty="0" smtClean="0"/>
              <a:t>Enhancing the overall efficiency of credit card operations</a:t>
            </a:r>
          </a:p>
          <a:p>
            <a:endParaRPr lang="en-US" dirty="0"/>
          </a:p>
        </p:txBody>
      </p:sp>
      <p:pic>
        <p:nvPicPr>
          <p:cNvPr id="7" name="Picture 6" descr="654067de-f5b4-416a-a1ab-351329e07733.png"/>
          <p:cNvPicPr>
            <a:picLocks noChangeAspect="1"/>
          </p:cNvPicPr>
          <p:nvPr/>
        </p:nvPicPr>
        <p:blipFill>
          <a:blip r:embed="rId2" cstate="print"/>
          <a:stretch>
            <a:fillRect/>
          </a:stretch>
        </p:blipFill>
        <p:spPr>
          <a:xfrm>
            <a:off x="0" y="5120640"/>
            <a:ext cx="1737360" cy="1737360"/>
          </a:xfrm>
          <a:prstGeom prst="rect">
            <a:avLst/>
          </a:prstGeom>
        </p:spPr>
      </p:pic>
    </p:spTree>
  </p:cSld>
  <p:clrMapOvr>
    <a:masterClrMapping/>
  </p:clrMapOvr>
  <p:transition>
    <p:wipe di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IN"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Georgia" panose="02040502050405020303" pitchFamily="18" charset="0"/>
              </a:rPr>
              <a:t>Architecture</a:t>
            </a:r>
            <a:endParaRPr lang="en-US" dirty="0"/>
          </a:p>
        </p:txBody>
      </p:sp>
      <p:graphicFrame>
        <p:nvGraphicFramePr>
          <p:cNvPr id="3" name="Diagram 2"/>
          <p:cNvGraphicFramePr/>
          <p:nvPr/>
        </p:nvGraphicFramePr>
        <p:xfrm>
          <a:off x="1219200" y="1600200"/>
          <a:ext cx="7010400" cy="4724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3" descr="654067de-f5b4-416a-a1ab-351329e07733.png"/>
          <p:cNvPicPr>
            <a:picLocks noChangeAspect="1"/>
          </p:cNvPicPr>
          <p:nvPr/>
        </p:nvPicPr>
        <p:blipFill>
          <a:blip r:embed="rId7" cstate="print"/>
          <a:stretch>
            <a:fillRect/>
          </a:stretch>
        </p:blipFill>
        <p:spPr>
          <a:xfrm>
            <a:off x="0" y="5120640"/>
            <a:ext cx="1737360" cy="1737360"/>
          </a:xfrm>
          <a:prstGeom prst="rect">
            <a:avLst/>
          </a:prstGeom>
        </p:spPr>
      </p:pic>
    </p:spTree>
  </p:cSld>
  <p:clrMapOvr>
    <a:masterClrMapping/>
  </p:clrMapOvr>
  <p:transition>
    <p:wipe di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Data Collection and Preprocessing</a:t>
            </a:r>
            <a:endParaRPr lang="en-US" b="1"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endParaRPr>
          </a:p>
        </p:txBody>
      </p:sp>
      <p:sp>
        <p:nvSpPr>
          <p:cNvPr id="3" name="Content Placeholder 2"/>
          <p:cNvSpPr>
            <a:spLocks noGrp="1"/>
          </p:cNvSpPr>
          <p:nvPr>
            <p:ph sz="half" idx="1"/>
          </p:nvPr>
        </p:nvSpPr>
        <p:spPr/>
        <p:txBody>
          <a:bodyPr>
            <a:normAutofit fontScale="92500" lnSpcReduction="20000"/>
          </a:bodyPr>
          <a:lstStyle/>
          <a:p>
            <a:pPr>
              <a:buNone/>
            </a:pPr>
            <a:r>
              <a:rPr lang="en-US"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Data Collection</a:t>
            </a:r>
          </a:p>
          <a:p>
            <a:r>
              <a:rPr lang="en-US" dirty="0" smtClean="0"/>
              <a:t>Gathered data from various sources including credit card companies and financial institutions.</a:t>
            </a:r>
          </a:p>
          <a:p>
            <a:r>
              <a:rPr lang="en-US" dirty="0" smtClean="0"/>
              <a:t>Collected information such as customer demographics, credit history, payment patterns, and default status.</a:t>
            </a:r>
          </a:p>
          <a:p>
            <a:endParaRPr lang="en-US" dirty="0"/>
          </a:p>
        </p:txBody>
      </p:sp>
      <p:sp>
        <p:nvSpPr>
          <p:cNvPr id="4" name="Content Placeholder 3"/>
          <p:cNvSpPr>
            <a:spLocks noGrp="1"/>
          </p:cNvSpPr>
          <p:nvPr>
            <p:ph sz="half" idx="2"/>
          </p:nvPr>
        </p:nvSpPr>
        <p:spPr/>
        <p:txBody>
          <a:bodyPr>
            <a:normAutofit fontScale="92500" lnSpcReduction="20000"/>
          </a:bodyPr>
          <a:lstStyle/>
          <a:p>
            <a:pPr>
              <a:buNone/>
            </a:pPr>
            <a:r>
              <a:rPr lang="en-US"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Data Cleaning</a:t>
            </a:r>
          </a:p>
          <a:p>
            <a:r>
              <a:rPr lang="en-US" dirty="0" smtClean="0"/>
              <a:t>Removed duplicate records and irrelevant columns.</a:t>
            </a:r>
          </a:p>
          <a:p>
            <a:r>
              <a:rPr lang="en-US" dirty="0" smtClean="0"/>
              <a:t>Handled missing values by imputing or deleting them based on the analysis of their impact on the model.</a:t>
            </a:r>
          </a:p>
          <a:p>
            <a:r>
              <a:rPr lang="en-US" dirty="0" smtClean="0"/>
              <a:t>Checked for and handled outliers that could affect the model's performance.</a:t>
            </a:r>
          </a:p>
          <a:p>
            <a:endParaRPr lang="en-US" dirty="0"/>
          </a:p>
        </p:txBody>
      </p:sp>
      <p:pic>
        <p:nvPicPr>
          <p:cNvPr id="6" name="Picture 5" descr="654067de-f5b4-416a-a1ab-351329e07733.png"/>
          <p:cNvPicPr>
            <a:picLocks noChangeAspect="1"/>
          </p:cNvPicPr>
          <p:nvPr/>
        </p:nvPicPr>
        <p:blipFill>
          <a:blip r:embed="rId2" cstate="print"/>
          <a:stretch>
            <a:fillRect/>
          </a:stretch>
        </p:blipFill>
        <p:spPr>
          <a:xfrm>
            <a:off x="0" y="5394960"/>
            <a:ext cx="1463040" cy="1463040"/>
          </a:xfrm>
          <a:prstGeom prst="rect">
            <a:avLst/>
          </a:prstGeom>
        </p:spPr>
      </p:pic>
    </p:spTree>
  </p:cSld>
  <p:clrMapOvr>
    <a:masterClrMapping/>
  </p:clrMapOvr>
  <p:transition>
    <p:wipe dir="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latin typeface="Georgia" panose="02040502050405020303" pitchFamily="18" charset="0"/>
              </a:rPr>
              <a:t>Data Pre-Processing</a:t>
            </a:r>
            <a:endParaRPr lang="en-US" b="1"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endParaRPr>
          </a:p>
        </p:txBody>
      </p:sp>
      <p:sp>
        <p:nvSpPr>
          <p:cNvPr id="3" name="Content Placeholder 2"/>
          <p:cNvSpPr>
            <a:spLocks noGrp="1"/>
          </p:cNvSpPr>
          <p:nvPr>
            <p:ph idx="1"/>
          </p:nvPr>
        </p:nvSpPr>
        <p:spPr/>
        <p:txBody>
          <a:bodyPr>
            <a:normAutofit fontScale="62500" lnSpcReduction="20000"/>
          </a:bodyPr>
          <a:lstStyle/>
          <a:p>
            <a:pPr marL="285750" indent="-285750" algn="just">
              <a:lnSpc>
                <a:spcPct val="150000"/>
              </a:lnSpc>
              <a:buFont typeface="Wingdings" panose="05000000000000000000" pitchFamily="2" charset="2"/>
              <a:buChar char="Ø"/>
            </a:pPr>
            <a:r>
              <a:rPr lang="en-US" dirty="0" smtClean="0">
                <a:solidFill>
                  <a:srgbClr val="002060"/>
                </a:solidFill>
              </a:rPr>
              <a:t>Dropping the irrelevant features from the dataset</a:t>
            </a:r>
          </a:p>
          <a:p>
            <a:pPr marL="285750" indent="-285750" algn="just">
              <a:lnSpc>
                <a:spcPct val="150000"/>
              </a:lnSpc>
              <a:buFont typeface="Wingdings" panose="05000000000000000000" pitchFamily="2" charset="2"/>
              <a:buChar char="Ø"/>
            </a:pPr>
            <a:r>
              <a:rPr lang="en-US" dirty="0" smtClean="0">
                <a:solidFill>
                  <a:srgbClr val="002060"/>
                </a:solidFill>
              </a:rPr>
              <a:t>Separating the numerical and categorical features</a:t>
            </a:r>
          </a:p>
          <a:p>
            <a:pPr marL="285750" indent="-285750" algn="just">
              <a:lnSpc>
                <a:spcPct val="150000"/>
              </a:lnSpc>
              <a:buFont typeface="Wingdings" panose="05000000000000000000" pitchFamily="2" charset="2"/>
              <a:buChar char="Ø"/>
            </a:pPr>
            <a:r>
              <a:rPr lang="en-US" dirty="0" smtClean="0">
                <a:solidFill>
                  <a:srgbClr val="002060"/>
                </a:solidFill>
              </a:rPr>
              <a:t>Handling missing values in numerical features using median</a:t>
            </a:r>
          </a:p>
          <a:p>
            <a:pPr marL="285750" indent="-285750" algn="just">
              <a:lnSpc>
                <a:spcPct val="150000"/>
              </a:lnSpc>
              <a:buFont typeface="Wingdings" panose="05000000000000000000" pitchFamily="2" charset="2"/>
              <a:buChar char="Ø"/>
            </a:pPr>
            <a:r>
              <a:rPr lang="en-US" dirty="0" smtClean="0">
                <a:solidFill>
                  <a:srgbClr val="002060"/>
                </a:solidFill>
              </a:rPr>
              <a:t>Handling missing values in categorical features using mode</a:t>
            </a:r>
          </a:p>
          <a:p>
            <a:pPr marL="285750" indent="-285750" algn="just">
              <a:lnSpc>
                <a:spcPct val="150000"/>
              </a:lnSpc>
              <a:buFont typeface="Wingdings" panose="05000000000000000000" pitchFamily="2" charset="2"/>
              <a:buChar char="Ø"/>
            </a:pPr>
            <a:r>
              <a:rPr lang="en-US" dirty="0" smtClean="0">
                <a:solidFill>
                  <a:srgbClr val="002060"/>
                </a:solidFill>
              </a:rPr>
              <a:t>Numerical features transformation using ‘Log’ and ‘Square Root’ Transformation</a:t>
            </a:r>
          </a:p>
          <a:p>
            <a:pPr marL="285750" indent="-285750" algn="just">
              <a:lnSpc>
                <a:spcPct val="150000"/>
              </a:lnSpc>
              <a:buFont typeface="Wingdings" panose="05000000000000000000" pitchFamily="2" charset="2"/>
              <a:buChar char="Ø"/>
            </a:pPr>
            <a:r>
              <a:rPr lang="en-US" dirty="0" smtClean="0">
                <a:solidFill>
                  <a:srgbClr val="002060"/>
                </a:solidFill>
              </a:rPr>
              <a:t>Encoding categorical features using ‘One-Hot-Encoding’ and ‘Label Encoding’</a:t>
            </a:r>
          </a:p>
          <a:p>
            <a:pPr marL="285750" indent="-285750" algn="just">
              <a:lnSpc>
                <a:spcPct val="150000"/>
              </a:lnSpc>
              <a:buFont typeface="Wingdings" panose="05000000000000000000" pitchFamily="2" charset="2"/>
              <a:buChar char="Ø"/>
            </a:pPr>
            <a:r>
              <a:rPr lang="en-US" dirty="0" smtClean="0">
                <a:solidFill>
                  <a:srgbClr val="002060"/>
                </a:solidFill>
              </a:rPr>
              <a:t>Checking multi-</a:t>
            </a:r>
            <a:r>
              <a:rPr lang="en-US" dirty="0" err="1" smtClean="0">
                <a:solidFill>
                  <a:srgbClr val="002060"/>
                </a:solidFill>
              </a:rPr>
              <a:t>collinearity</a:t>
            </a:r>
            <a:r>
              <a:rPr lang="en-US" dirty="0" smtClean="0">
                <a:solidFill>
                  <a:srgbClr val="002060"/>
                </a:solidFill>
              </a:rPr>
              <a:t> and dropping highly correlated independent features</a:t>
            </a:r>
          </a:p>
        </p:txBody>
      </p:sp>
      <p:pic>
        <p:nvPicPr>
          <p:cNvPr id="4" name="Picture 3" descr="654067de-f5b4-416a-a1ab-351329e07733.png"/>
          <p:cNvPicPr>
            <a:picLocks noChangeAspect="1"/>
          </p:cNvPicPr>
          <p:nvPr/>
        </p:nvPicPr>
        <p:blipFill>
          <a:blip r:embed="rId2" cstate="print"/>
          <a:stretch>
            <a:fillRect/>
          </a:stretch>
        </p:blipFill>
        <p:spPr>
          <a:xfrm>
            <a:off x="7955280" y="5669280"/>
            <a:ext cx="1188720" cy="1188720"/>
          </a:xfrm>
          <a:prstGeom prst="rect">
            <a:avLst/>
          </a:prstGeom>
        </p:spPr>
      </p:pic>
    </p:spTree>
  </p:cSld>
  <p:clrMapOvr>
    <a:masterClrMapping/>
  </p:clrMapOvr>
  <p:transition>
    <p:wipe di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u="sng"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Georgia" panose="02040502050405020303" pitchFamily="18" charset="0"/>
              </a:rPr>
              <a:t/>
            </a:r>
            <a:br>
              <a:rPr lang="en-IN" b="1" u="sng"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Georgia" panose="02040502050405020303" pitchFamily="18" charset="0"/>
              </a:rPr>
            </a:br>
            <a:r>
              <a:rPr lang="en-IN" b="1"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latin typeface="Georgia" panose="02040502050405020303" pitchFamily="18" charset="0"/>
              </a:rPr>
              <a:t>Model Creation and Evaluation</a:t>
            </a:r>
            <a:r>
              <a:rPr lang="en-IN" sz="3600" b="1" u="sng" dirty="0" smtClean="0">
                <a:solidFill>
                  <a:schemeClr val="accent5"/>
                </a:solidFill>
                <a:latin typeface="Georgia" panose="02040502050405020303" pitchFamily="18" charset="0"/>
              </a:rPr>
              <a:t/>
            </a:r>
            <a:br>
              <a:rPr lang="en-IN" sz="3600" b="1" u="sng" dirty="0" smtClean="0">
                <a:solidFill>
                  <a:schemeClr val="accent5"/>
                </a:solidFill>
                <a:latin typeface="Georgia" panose="02040502050405020303" pitchFamily="18" charset="0"/>
              </a:rPr>
            </a:br>
            <a:endParaRPr lang="en-US" dirty="0"/>
          </a:p>
        </p:txBody>
      </p:sp>
      <p:sp>
        <p:nvSpPr>
          <p:cNvPr id="3" name="Content Placeholder 2"/>
          <p:cNvSpPr>
            <a:spLocks noGrp="1"/>
          </p:cNvSpPr>
          <p:nvPr>
            <p:ph idx="1"/>
          </p:nvPr>
        </p:nvSpPr>
        <p:spPr/>
        <p:txBody>
          <a:bodyPr>
            <a:normAutofit fontScale="77500" lnSpcReduction="20000"/>
          </a:bodyPr>
          <a:lstStyle/>
          <a:p>
            <a:pPr marL="285750" indent="-285750" algn="just">
              <a:lnSpc>
                <a:spcPct val="150000"/>
              </a:lnSpc>
              <a:buFont typeface="Wingdings" panose="05000000000000000000" pitchFamily="2" charset="2"/>
              <a:buChar char="Ø"/>
            </a:pPr>
            <a:r>
              <a:rPr lang="en-US" dirty="0" smtClean="0">
                <a:solidFill>
                  <a:srgbClr val="002060"/>
                </a:solidFill>
              </a:rPr>
              <a:t>Different classification algorithms like SVM, Decision Tree, Random Forest, K-NN, </a:t>
            </a:r>
            <a:r>
              <a:rPr lang="en-US" dirty="0" err="1" smtClean="0">
                <a:solidFill>
                  <a:srgbClr val="002060"/>
                </a:solidFill>
              </a:rPr>
              <a:t>XGBoost</a:t>
            </a:r>
            <a:r>
              <a:rPr lang="en-US" dirty="0" smtClean="0">
                <a:solidFill>
                  <a:srgbClr val="002060"/>
                </a:solidFill>
              </a:rPr>
              <a:t>, etc. created and tested</a:t>
            </a:r>
          </a:p>
          <a:p>
            <a:pPr marL="285750" indent="-285750" algn="just">
              <a:lnSpc>
                <a:spcPct val="150000"/>
              </a:lnSpc>
              <a:buFont typeface="Wingdings" panose="05000000000000000000" pitchFamily="2" charset="2"/>
              <a:buChar char="Ø"/>
            </a:pPr>
            <a:r>
              <a:rPr lang="en-US" dirty="0" smtClean="0">
                <a:solidFill>
                  <a:srgbClr val="002060"/>
                </a:solidFill>
              </a:rPr>
              <a:t>Random Forest, </a:t>
            </a:r>
            <a:r>
              <a:rPr lang="en-US" dirty="0" err="1" smtClean="0">
                <a:solidFill>
                  <a:srgbClr val="002060"/>
                </a:solidFill>
              </a:rPr>
              <a:t>XGBoost</a:t>
            </a:r>
            <a:r>
              <a:rPr lang="en-US" dirty="0" smtClean="0">
                <a:solidFill>
                  <a:srgbClr val="002060"/>
                </a:solidFill>
              </a:rPr>
              <a:t>, Decision Tree were given good result</a:t>
            </a:r>
          </a:p>
          <a:p>
            <a:pPr marL="285750" indent="-285750" algn="just">
              <a:lnSpc>
                <a:spcPct val="150000"/>
              </a:lnSpc>
              <a:buFont typeface="Wingdings" panose="05000000000000000000" pitchFamily="2" charset="2"/>
              <a:buChar char="Ø"/>
            </a:pPr>
            <a:r>
              <a:rPr lang="en-US" dirty="0" smtClean="0">
                <a:solidFill>
                  <a:srgbClr val="002060"/>
                </a:solidFill>
              </a:rPr>
              <a:t>Random Forest as the best model chosen for training and testing purpose</a:t>
            </a:r>
          </a:p>
          <a:p>
            <a:pPr marL="285750" indent="-285750" algn="just">
              <a:lnSpc>
                <a:spcPct val="150000"/>
              </a:lnSpc>
              <a:buFont typeface="Wingdings" panose="05000000000000000000" pitchFamily="2" charset="2"/>
              <a:buChar char="Ø"/>
            </a:pPr>
            <a:r>
              <a:rPr lang="en-US" dirty="0" smtClean="0">
                <a:solidFill>
                  <a:srgbClr val="002060"/>
                </a:solidFill>
              </a:rPr>
              <a:t>Model performance evaluated based on Accuracy, Confusion Matrix, Recall</a:t>
            </a:r>
          </a:p>
          <a:p>
            <a:endParaRPr lang="en-US" dirty="0"/>
          </a:p>
        </p:txBody>
      </p:sp>
      <p:pic>
        <p:nvPicPr>
          <p:cNvPr id="4" name="Picture 3" descr="654067de-f5b4-416a-a1ab-351329e07733.png"/>
          <p:cNvPicPr>
            <a:picLocks noChangeAspect="1"/>
          </p:cNvPicPr>
          <p:nvPr/>
        </p:nvPicPr>
        <p:blipFill>
          <a:blip r:embed="rId2" cstate="print"/>
          <a:stretch>
            <a:fillRect/>
          </a:stretch>
        </p:blipFill>
        <p:spPr>
          <a:xfrm>
            <a:off x="7772400" y="5486400"/>
            <a:ext cx="1371600" cy="1371600"/>
          </a:xfrm>
          <a:prstGeom prst="rect">
            <a:avLst/>
          </a:prstGeom>
        </p:spPr>
      </p:pic>
    </p:spTree>
  </p:cSld>
  <p:clrMapOvr>
    <a:masterClrMapping/>
  </p:clrMapOvr>
  <p:transition>
    <p:wipe di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Georgia" panose="02040502050405020303" pitchFamily="18" charset="0"/>
              </a:rPr>
              <a:t/>
            </a:r>
            <a:br>
              <a:rPr lang="en-IN"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Georgia" panose="02040502050405020303" pitchFamily="18" charset="0"/>
              </a:rPr>
            </a:br>
            <a:r>
              <a:rPr lang="en-IN" b="1"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latin typeface="Georgia" panose="02040502050405020303" pitchFamily="18" charset="0"/>
              </a:rPr>
              <a:t>RANDOM FOREST CLASSIFIER</a:t>
            </a:r>
            <a:r>
              <a:rPr lang="en-IN"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Georgia" panose="02040502050405020303" pitchFamily="18" charset="0"/>
              </a:rPr>
              <a:t/>
            </a:r>
            <a:br>
              <a:rPr lang="en-IN"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Georgia" panose="02040502050405020303" pitchFamily="18" charset="0"/>
              </a:rPr>
            </a:br>
            <a:endParaRPr lang="en-US" dirty="0"/>
          </a:p>
        </p:txBody>
      </p:sp>
      <p:sp>
        <p:nvSpPr>
          <p:cNvPr id="3" name="Content Placeholder 2"/>
          <p:cNvSpPr>
            <a:spLocks noGrp="1"/>
          </p:cNvSpPr>
          <p:nvPr>
            <p:ph idx="1"/>
          </p:nvPr>
        </p:nvSpPr>
        <p:spPr/>
        <p:txBody>
          <a:bodyPr>
            <a:normAutofit fontScale="85000" lnSpcReduction="20000"/>
          </a:bodyPr>
          <a:lstStyle/>
          <a:p>
            <a:pPr algn="just">
              <a:buFont typeface="Wingdings" panose="05000000000000000000" pitchFamily="2" charset="2"/>
              <a:buChar char="Ø"/>
            </a:pPr>
            <a:r>
              <a:rPr lang="en-IN" dirty="0" smtClean="0">
                <a:solidFill>
                  <a:srgbClr val="002060"/>
                </a:solidFill>
              </a:rPr>
              <a:t>Random forest is a flexible, easy to use machine learning algorithm that produces, even without hyper-parameter tuning, a great result most of the time. It is also one of the most used algorithms, because of its simplicity and diversity (it can be used for both classification and regression tasks).</a:t>
            </a:r>
          </a:p>
          <a:p>
            <a:pPr algn="just"/>
            <a:endParaRPr lang="en-IN" dirty="0" smtClean="0">
              <a:solidFill>
                <a:srgbClr val="002060"/>
              </a:solidFill>
            </a:endParaRPr>
          </a:p>
          <a:p>
            <a:pPr algn="just">
              <a:buFont typeface="Wingdings" panose="05000000000000000000" pitchFamily="2" charset="2"/>
              <a:buChar char="Ø"/>
            </a:pPr>
            <a:r>
              <a:rPr lang="en-IN" dirty="0" smtClean="0">
                <a:solidFill>
                  <a:srgbClr val="002060"/>
                </a:solidFill>
              </a:rPr>
              <a:t>Random forest, like its name implies, consists of a large number of individual decision trees that operate as an ensemble. Each individual tree in the random forest spits out a class prediction and the class with the most votes becomes our model’s prediction.</a:t>
            </a:r>
          </a:p>
          <a:p>
            <a:endParaRPr lang="en-US" dirty="0"/>
          </a:p>
        </p:txBody>
      </p:sp>
      <p:pic>
        <p:nvPicPr>
          <p:cNvPr id="4" name="Picture 3" descr="654067de-f5b4-416a-a1ab-351329e07733.png"/>
          <p:cNvPicPr>
            <a:picLocks noChangeAspect="1"/>
          </p:cNvPicPr>
          <p:nvPr/>
        </p:nvPicPr>
        <p:blipFill>
          <a:blip r:embed="rId2" cstate="print"/>
          <a:stretch>
            <a:fillRect/>
          </a:stretch>
        </p:blipFill>
        <p:spPr>
          <a:xfrm>
            <a:off x="0" y="5943600"/>
            <a:ext cx="914400" cy="914400"/>
          </a:xfrm>
          <a:prstGeom prst="rect">
            <a:avLst/>
          </a:prstGeom>
        </p:spPr>
      </p:pic>
    </p:spTree>
  </p:cSld>
  <p:clrMapOvr>
    <a:masterClrMapping/>
  </p:clrMapOvr>
  <p:transition>
    <p:wipe dir="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rmAutofit/>
          </a:bodyPr>
          <a:lstStyle/>
          <a:p>
            <a:r>
              <a:rPr lang="en-IN" b="1"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latin typeface="Georgia" panose="02040502050405020303" pitchFamily="18" charset="0"/>
              </a:rPr>
              <a:t>User Interface</a:t>
            </a:r>
            <a:endParaRPr lang="en-US" dirty="0"/>
          </a:p>
        </p:txBody>
      </p:sp>
      <p:pic>
        <p:nvPicPr>
          <p:cNvPr id="4" name="Content Placeholder 3" descr="654067de-f5b4-416a-a1ab-351329e07733.png"/>
          <p:cNvPicPr>
            <a:picLocks noGrp="1" noChangeAspect="1"/>
          </p:cNvPicPr>
          <p:nvPr>
            <p:ph idx="1"/>
          </p:nvPr>
        </p:nvPicPr>
        <p:blipFill>
          <a:blip r:embed="rId2" cstate="print"/>
          <a:stretch>
            <a:fillRect/>
          </a:stretch>
        </p:blipFill>
        <p:spPr>
          <a:xfrm>
            <a:off x="0" y="5394960"/>
            <a:ext cx="1463040" cy="1463040"/>
          </a:xfrm>
          <a:prstGeom prst="rect">
            <a:avLst/>
          </a:prstGeom>
        </p:spPr>
      </p:pic>
      <p:pic>
        <p:nvPicPr>
          <p:cNvPr id="5" name="Picture 4" descr="Screenshot (474).png"/>
          <p:cNvPicPr>
            <a:picLocks noChangeAspect="1"/>
          </p:cNvPicPr>
          <p:nvPr/>
        </p:nvPicPr>
        <p:blipFill>
          <a:blip r:embed="rId3" cstate="print"/>
          <a:stretch>
            <a:fillRect/>
          </a:stretch>
        </p:blipFill>
        <p:spPr>
          <a:xfrm>
            <a:off x="228600" y="1447800"/>
            <a:ext cx="8525129" cy="3749040"/>
          </a:xfrm>
          <a:prstGeom prst="rect">
            <a:avLst/>
          </a:prstGeom>
        </p:spPr>
      </p:pic>
    </p:spTree>
  </p:cSld>
  <p:clrMapOvr>
    <a:masterClrMapping/>
  </p:clrMapOvr>
  <p:transition>
    <p:wipe di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Results and Insights</a:t>
            </a:r>
            <a:endParaRPr lang="en-US" b="1"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endParaRPr>
          </a:p>
        </p:txBody>
      </p:sp>
      <p:sp>
        <p:nvSpPr>
          <p:cNvPr id="3" name="Content Placeholder 2"/>
          <p:cNvSpPr>
            <a:spLocks noGrp="1"/>
          </p:cNvSpPr>
          <p:nvPr>
            <p:ph idx="1"/>
          </p:nvPr>
        </p:nvSpPr>
        <p:spPr/>
        <p:txBody>
          <a:bodyPr/>
          <a:lstStyle/>
          <a:p>
            <a:pPr>
              <a:buNone/>
            </a:pPr>
            <a:r>
              <a:rPr lang="en-US"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Model Performance</a:t>
            </a:r>
          </a:p>
          <a:p>
            <a:r>
              <a:rPr lang="en-US" dirty="0" smtClean="0"/>
              <a:t>The machine learning model achieved an accuracy of 82.65% in predicting credit card defaults.</a:t>
            </a:r>
          </a:p>
          <a:p>
            <a:endParaRPr lang="en-US" dirty="0"/>
          </a:p>
        </p:txBody>
      </p:sp>
      <p:pic>
        <p:nvPicPr>
          <p:cNvPr id="4" name="Picture 3" descr="654067de-f5b4-416a-a1ab-351329e07733.png"/>
          <p:cNvPicPr>
            <a:picLocks noChangeAspect="1"/>
          </p:cNvPicPr>
          <p:nvPr/>
        </p:nvPicPr>
        <p:blipFill>
          <a:blip r:embed="rId2" cstate="print"/>
          <a:stretch>
            <a:fillRect/>
          </a:stretch>
        </p:blipFill>
        <p:spPr>
          <a:xfrm>
            <a:off x="0" y="5120640"/>
            <a:ext cx="1737360" cy="1737360"/>
          </a:xfrm>
          <a:prstGeom prst="rect">
            <a:avLst/>
          </a:prstGeom>
        </p:spPr>
      </p:pic>
    </p:spTree>
  </p:cSld>
  <p:clrMapOvr>
    <a:masterClrMapping/>
  </p:clrMapOvr>
  <p:transition>
    <p:wipe dir="d"/>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78</TotalTime>
  <Words>805</Words>
  <Application>Microsoft Office PowerPoint</Application>
  <PresentationFormat>On-screen Show (4:3)</PresentationFormat>
  <Paragraphs>102</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DETAILED PROJECT REPORT ON CREDIT CARD DEFAULT PREDICTION</vt:lpstr>
      <vt:lpstr>Introduction to Credit Card Default Prediction</vt:lpstr>
      <vt:lpstr>Architecture</vt:lpstr>
      <vt:lpstr>Data Collection and Preprocessing</vt:lpstr>
      <vt:lpstr>Data Pre-Processing</vt:lpstr>
      <vt:lpstr> Model Creation and Evaluation </vt:lpstr>
      <vt:lpstr> RANDOM FOREST CLASSIFIER </vt:lpstr>
      <vt:lpstr>User Interface</vt:lpstr>
      <vt:lpstr>Results and Insights</vt:lpstr>
      <vt:lpstr>SOFTWARES</vt:lpstr>
      <vt:lpstr>DATABASE</vt:lpstr>
      <vt:lpstr>DEPOLYMENT</vt:lpstr>
      <vt:lpstr>Conclusion and Future Work</vt:lpstr>
      <vt:lpstr>FAQs</vt:lpstr>
      <vt:lpstr>FAQs</vt:lpstr>
      <vt:lpstr>REFERENCES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DETAILED PROJECT REPORT ON CREDIT CARD DEFAULT PREDICTION</dc:title>
  <dc:creator>bhavika pathak</dc:creator>
  <cp:lastModifiedBy>bhavika pathak</cp:lastModifiedBy>
  <cp:revision>8</cp:revision>
  <dcterms:created xsi:type="dcterms:W3CDTF">2024-02-22T06:13:52Z</dcterms:created>
  <dcterms:modified xsi:type="dcterms:W3CDTF">2024-02-22T07:32:18Z</dcterms:modified>
</cp:coreProperties>
</file>