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46B5F-7A51-4FA0-6300-922CA76E3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78AF7-20B6-AB45-52FB-156EEACF5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B00C-5E02-7BAF-0F31-535B8E92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17BB2-D14B-D88B-A3C7-279BF01C2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49106-CE55-4F5E-7324-0216EB7C8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A90A-91B4-664B-A1A5-598AC4D24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D1149-152E-3FA5-8F98-FB791BBC8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AB0A-F8FF-939E-0B5F-132618EFD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A13F2-9935-C741-D4D5-7475B253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B948E-B872-C527-F1C4-8C6ABFD7D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7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CEFF4-3C54-FE70-64ED-E38247B6C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488DD8-F816-7969-74C1-64D9A42FA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A5248-C382-BC5A-C7D4-C7C44B14E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539C3-D7CD-9FE7-7AC0-E9D9B754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BFE88-30A7-CFFA-84C8-E5378BFB7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7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91A4-6276-C438-FCA2-8BED0518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D01F3-221B-2379-194E-F2434D9EC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02844-31CA-E04E-819F-299F0858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10D6-F9B9-EE0C-E45E-76D65094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1DD68-589B-1B81-C26C-8719BE1D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33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FABF-7366-0612-9E29-A143A961F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3A3B5-F2FE-854D-9E75-F1B11D2A6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2A0CC-3522-AE27-A647-994D0C24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CAB6D-601F-0A5D-5244-9C91A4FF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2BD5-6FE6-1439-55E7-05A349BA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20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4DF5-97B7-5000-C4CB-2DADC6129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064AF-ECE2-ABBD-52F3-E5F5328D9E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3D3B9-461B-CE64-6148-82E9B0FFF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34AF9-DFC3-F79B-3DDC-25094B25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B0A05-7512-542D-6FA3-973ECB35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60E4F-0BF3-2233-FAE6-9A2AA004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22DB-AAC3-BF55-225C-2824BC12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2E9A5-07D1-C551-D9ED-E79FE02A0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052700-2ED4-FCBD-6B28-05495A193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8438E-0838-A7E4-1696-8B3487231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15917-5EE1-A75E-BD60-4F1ACD32F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93D42-5EB3-C80C-E6C7-D43CB215D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19A5E-E700-EEE3-8128-39938D6D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AB55A-653A-DE4F-1100-38769C325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8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87B8-B631-C3CC-B65E-532A8C68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C1C4E-5726-5AED-E26B-8FA1743D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7C127-6DCC-53F6-1F92-2BAAEC1E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D1AD92-3836-837D-2C49-795A7AB9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11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A84455-6630-5CE4-1FE7-E9635D74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EB2E1-0DEC-D71B-D56A-4BF4012F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DFD8-A4E1-301F-AFCE-7B65B5CE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7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0AF03-ECC0-72F6-7DB9-3F721732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7FC6D-5D7D-9EF1-2914-9F295CF1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2603B-C710-237E-7E51-E2DF9B56D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D82E4-EB00-A64F-9219-507DA7393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C2F15-B4A5-4839-AF8D-D9CECB4C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390F5-44F0-06A4-DABD-9BAC30F0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7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DD09-0F81-8B37-DC95-6AE7CC60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BE781-5F7D-BE84-E5EF-DA6468FCE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836E4-D02F-6A72-7024-42DA2846F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79DC1-D1F7-FD4B-603D-B996263A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AE3E-91A5-12D1-B0A9-95461421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42185-78F4-22F1-7EBB-0DD0A99D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1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2055BC-AC75-34BE-085F-0DBAA6E83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116B-BF9F-C0A0-F7C9-AEACEAB2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A6EE0-484F-A597-86E4-AF6B2A1DD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6F0CA-0E5A-4E3B-8B87-DC9F133A79D4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6F51E-FBF4-A36C-A232-D2190F6EF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C5DD-464C-7A22-BDB7-EC543838E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CA8B6-A9CE-4671-9AE2-55FC64468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6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9C19-C73B-130B-3D20-61A8D7441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8C4D9-74CD-16DD-FF8C-DC6DF210E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100"/>
            <a:ext cx="9144000" cy="5962650"/>
          </a:xfrm>
        </p:spPr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 descr="A close-up of a curved object&#10;&#10;Description automatically generated">
            <a:extLst>
              <a:ext uri="{FF2B5EF4-FFF2-40B4-BE49-F238E27FC236}">
                <a16:creationId xmlns:a16="http://schemas.microsoft.com/office/drawing/2014/main" id="{180FEBB6-2C5C-D296-ECAD-6B4E75A4F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567442"/>
            <a:ext cx="8696325" cy="5723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BD81C-A478-2F1C-97FF-49B896741D9A}"/>
              </a:ext>
            </a:extLst>
          </p:cNvPr>
          <p:cNvSpPr txBox="1"/>
          <p:nvPr/>
        </p:nvSpPr>
        <p:spPr>
          <a:xfrm>
            <a:off x="1696762" y="2505670"/>
            <a:ext cx="2540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CA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01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</a:rPr>
              <a:t> (288Kpa), 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</a:t>
            </a:r>
            <a:r>
              <a:rPr lang="en-CA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</a:rPr>
              <a:t>(415K), Inlet Flow angle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474D4-4EFD-6783-B2A2-35782016F918}"/>
              </a:ext>
            </a:extLst>
          </p:cNvPr>
          <p:cNvSpPr txBox="1"/>
          <p:nvPr/>
        </p:nvSpPr>
        <p:spPr>
          <a:xfrm>
            <a:off x="6690049" y="1334278"/>
            <a:ext cx="2369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Condition T</a:t>
            </a:r>
            <a:r>
              <a:rPr lang="en-CA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(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290K), and No –slip Condition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C5B61C-E122-2C21-DD80-93CF139D5DC8}"/>
              </a:ext>
            </a:extLst>
          </p:cNvPr>
          <p:cNvSpPr txBox="1"/>
          <p:nvPr/>
        </p:nvSpPr>
        <p:spPr>
          <a:xfrm>
            <a:off x="7695423" y="4530928"/>
            <a:ext cx="26011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CA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02 </a:t>
            </a:r>
            <a:r>
              <a:rPr lang="en-CA" sz="1800" baseline="-25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Static Pressure, </a:t>
            </a:r>
            <a:r>
              <a:rPr lang="en-CA" dirty="0">
                <a:latin typeface="Times New Roman" panose="02020603050405020304" pitchFamily="18" charset="0"/>
                <a:ea typeface="Calibri" panose="020F0502020204030204" pitchFamily="34" charset="0"/>
              </a:rPr>
              <a:t>(165.5 Kpa)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8DEDB-359D-7DF8-0431-81D850D18E35}"/>
              </a:ext>
            </a:extLst>
          </p:cNvPr>
          <p:cNvSpPr txBox="1"/>
          <p:nvPr/>
        </p:nvSpPr>
        <p:spPr>
          <a:xfrm>
            <a:off x="7109052" y="2770650"/>
            <a:ext cx="213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Periodic BC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A5B7E-A7C2-A73D-CA9B-8DAF2B4ADEB9}"/>
              </a:ext>
            </a:extLst>
          </p:cNvPr>
          <p:cNvSpPr txBox="1"/>
          <p:nvPr/>
        </p:nvSpPr>
        <p:spPr>
          <a:xfrm>
            <a:off x="4637314" y="4198776"/>
            <a:ext cx="1698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 &amp; Tip Slip wall and Also Periodic BC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EB9B2A-56B8-38E7-79CA-408B418E88F8}"/>
              </a:ext>
            </a:extLst>
          </p:cNvPr>
          <p:cNvCxnSpPr>
            <a:stCxn id="7" idx="1"/>
          </p:cNvCxnSpPr>
          <p:nvPr/>
        </p:nvCxnSpPr>
        <p:spPr>
          <a:xfrm flipH="1">
            <a:off x="6096000" y="1795943"/>
            <a:ext cx="594049" cy="275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3A1DFE-76E6-A85E-335E-A28D54EA8DB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236972" y="2596862"/>
            <a:ext cx="304266" cy="231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382348-651E-EA48-34E6-1BDAE5561DAD}"/>
              </a:ext>
            </a:extLst>
          </p:cNvPr>
          <p:cNvCxnSpPr>
            <a:stCxn id="13" idx="0"/>
          </p:cNvCxnSpPr>
          <p:nvPr/>
        </p:nvCxnSpPr>
        <p:spPr>
          <a:xfrm flipV="1">
            <a:off x="5486400" y="2770650"/>
            <a:ext cx="373224" cy="1428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C43901-68FA-A7D9-9F79-2CADF12F5C3B}"/>
              </a:ext>
            </a:extLst>
          </p:cNvPr>
          <p:cNvCxnSpPr>
            <a:stCxn id="12" idx="1"/>
          </p:cNvCxnSpPr>
          <p:nvPr/>
        </p:nvCxnSpPr>
        <p:spPr>
          <a:xfrm flipH="1">
            <a:off x="6559420" y="2955316"/>
            <a:ext cx="549632" cy="9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DF1756-EE11-F43A-37D7-11809CCF2C44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7371184" y="4749282"/>
            <a:ext cx="324239" cy="10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3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60140F900EA24CB8EFF18E2CC5D192" ma:contentTypeVersion="12" ma:contentTypeDescription="Create a new document." ma:contentTypeScope="" ma:versionID="d94f885d3ddfb5376e3b80184548a307">
  <xsd:schema xmlns:xsd="http://www.w3.org/2001/XMLSchema" xmlns:xs="http://www.w3.org/2001/XMLSchema" xmlns:p="http://schemas.microsoft.com/office/2006/metadata/properties" xmlns:ns3="b9246430-805d-4990-8c6c-7658ea52df43" xmlns:ns4="188d92c1-3b3a-4084-a2d3-75149eff67c8" targetNamespace="http://schemas.microsoft.com/office/2006/metadata/properties" ma:root="true" ma:fieldsID="8dc2325e3fefc48eb6ab693dd7b39fae" ns3:_="" ns4:_="">
    <xsd:import namespace="b9246430-805d-4990-8c6c-7658ea52df43"/>
    <xsd:import namespace="188d92c1-3b3a-4084-a2d3-75149eff67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246430-805d-4990-8c6c-7658ea52df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8d92c1-3b3a-4084-a2d3-75149eff67c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9246430-805d-4990-8c6c-7658ea52df43" xsi:nil="true"/>
  </documentManagement>
</p:properties>
</file>

<file path=customXml/itemProps1.xml><?xml version="1.0" encoding="utf-8"?>
<ds:datastoreItem xmlns:ds="http://schemas.openxmlformats.org/officeDocument/2006/customXml" ds:itemID="{68AA05B5-5956-431E-BB50-ECE512350C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9246430-805d-4990-8c6c-7658ea52df43"/>
    <ds:schemaRef ds:uri="188d92c1-3b3a-4084-a2d3-75149eff67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DAED6B-2D7C-4119-A987-3D1CEB5EC1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F626A9-0351-416A-B53C-23A99BB4CC92}">
  <ds:schemaRefs>
    <ds:schemaRef ds:uri="http://purl.org/dc/terms/"/>
    <ds:schemaRef ds:uri="b9246430-805d-4990-8c6c-7658ea52df43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188d92c1-3b3a-4084-a2d3-75149eff67c8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44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Bhavik Sureshbhai Barot</dc:creator>
  <cp:lastModifiedBy>Bhavik Sureshbhai Barot</cp:lastModifiedBy>
  <cp:revision>1</cp:revision>
  <dcterms:created xsi:type="dcterms:W3CDTF">2023-12-02T18:39:56Z</dcterms:created>
  <dcterms:modified xsi:type="dcterms:W3CDTF">2023-12-02T18:55:54Z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0x0101005C60140F900EA24CB8EFF18E2CC5D192</vt:lpwstr>
  </property>
</Properties>
</file>