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9" r:id="rId4"/>
    <p:sldId id="258" r:id="rId5"/>
    <p:sldId id="260" r:id="rId6"/>
    <p:sldId id="261" r:id="rId7"/>
    <p:sldId id="269" r:id="rId8"/>
    <p:sldId id="262" r:id="rId9"/>
    <p:sldId id="266" r:id="rId10"/>
    <p:sldId id="267" r:id="rId11"/>
    <p:sldId id="268" r:id="rId12"/>
    <p:sldId id="265"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3" autoAdjust="0"/>
    <p:restoredTop sz="94660"/>
  </p:normalViewPr>
  <p:slideViewPr>
    <p:cSldViewPr snapToGrid="0">
      <p:cViewPr varScale="1">
        <p:scale>
          <a:sx n="78" d="100"/>
          <a:sy n="78" d="100"/>
        </p:scale>
        <p:origin x="158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DCB06-DF03-494B-8E4B-1C1F68D0D5BA}"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56FCDCAC-395D-452E-9E27-05C6349E3E12}">
      <dgm:prSet/>
      <dgm:spPr/>
      <dgm:t>
        <a:bodyPr/>
        <a:lstStyle/>
        <a:p>
          <a:r>
            <a:rPr lang="en-IN" b="0" i="0"/>
            <a:t>Acknowledgements</a:t>
          </a:r>
          <a:endParaRPr lang="en-US"/>
        </a:p>
      </dgm:t>
    </dgm:pt>
    <dgm:pt modelId="{CB7B3233-C36A-4329-B716-E4F8F03D985A}" type="parTrans" cxnId="{CFC27A62-54A9-452F-9719-4713583D786D}">
      <dgm:prSet/>
      <dgm:spPr/>
      <dgm:t>
        <a:bodyPr/>
        <a:lstStyle/>
        <a:p>
          <a:endParaRPr lang="en-US"/>
        </a:p>
      </dgm:t>
    </dgm:pt>
    <dgm:pt modelId="{9FE9EF27-D65C-4F9B-900D-55ABB3071BA1}" type="sibTrans" cxnId="{CFC27A62-54A9-452F-9719-4713583D786D}">
      <dgm:prSet/>
      <dgm:spPr/>
      <dgm:t>
        <a:bodyPr/>
        <a:lstStyle/>
        <a:p>
          <a:endParaRPr lang="en-US"/>
        </a:p>
      </dgm:t>
    </dgm:pt>
    <dgm:pt modelId="{318B6569-6138-41F9-8424-05E3F1A86D61}">
      <dgm:prSet/>
      <dgm:spPr/>
      <dgm:t>
        <a:bodyPr/>
        <a:lstStyle/>
        <a:p>
          <a:r>
            <a:rPr lang="en-IN" b="0" i="0" dirty="0"/>
            <a:t>About Me</a:t>
          </a:r>
        </a:p>
      </dgm:t>
    </dgm:pt>
    <dgm:pt modelId="{313A9DAC-BA57-4064-9E54-4F7912F4FA1C}" type="parTrans" cxnId="{4D3FC43E-A2DE-4D00-9E1F-4CA125C39CBB}">
      <dgm:prSet/>
      <dgm:spPr/>
      <dgm:t>
        <a:bodyPr/>
        <a:lstStyle/>
        <a:p>
          <a:endParaRPr lang="en-US"/>
        </a:p>
      </dgm:t>
    </dgm:pt>
    <dgm:pt modelId="{F16D00AD-6A07-44D8-B15E-30AF87B09DD7}" type="sibTrans" cxnId="{4D3FC43E-A2DE-4D00-9E1F-4CA125C39CBB}">
      <dgm:prSet/>
      <dgm:spPr/>
      <dgm:t>
        <a:bodyPr/>
        <a:lstStyle/>
        <a:p>
          <a:endParaRPr lang="en-US"/>
        </a:p>
      </dgm:t>
    </dgm:pt>
    <dgm:pt modelId="{7FC13577-D05A-450D-BCBC-C8AB01C635BE}">
      <dgm:prSet/>
      <dgm:spPr/>
      <dgm:t>
        <a:bodyPr/>
        <a:lstStyle/>
        <a:p>
          <a:r>
            <a:rPr lang="en-US" dirty="0"/>
            <a:t>My</a:t>
          </a:r>
          <a:r>
            <a:rPr lang="en-US" baseline="0" dirty="0"/>
            <a:t> journey with </a:t>
          </a:r>
          <a:r>
            <a:rPr lang="en-US" baseline="0" dirty="0" err="1"/>
            <a:t>clevered</a:t>
          </a:r>
          <a:endParaRPr lang="en-US" dirty="0"/>
        </a:p>
      </dgm:t>
    </dgm:pt>
    <dgm:pt modelId="{0008E106-BD1C-44F1-90F2-1AACEF378628}" type="parTrans" cxnId="{70C04934-818A-47BC-BBD4-2B437135B121}">
      <dgm:prSet/>
      <dgm:spPr/>
      <dgm:t>
        <a:bodyPr/>
        <a:lstStyle/>
        <a:p>
          <a:endParaRPr lang="en-US"/>
        </a:p>
      </dgm:t>
    </dgm:pt>
    <dgm:pt modelId="{5C6595CC-C98D-4161-AC8A-AEE140D335B8}" type="sibTrans" cxnId="{70C04934-818A-47BC-BBD4-2B437135B121}">
      <dgm:prSet/>
      <dgm:spPr/>
      <dgm:t>
        <a:bodyPr/>
        <a:lstStyle/>
        <a:p>
          <a:endParaRPr lang="en-US"/>
        </a:p>
      </dgm:t>
    </dgm:pt>
    <dgm:pt modelId="{EE26800D-6CE5-4114-8925-1FB0867C32A0}">
      <dgm:prSet/>
      <dgm:spPr/>
      <dgm:t>
        <a:bodyPr/>
        <a:lstStyle/>
        <a:p>
          <a:r>
            <a:rPr lang="en-US" dirty="0"/>
            <a:t>About</a:t>
          </a:r>
          <a:r>
            <a:rPr lang="en-US" baseline="0" dirty="0"/>
            <a:t> App</a:t>
          </a:r>
          <a:endParaRPr lang="en-US" dirty="0"/>
        </a:p>
      </dgm:t>
    </dgm:pt>
    <dgm:pt modelId="{0A63A6A5-5D33-4AD3-A23F-0714024DE532}" type="parTrans" cxnId="{4EBF8223-7E01-4F24-9E2B-C5FF66CEF30C}">
      <dgm:prSet/>
      <dgm:spPr/>
      <dgm:t>
        <a:bodyPr/>
        <a:lstStyle/>
        <a:p>
          <a:endParaRPr lang="en-US"/>
        </a:p>
      </dgm:t>
    </dgm:pt>
    <dgm:pt modelId="{E4EE8A88-4EAC-4992-91E7-6D3521D64D2C}" type="sibTrans" cxnId="{4EBF8223-7E01-4F24-9E2B-C5FF66CEF30C}">
      <dgm:prSet/>
      <dgm:spPr/>
      <dgm:t>
        <a:bodyPr/>
        <a:lstStyle/>
        <a:p>
          <a:endParaRPr lang="en-US"/>
        </a:p>
      </dgm:t>
    </dgm:pt>
    <dgm:pt modelId="{80176624-87A8-4AA2-A23F-A550F72D57F6}">
      <dgm:prSet/>
      <dgm:spPr/>
      <dgm:t>
        <a:bodyPr/>
        <a:lstStyle/>
        <a:p>
          <a:r>
            <a:rPr lang="en-US" b="0" i="0"/>
            <a:t>Thank you</a:t>
          </a:r>
          <a:endParaRPr lang="en-US"/>
        </a:p>
      </dgm:t>
    </dgm:pt>
    <dgm:pt modelId="{80B2AC51-94ED-4B2D-AF17-C83788AFB0C8}" type="parTrans" cxnId="{15B4232C-807A-4A58-BC04-17A8B2B24A03}">
      <dgm:prSet/>
      <dgm:spPr/>
      <dgm:t>
        <a:bodyPr/>
        <a:lstStyle/>
        <a:p>
          <a:endParaRPr lang="en-US"/>
        </a:p>
      </dgm:t>
    </dgm:pt>
    <dgm:pt modelId="{5C904677-E989-417C-8D5B-F98EF625746D}" type="sibTrans" cxnId="{15B4232C-807A-4A58-BC04-17A8B2B24A03}">
      <dgm:prSet/>
      <dgm:spPr/>
      <dgm:t>
        <a:bodyPr/>
        <a:lstStyle/>
        <a:p>
          <a:endParaRPr lang="en-US"/>
        </a:p>
      </dgm:t>
    </dgm:pt>
    <dgm:pt modelId="{535A440E-120B-4DC5-AB85-53E61A6B866B}">
      <dgm:prSet/>
      <dgm:spPr/>
      <dgm:t>
        <a:bodyPr/>
        <a:lstStyle/>
        <a:p>
          <a:r>
            <a:rPr lang="en-US" dirty="0"/>
            <a:t>How to use the App</a:t>
          </a:r>
        </a:p>
      </dgm:t>
    </dgm:pt>
    <dgm:pt modelId="{DC4B1DE0-C1D4-4D5D-8735-851C5D6B0DB4}" type="sibTrans" cxnId="{0EE61690-7B3C-4106-99E1-583CDAC41A9B}">
      <dgm:prSet/>
      <dgm:spPr/>
      <dgm:t>
        <a:bodyPr/>
        <a:lstStyle/>
        <a:p>
          <a:endParaRPr lang="en-US"/>
        </a:p>
      </dgm:t>
    </dgm:pt>
    <dgm:pt modelId="{F5F662E5-BE94-46E8-B9B0-92DA70862853}" type="parTrans" cxnId="{0EE61690-7B3C-4106-99E1-583CDAC41A9B}">
      <dgm:prSet/>
      <dgm:spPr/>
      <dgm:t>
        <a:bodyPr/>
        <a:lstStyle/>
        <a:p>
          <a:endParaRPr lang="en-US"/>
        </a:p>
      </dgm:t>
    </dgm:pt>
    <dgm:pt modelId="{F6035F81-F1F9-45E5-9B5C-3A603B0EA02F}" type="pres">
      <dgm:prSet presAssocID="{563DCB06-DF03-494B-8E4B-1C1F68D0D5BA}" presName="vert0" presStyleCnt="0">
        <dgm:presLayoutVars>
          <dgm:dir/>
          <dgm:animOne val="branch"/>
          <dgm:animLvl val="lvl"/>
        </dgm:presLayoutVars>
      </dgm:prSet>
      <dgm:spPr/>
    </dgm:pt>
    <dgm:pt modelId="{D232FA18-B6B0-497E-8A3A-A5C13DD362D6}" type="pres">
      <dgm:prSet presAssocID="{56FCDCAC-395D-452E-9E27-05C6349E3E12}" presName="thickLine" presStyleLbl="alignNode1" presStyleIdx="0" presStyleCnt="6"/>
      <dgm:spPr/>
    </dgm:pt>
    <dgm:pt modelId="{DB610A28-F7BB-4CC7-824D-D44D35B8C93C}" type="pres">
      <dgm:prSet presAssocID="{56FCDCAC-395D-452E-9E27-05C6349E3E12}" presName="horz1" presStyleCnt="0"/>
      <dgm:spPr/>
    </dgm:pt>
    <dgm:pt modelId="{141F8ADE-821E-422F-875F-176D1BEAAC2C}" type="pres">
      <dgm:prSet presAssocID="{56FCDCAC-395D-452E-9E27-05C6349E3E12}" presName="tx1" presStyleLbl="revTx" presStyleIdx="0" presStyleCnt="6"/>
      <dgm:spPr/>
    </dgm:pt>
    <dgm:pt modelId="{5A9F0FE9-9D17-401F-A8B8-AF4EB9645E8D}" type="pres">
      <dgm:prSet presAssocID="{56FCDCAC-395D-452E-9E27-05C6349E3E12}" presName="vert1" presStyleCnt="0"/>
      <dgm:spPr/>
    </dgm:pt>
    <dgm:pt modelId="{26EBB518-D019-4181-804C-447538433CEC}" type="pres">
      <dgm:prSet presAssocID="{318B6569-6138-41F9-8424-05E3F1A86D61}" presName="thickLine" presStyleLbl="alignNode1" presStyleIdx="1" presStyleCnt="6"/>
      <dgm:spPr/>
    </dgm:pt>
    <dgm:pt modelId="{7694A1F5-7945-487C-95FE-2A85593AE606}" type="pres">
      <dgm:prSet presAssocID="{318B6569-6138-41F9-8424-05E3F1A86D61}" presName="horz1" presStyleCnt="0"/>
      <dgm:spPr/>
    </dgm:pt>
    <dgm:pt modelId="{D0293E5F-0E84-4A6F-BA82-3572CFB0C057}" type="pres">
      <dgm:prSet presAssocID="{318B6569-6138-41F9-8424-05E3F1A86D61}" presName="tx1" presStyleLbl="revTx" presStyleIdx="1" presStyleCnt="6"/>
      <dgm:spPr/>
    </dgm:pt>
    <dgm:pt modelId="{3897DBF0-AF42-4693-8212-BC1363E5E511}" type="pres">
      <dgm:prSet presAssocID="{318B6569-6138-41F9-8424-05E3F1A86D61}" presName="vert1" presStyleCnt="0"/>
      <dgm:spPr/>
    </dgm:pt>
    <dgm:pt modelId="{8F18AA05-215B-4A42-9A9C-0E4489C88A54}" type="pres">
      <dgm:prSet presAssocID="{7FC13577-D05A-450D-BCBC-C8AB01C635BE}" presName="thickLine" presStyleLbl="alignNode1" presStyleIdx="2" presStyleCnt="6"/>
      <dgm:spPr/>
    </dgm:pt>
    <dgm:pt modelId="{44D21D18-FE41-4296-B1F6-956BA0B89507}" type="pres">
      <dgm:prSet presAssocID="{7FC13577-D05A-450D-BCBC-C8AB01C635BE}" presName="horz1" presStyleCnt="0"/>
      <dgm:spPr/>
    </dgm:pt>
    <dgm:pt modelId="{31D8EE03-5B98-4DCE-80FE-ABD81383297E}" type="pres">
      <dgm:prSet presAssocID="{7FC13577-D05A-450D-BCBC-C8AB01C635BE}" presName="tx1" presStyleLbl="revTx" presStyleIdx="2" presStyleCnt="6"/>
      <dgm:spPr/>
    </dgm:pt>
    <dgm:pt modelId="{1C1E9AEC-B10E-4EDF-91AC-EFAA59DA0DCF}" type="pres">
      <dgm:prSet presAssocID="{7FC13577-D05A-450D-BCBC-C8AB01C635BE}" presName="vert1" presStyleCnt="0"/>
      <dgm:spPr/>
    </dgm:pt>
    <dgm:pt modelId="{C5622F4E-EA84-439E-8D7B-95B146D34DE8}" type="pres">
      <dgm:prSet presAssocID="{EE26800D-6CE5-4114-8925-1FB0867C32A0}" presName="thickLine" presStyleLbl="alignNode1" presStyleIdx="3" presStyleCnt="6"/>
      <dgm:spPr/>
    </dgm:pt>
    <dgm:pt modelId="{39922F50-FBE6-4C78-A97E-E041B2F1AC6D}" type="pres">
      <dgm:prSet presAssocID="{EE26800D-6CE5-4114-8925-1FB0867C32A0}" presName="horz1" presStyleCnt="0"/>
      <dgm:spPr/>
    </dgm:pt>
    <dgm:pt modelId="{1E629284-5AB1-4A7F-B162-815CAD44BBCE}" type="pres">
      <dgm:prSet presAssocID="{EE26800D-6CE5-4114-8925-1FB0867C32A0}" presName="tx1" presStyleLbl="revTx" presStyleIdx="3" presStyleCnt="6"/>
      <dgm:spPr/>
    </dgm:pt>
    <dgm:pt modelId="{BA780646-D373-4A9C-9599-122A139D1214}" type="pres">
      <dgm:prSet presAssocID="{EE26800D-6CE5-4114-8925-1FB0867C32A0}" presName="vert1" presStyleCnt="0"/>
      <dgm:spPr/>
    </dgm:pt>
    <dgm:pt modelId="{6FBF70F0-DD61-4327-B996-D665AE071663}" type="pres">
      <dgm:prSet presAssocID="{535A440E-120B-4DC5-AB85-53E61A6B866B}" presName="thickLine" presStyleLbl="alignNode1" presStyleIdx="4" presStyleCnt="6"/>
      <dgm:spPr/>
    </dgm:pt>
    <dgm:pt modelId="{1F0B93DA-56EE-4112-AB66-396C1D006F81}" type="pres">
      <dgm:prSet presAssocID="{535A440E-120B-4DC5-AB85-53E61A6B866B}" presName="horz1" presStyleCnt="0"/>
      <dgm:spPr/>
    </dgm:pt>
    <dgm:pt modelId="{67B0284A-ED6E-4FA1-9684-1F521AA6BD09}" type="pres">
      <dgm:prSet presAssocID="{535A440E-120B-4DC5-AB85-53E61A6B866B}" presName="tx1" presStyleLbl="revTx" presStyleIdx="4" presStyleCnt="6"/>
      <dgm:spPr/>
    </dgm:pt>
    <dgm:pt modelId="{0DB109D6-B2CF-4AC8-99C8-36EE6491DAA4}" type="pres">
      <dgm:prSet presAssocID="{535A440E-120B-4DC5-AB85-53E61A6B866B}" presName="vert1" presStyleCnt="0"/>
      <dgm:spPr/>
    </dgm:pt>
    <dgm:pt modelId="{CD6786E3-F8C1-469B-97F3-2A85567484DD}" type="pres">
      <dgm:prSet presAssocID="{80176624-87A8-4AA2-A23F-A550F72D57F6}" presName="thickLine" presStyleLbl="alignNode1" presStyleIdx="5" presStyleCnt="6"/>
      <dgm:spPr/>
    </dgm:pt>
    <dgm:pt modelId="{0A41ADB9-0053-4736-81B5-612A5CA18811}" type="pres">
      <dgm:prSet presAssocID="{80176624-87A8-4AA2-A23F-A550F72D57F6}" presName="horz1" presStyleCnt="0"/>
      <dgm:spPr/>
    </dgm:pt>
    <dgm:pt modelId="{569997D5-078D-45C8-ADD7-24C558463C8C}" type="pres">
      <dgm:prSet presAssocID="{80176624-87A8-4AA2-A23F-A550F72D57F6}" presName="tx1" presStyleLbl="revTx" presStyleIdx="5" presStyleCnt="6"/>
      <dgm:spPr/>
    </dgm:pt>
    <dgm:pt modelId="{D80A5479-3795-4F4B-915E-0F689E20A288}" type="pres">
      <dgm:prSet presAssocID="{80176624-87A8-4AA2-A23F-A550F72D57F6}" presName="vert1" presStyleCnt="0"/>
      <dgm:spPr/>
    </dgm:pt>
  </dgm:ptLst>
  <dgm:cxnLst>
    <dgm:cxn modelId="{E3551704-2C28-4802-BC4B-CABD833F17AB}" type="presOf" srcId="{80176624-87A8-4AA2-A23F-A550F72D57F6}" destId="{569997D5-078D-45C8-ADD7-24C558463C8C}" srcOrd="0" destOrd="0" presId="urn:microsoft.com/office/officeart/2008/layout/LinedList"/>
    <dgm:cxn modelId="{4EBF8223-7E01-4F24-9E2B-C5FF66CEF30C}" srcId="{563DCB06-DF03-494B-8E4B-1C1F68D0D5BA}" destId="{EE26800D-6CE5-4114-8925-1FB0867C32A0}" srcOrd="3" destOrd="0" parTransId="{0A63A6A5-5D33-4AD3-A23F-0714024DE532}" sibTransId="{E4EE8A88-4EAC-4992-91E7-6D3521D64D2C}"/>
    <dgm:cxn modelId="{15B4232C-807A-4A58-BC04-17A8B2B24A03}" srcId="{563DCB06-DF03-494B-8E4B-1C1F68D0D5BA}" destId="{80176624-87A8-4AA2-A23F-A550F72D57F6}" srcOrd="5" destOrd="0" parTransId="{80B2AC51-94ED-4B2D-AF17-C83788AFB0C8}" sibTransId="{5C904677-E989-417C-8D5B-F98EF625746D}"/>
    <dgm:cxn modelId="{70C04934-818A-47BC-BBD4-2B437135B121}" srcId="{563DCB06-DF03-494B-8E4B-1C1F68D0D5BA}" destId="{7FC13577-D05A-450D-BCBC-C8AB01C635BE}" srcOrd="2" destOrd="0" parTransId="{0008E106-BD1C-44F1-90F2-1AACEF378628}" sibTransId="{5C6595CC-C98D-4161-AC8A-AEE140D335B8}"/>
    <dgm:cxn modelId="{804AD73B-87F3-463B-AAF6-F9012EED2FB2}" type="presOf" srcId="{EE26800D-6CE5-4114-8925-1FB0867C32A0}" destId="{1E629284-5AB1-4A7F-B162-815CAD44BBCE}" srcOrd="0" destOrd="0" presId="urn:microsoft.com/office/officeart/2008/layout/LinedList"/>
    <dgm:cxn modelId="{4D3FC43E-A2DE-4D00-9E1F-4CA125C39CBB}" srcId="{563DCB06-DF03-494B-8E4B-1C1F68D0D5BA}" destId="{318B6569-6138-41F9-8424-05E3F1A86D61}" srcOrd="1" destOrd="0" parTransId="{313A9DAC-BA57-4064-9E54-4F7912F4FA1C}" sibTransId="{F16D00AD-6A07-44D8-B15E-30AF87B09DD7}"/>
    <dgm:cxn modelId="{CFC27A62-54A9-452F-9719-4713583D786D}" srcId="{563DCB06-DF03-494B-8E4B-1C1F68D0D5BA}" destId="{56FCDCAC-395D-452E-9E27-05C6349E3E12}" srcOrd="0" destOrd="0" parTransId="{CB7B3233-C36A-4329-B716-E4F8F03D985A}" sibTransId="{9FE9EF27-D65C-4F9B-900D-55ABB3071BA1}"/>
    <dgm:cxn modelId="{6AC1D368-0FBF-43D4-8D10-6CFCBB3B92E0}" type="presOf" srcId="{56FCDCAC-395D-452E-9E27-05C6349E3E12}" destId="{141F8ADE-821E-422F-875F-176D1BEAAC2C}" srcOrd="0" destOrd="0" presId="urn:microsoft.com/office/officeart/2008/layout/LinedList"/>
    <dgm:cxn modelId="{44D76E7F-7F85-42F3-8A1F-C33D8A131580}" type="presOf" srcId="{7FC13577-D05A-450D-BCBC-C8AB01C635BE}" destId="{31D8EE03-5B98-4DCE-80FE-ABD81383297E}" srcOrd="0" destOrd="0" presId="urn:microsoft.com/office/officeart/2008/layout/LinedList"/>
    <dgm:cxn modelId="{0EE61690-7B3C-4106-99E1-583CDAC41A9B}" srcId="{563DCB06-DF03-494B-8E4B-1C1F68D0D5BA}" destId="{535A440E-120B-4DC5-AB85-53E61A6B866B}" srcOrd="4" destOrd="0" parTransId="{F5F662E5-BE94-46E8-B9B0-92DA70862853}" sibTransId="{DC4B1DE0-C1D4-4D5D-8735-851C5D6B0DB4}"/>
    <dgm:cxn modelId="{F6350F94-65EE-4639-9F5A-409AE63723FB}" type="presOf" srcId="{535A440E-120B-4DC5-AB85-53E61A6B866B}" destId="{67B0284A-ED6E-4FA1-9684-1F521AA6BD09}" srcOrd="0" destOrd="0" presId="urn:microsoft.com/office/officeart/2008/layout/LinedList"/>
    <dgm:cxn modelId="{2BFD0BAA-9120-4260-ACD3-1571EEB20DCC}" type="presOf" srcId="{318B6569-6138-41F9-8424-05E3F1A86D61}" destId="{D0293E5F-0E84-4A6F-BA82-3572CFB0C057}" srcOrd="0" destOrd="0" presId="urn:microsoft.com/office/officeart/2008/layout/LinedList"/>
    <dgm:cxn modelId="{B8C8E0EB-FC2E-4B13-96FE-DAA5757C23B0}" type="presOf" srcId="{563DCB06-DF03-494B-8E4B-1C1F68D0D5BA}" destId="{F6035F81-F1F9-45E5-9B5C-3A603B0EA02F}" srcOrd="0" destOrd="0" presId="urn:microsoft.com/office/officeart/2008/layout/LinedList"/>
    <dgm:cxn modelId="{4951EDF1-1C9B-4DA6-9BD5-AF2BE02BC894}" type="presParOf" srcId="{F6035F81-F1F9-45E5-9B5C-3A603B0EA02F}" destId="{D232FA18-B6B0-497E-8A3A-A5C13DD362D6}" srcOrd="0" destOrd="0" presId="urn:microsoft.com/office/officeart/2008/layout/LinedList"/>
    <dgm:cxn modelId="{A2C5F45E-8F57-4FFD-A621-C5875EBC04F8}" type="presParOf" srcId="{F6035F81-F1F9-45E5-9B5C-3A603B0EA02F}" destId="{DB610A28-F7BB-4CC7-824D-D44D35B8C93C}" srcOrd="1" destOrd="0" presId="urn:microsoft.com/office/officeart/2008/layout/LinedList"/>
    <dgm:cxn modelId="{BAE0CF3A-31BD-4C8D-B29A-2B309732F18D}" type="presParOf" srcId="{DB610A28-F7BB-4CC7-824D-D44D35B8C93C}" destId="{141F8ADE-821E-422F-875F-176D1BEAAC2C}" srcOrd="0" destOrd="0" presId="urn:microsoft.com/office/officeart/2008/layout/LinedList"/>
    <dgm:cxn modelId="{09EB22EC-1983-4D02-8211-FD4B9FF207BC}" type="presParOf" srcId="{DB610A28-F7BB-4CC7-824D-D44D35B8C93C}" destId="{5A9F0FE9-9D17-401F-A8B8-AF4EB9645E8D}" srcOrd="1" destOrd="0" presId="urn:microsoft.com/office/officeart/2008/layout/LinedList"/>
    <dgm:cxn modelId="{A75CE217-9E21-4DE3-B4CE-CEC8EE0BFBC7}" type="presParOf" srcId="{F6035F81-F1F9-45E5-9B5C-3A603B0EA02F}" destId="{26EBB518-D019-4181-804C-447538433CEC}" srcOrd="2" destOrd="0" presId="urn:microsoft.com/office/officeart/2008/layout/LinedList"/>
    <dgm:cxn modelId="{38268497-0CC4-4B14-A662-0137A060CD21}" type="presParOf" srcId="{F6035F81-F1F9-45E5-9B5C-3A603B0EA02F}" destId="{7694A1F5-7945-487C-95FE-2A85593AE606}" srcOrd="3" destOrd="0" presId="urn:microsoft.com/office/officeart/2008/layout/LinedList"/>
    <dgm:cxn modelId="{7192C4B3-F4B8-4584-9721-E7E46180B4F0}" type="presParOf" srcId="{7694A1F5-7945-487C-95FE-2A85593AE606}" destId="{D0293E5F-0E84-4A6F-BA82-3572CFB0C057}" srcOrd="0" destOrd="0" presId="urn:microsoft.com/office/officeart/2008/layout/LinedList"/>
    <dgm:cxn modelId="{AB5DE323-9DB6-423B-915C-130B03551EB3}" type="presParOf" srcId="{7694A1F5-7945-487C-95FE-2A85593AE606}" destId="{3897DBF0-AF42-4693-8212-BC1363E5E511}" srcOrd="1" destOrd="0" presId="urn:microsoft.com/office/officeart/2008/layout/LinedList"/>
    <dgm:cxn modelId="{0C5D857F-854B-46B8-BE34-58F6CE7B834C}" type="presParOf" srcId="{F6035F81-F1F9-45E5-9B5C-3A603B0EA02F}" destId="{8F18AA05-215B-4A42-9A9C-0E4489C88A54}" srcOrd="4" destOrd="0" presId="urn:microsoft.com/office/officeart/2008/layout/LinedList"/>
    <dgm:cxn modelId="{501061C6-664C-4234-A251-A86C6E79A7A3}" type="presParOf" srcId="{F6035F81-F1F9-45E5-9B5C-3A603B0EA02F}" destId="{44D21D18-FE41-4296-B1F6-956BA0B89507}" srcOrd="5" destOrd="0" presId="urn:microsoft.com/office/officeart/2008/layout/LinedList"/>
    <dgm:cxn modelId="{D9886966-0723-45F5-ABAB-22F8FA98DC3A}" type="presParOf" srcId="{44D21D18-FE41-4296-B1F6-956BA0B89507}" destId="{31D8EE03-5B98-4DCE-80FE-ABD81383297E}" srcOrd="0" destOrd="0" presId="urn:microsoft.com/office/officeart/2008/layout/LinedList"/>
    <dgm:cxn modelId="{164E8E13-5459-4E6D-A9C2-3B66D7E6B9B5}" type="presParOf" srcId="{44D21D18-FE41-4296-B1F6-956BA0B89507}" destId="{1C1E9AEC-B10E-4EDF-91AC-EFAA59DA0DCF}" srcOrd="1" destOrd="0" presId="urn:microsoft.com/office/officeart/2008/layout/LinedList"/>
    <dgm:cxn modelId="{0BFC45A8-FF86-40B1-9DA2-FAA215DE33B2}" type="presParOf" srcId="{F6035F81-F1F9-45E5-9B5C-3A603B0EA02F}" destId="{C5622F4E-EA84-439E-8D7B-95B146D34DE8}" srcOrd="6" destOrd="0" presId="urn:microsoft.com/office/officeart/2008/layout/LinedList"/>
    <dgm:cxn modelId="{8374EE14-7865-4632-BCBB-A5D02653C6EE}" type="presParOf" srcId="{F6035F81-F1F9-45E5-9B5C-3A603B0EA02F}" destId="{39922F50-FBE6-4C78-A97E-E041B2F1AC6D}" srcOrd="7" destOrd="0" presId="urn:microsoft.com/office/officeart/2008/layout/LinedList"/>
    <dgm:cxn modelId="{F39557F4-B895-4B7F-BC9D-529F6A2EE062}" type="presParOf" srcId="{39922F50-FBE6-4C78-A97E-E041B2F1AC6D}" destId="{1E629284-5AB1-4A7F-B162-815CAD44BBCE}" srcOrd="0" destOrd="0" presId="urn:microsoft.com/office/officeart/2008/layout/LinedList"/>
    <dgm:cxn modelId="{9C1B2B7E-43D4-4765-BC79-FB8231B1810D}" type="presParOf" srcId="{39922F50-FBE6-4C78-A97E-E041B2F1AC6D}" destId="{BA780646-D373-4A9C-9599-122A139D1214}" srcOrd="1" destOrd="0" presId="urn:microsoft.com/office/officeart/2008/layout/LinedList"/>
    <dgm:cxn modelId="{106F62ED-8690-4EF9-8116-8DD4C2B6EC27}" type="presParOf" srcId="{F6035F81-F1F9-45E5-9B5C-3A603B0EA02F}" destId="{6FBF70F0-DD61-4327-B996-D665AE071663}" srcOrd="8" destOrd="0" presId="urn:microsoft.com/office/officeart/2008/layout/LinedList"/>
    <dgm:cxn modelId="{DD827EB1-5872-4256-AECC-E321C2F60D4B}" type="presParOf" srcId="{F6035F81-F1F9-45E5-9B5C-3A603B0EA02F}" destId="{1F0B93DA-56EE-4112-AB66-396C1D006F81}" srcOrd="9" destOrd="0" presId="urn:microsoft.com/office/officeart/2008/layout/LinedList"/>
    <dgm:cxn modelId="{11ED8501-7BEE-417F-AE39-4D5848B23C8F}" type="presParOf" srcId="{1F0B93DA-56EE-4112-AB66-396C1D006F81}" destId="{67B0284A-ED6E-4FA1-9684-1F521AA6BD09}" srcOrd="0" destOrd="0" presId="urn:microsoft.com/office/officeart/2008/layout/LinedList"/>
    <dgm:cxn modelId="{05284576-F9ED-4C5A-A32C-D2C94F6CDA62}" type="presParOf" srcId="{1F0B93DA-56EE-4112-AB66-396C1D006F81}" destId="{0DB109D6-B2CF-4AC8-99C8-36EE6491DAA4}" srcOrd="1" destOrd="0" presId="urn:microsoft.com/office/officeart/2008/layout/LinedList"/>
    <dgm:cxn modelId="{90B5C67C-99B4-4851-AAF1-225A8275FC5A}" type="presParOf" srcId="{F6035F81-F1F9-45E5-9B5C-3A603B0EA02F}" destId="{CD6786E3-F8C1-469B-97F3-2A85567484DD}" srcOrd="10" destOrd="0" presId="urn:microsoft.com/office/officeart/2008/layout/LinedList"/>
    <dgm:cxn modelId="{D8D1D43D-0FE0-47BB-81CF-1F64C9441DBE}" type="presParOf" srcId="{F6035F81-F1F9-45E5-9B5C-3A603B0EA02F}" destId="{0A41ADB9-0053-4736-81B5-612A5CA18811}" srcOrd="11" destOrd="0" presId="urn:microsoft.com/office/officeart/2008/layout/LinedList"/>
    <dgm:cxn modelId="{DFCC009D-E0BB-45CD-837D-52B8142E4FC2}" type="presParOf" srcId="{0A41ADB9-0053-4736-81B5-612A5CA18811}" destId="{569997D5-078D-45C8-ADD7-24C558463C8C}" srcOrd="0" destOrd="0" presId="urn:microsoft.com/office/officeart/2008/layout/LinedList"/>
    <dgm:cxn modelId="{BE03B6B7-DDD9-4FCB-A23A-8E3AAEBB9729}" type="presParOf" srcId="{0A41ADB9-0053-4736-81B5-612A5CA18811}" destId="{D80A5479-3795-4F4B-915E-0F689E20A28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2FA18-B6B0-497E-8A3A-A5C13DD362D6}">
      <dsp:nvSpPr>
        <dsp:cNvPr id="0" name=""/>
        <dsp:cNvSpPr/>
      </dsp:nvSpPr>
      <dsp:spPr>
        <a:xfrm>
          <a:off x="0" y="2727"/>
          <a:ext cx="5179867"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41F8ADE-821E-422F-875F-176D1BEAAC2C}">
      <dsp:nvSpPr>
        <dsp:cNvPr id="0" name=""/>
        <dsp:cNvSpPr/>
      </dsp:nvSpPr>
      <dsp:spPr>
        <a:xfrm>
          <a:off x="0" y="2727"/>
          <a:ext cx="5179867" cy="9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0" i="0" kern="1200"/>
            <a:t>Acknowledgements</a:t>
          </a:r>
          <a:endParaRPr lang="en-US" sz="3500" kern="1200"/>
        </a:p>
      </dsp:txBody>
      <dsp:txXfrm>
        <a:off x="0" y="2727"/>
        <a:ext cx="5179867" cy="930027"/>
      </dsp:txXfrm>
    </dsp:sp>
    <dsp:sp modelId="{26EBB518-D019-4181-804C-447538433CEC}">
      <dsp:nvSpPr>
        <dsp:cNvPr id="0" name=""/>
        <dsp:cNvSpPr/>
      </dsp:nvSpPr>
      <dsp:spPr>
        <a:xfrm>
          <a:off x="0" y="932754"/>
          <a:ext cx="5179867" cy="0"/>
        </a:xfrm>
        <a:prstGeom prst="line">
          <a:avLst/>
        </a:prstGeom>
        <a:gradFill rotWithShape="0">
          <a:gsLst>
            <a:gs pos="0">
              <a:schemeClr val="accent2">
                <a:hueOff val="936304"/>
                <a:satOff val="-1168"/>
                <a:lumOff val="275"/>
                <a:alphaOff val="0"/>
                <a:tint val="100000"/>
                <a:shade val="100000"/>
                <a:satMod val="130000"/>
              </a:schemeClr>
            </a:gs>
            <a:gs pos="100000">
              <a:schemeClr val="accent2">
                <a:hueOff val="936304"/>
                <a:satOff val="-1168"/>
                <a:lumOff val="275"/>
                <a:alphaOff val="0"/>
                <a:tint val="50000"/>
                <a:shade val="100000"/>
                <a:satMod val="350000"/>
              </a:schemeClr>
            </a:gs>
          </a:gsLst>
          <a:lin ang="16200000" scaled="0"/>
        </a:gradFill>
        <a:ln w="9525" cap="flat" cmpd="sng" algn="ctr">
          <a:solidFill>
            <a:schemeClr val="accent2">
              <a:hueOff val="936304"/>
              <a:satOff val="-1168"/>
              <a:lumOff val="27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0293E5F-0E84-4A6F-BA82-3572CFB0C057}">
      <dsp:nvSpPr>
        <dsp:cNvPr id="0" name=""/>
        <dsp:cNvSpPr/>
      </dsp:nvSpPr>
      <dsp:spPr>
        <a:xfrm>
          <a:off x="0" y="932754"/>
          <a:ext cx="5179867" cy="9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b="0" i="0" kern="1200" dirty="0"/>
            <a:t>About Me</a:t>
          </a:r>
        </a:p>
      </dsp:txBody>
      <dsp:txXfrm>
        <a:off x="0" y="932754"/>
        <a:ext cx="5179867" cy="930027"/>
      </dsp:txXfrm>
    </dsp:sp>
    <dsp:sp modelId="{8F18AA05-215B-4A42-9A9C-0E4489C88A54}">
      <dsp:nvSpPr>
        <dsp:cNvPr id="0" name=""/>
        <dsp:cNvSpPr/>
      </dsp:nvSpPr>
      <dsp:spPr>
        <a:xfrm>
          <a:off x="0" y="1862782"/>
          <a:ext cx="5179867" cy="0"/>
        </a:xfrm>
        <a:prstGeom prst="line">
          <a:avLst/>
        </a:prstGeom>
        <a:gradFill rotWithShape="0">
          <a:gsLst>
            <a:gs pos="0">
              <a:schemeClr val="accent2">
                <a:hueOff val="1872608"/>
                <a:satOff val="-2336"/>
                <a:lumOff val="549"/>
                <a:alphaOff val="0"/>
                <a:tint val="100000"/>
                <a:shade val="100000"/>
                <a:satMod val="130000"/>
              </a:schemeClr>
            </a:gs>
            <a:gs pos="100000">
              <a:schemeClr val="accent2">
                <a:hueOff val="1872608"/>
                <a:satOff val="-2336"/>
                <a:lumOff val="549"/>
                <a:alphaOff val="0"/>
                <a:tint val="50000"/>
                <a:shade val="100000"/>
                <a:satMod val="350000"/>
              </a:schemeClr>
            </a:gs>
          </a:gsLst>
          <a:lin ang="16200000" scaled="0"/>
        </a:gradFill>
        <a:ln w="9525" cap="flat" cmpd="sng" algn="ctr">
          <a:solidFill>
            <a:schemeClr val="accent2">
              <a:hueOff val="1872608"/>
              <a:satOff val="-2336"/>
              <a:lumOff val="54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1D8EE03-5B98-4DCE-80FE-ABD81383297E}">
      <dsp:nvSpPr>
        <dsp:cNvPr id="0" name=""/>
        <dsp:cNvSpPr/>
      </dsp:nvSpPr>
      <dsp:spPr>
        <a:xfrm>
          <a:off x="0" y="1862782"/>
          <a:ext cx="5179867" cy="9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My</a:t>
          </a:r>
          <a:r>
            <a:rPr lang="en-US" sz="3500" kern="1200" baseline="0" dirty="0"/>
            <a:t> journey with </a:t>
          </a:r>
          <a:r>
            <a:rPr lang="en-US" sz="3500" kern="1200" baseline="0" dirty="0" err="1"/>
            <a:t>clevered</a:t>
          </a:r>
          <a:endParaRPr lang="en-US" sz="3500" kern="1200" dirty="0"/>
        </a:p>
      </dsp:txBody>
      <dsp:txXfrm>
        <a:off x="0" y="1862782"/>
        <a:ext cx="5179867" cy="930027"/>
      </dsp:txXfrm>
    </dsp:sp>
    <dsp:sp modelId="{C5622F4E-EA84-439E-8D7B-95B146D34DE8}">
      <dsp:nvSpPr>
        <dsp:cNvPr id="0" name=""/>
        <dsp:cNvSpPr/>
      </dsp:nvSpPr>
      <dsp:spPr>
        <a:xfrm>
          <a:off x="0" y="2792809"/>
          <a:ext cx="5179867" cy="0"/>
        </a:xfrm>
        <a:prstGeom prst="line">
          <a:avLst/>
        </a:prstGeom>
        <a:gradFill rotWithShape="0">
          <a:gsLst>
            <a:gs pos="0">
              <a:schemeClr val="accent2">
                <a:hueOff val="2808911"/>
                <a:satOff val="-3503"/>
                <a:lumOff val="824"/>
                <a:alphaOff val="0"/>
                <a:tint val="100000"/>
                <a:shade val="100000"/>
                <a:satMod val="130000"/>
              </a:schemeClr>
            </a:gs>
            <a:gs pos="100000">
              <a:schemeClr val="accent2">
                <a:hueOff val="2808911"/>
                <a:satOff val="-3503"/>
                <a:lumOff val="824"/>
                <a:alphaOff val="0"/>
                <a:tint val="50000"/>
                <a:shade val="100000"/>
                <a:satMod val="350000"/>
              </a:schemeClr>
            </a:gs>
          </a:gsLst>
          <a:lin ang="16200000" scaled="0"/>
        </a:gradFill>
        <a:ln w="9525" cap="flat" cmpd="sng" algn="ctr">
          <a:solidFill>
            <a:schemeClr val="accent2">
              <a:hueOff val="2808911"/>
              <a:satOff val="-3503"/>
              <a:lumOff val="82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E629284-5AB1-4A7F-B162-815CAD44BBCE}">
      <dsp:nvSpPr>
        <dsp:cNvPr id="0" name=""/>
        <dsp:cNvSpPr/>
      </dsp:nvSpPr>
      <dsp:spPr>
        <a:xfrm>
          <a:off x="0" y="2792809"/>
          <a:ext cx="5179867" cy="9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About</a:t>
          </a:r>
          <a:r>
            <a:rPr lang="en-US" sz="3500" kern="1200" baseline="0" dirty="0"/>
            <a:t> App</a:t>
          </a:r>
          <a:endParaRPr lang="en-US" sz="3500" kern="1200" dirty="0"/>
        </a:p>
      </dsp:txBody>
      <dsp:txXfrm>
        <a:off x="0" y="2792809"/>
        <a:ext cx="5179867" cy="930027"/>
      </dsp:txXfrm>
    </dsp:sp>
    <dsp:sp modelId="{6FBF70F0-DD61-4327-B996-D665AE071663}">
      <dsp:nvSpPr>
        <dsp:cNvPr id="0" name=""/>
        <dsp:cNvSpPr/>
      </dsp:nvSpPr>
      <dsp:spPr>
        <a:xfrm>
          <a:off x="0" y="3722836"/>
          <a:ext cx="5179867" cy="0"/>
        </a:xfrm>
        <a:prstGeom prst="line">
          <a:avLst/>
        </a:prstGeom>
        <a:gradFill rotWithShape="0">
          <a:gsLst>
            <a:gs pos="0">
              <a:schemeClr val="accent2">
                <a:hueOff val="3745215"/>
                <a:satOff val="-4671"/>
                <a:lumOff val="1098"/>
                <a:alphaOff val="0"/>
                <a:tint val="100000"/>
                <a:shade val="100000"/>
                <a:satMod val="130000"/>
              </a:schemeClr>
            </a:gs>
            <a:gs pos="100000">
              <a:schemeClr val="accent2">
                <a:hueOff val="3745215"/>
                <a:satOff val="-4671"/>
                <a:lumOff val="1098"/>
                <a:alphaOff val="0"/>
                <a:tint val="50000"/>
                <a:shade val="100000"/>
                <a:satMod val="350000"/>
              </a:schemeClr>
            </a:gs>
          </a:gsLst>
          <a:lin ang="16200000" scaled="0"/>
        </a:gradFill>
        <a:ln w="9525" cap="flat" cmpd="sng" algn="ctr">
          <a:solidFill>
            <a:schemeClr val="accent2">
              <a:hueOff val="3745215"/>
              <a:satOff val="-4671"/>
              <a:lumOff val="109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B0284A-ED6E-4FA1-9684-1F521AA6BD09}">
      <dsp:nvSpPr>
        <dsp:cNvPr id="0" name=""/>
        <dsp:cNvSpPr/>
      </dsp:nvSpPr>
      <dsp:spPr>
        <a:xfrm>
          <a:off x="0" y="3722836"/>
          <a:ext cx="5179867" cy="9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How to use the App</a:t>
          </a:r>
        </a:p>
      </dsp:txBody>
      <dsp:txXfrm>
        <a:off x="0" y="3722836"/>
        <a:ext cx="5179867" cy="930027"/>
      </dsp:txXfrm>
    </dsp:sp>
    <dsp:sp modelId="{CD6786E3-F8C1-469B-97F3-2A85567484DD}">
      <dsp:nvSpPr>
        <dsp:cNvPr id="0" name=""/>
        <dsp:cNvSpPr/>
      </dsp:nvSpPr>
      <dsp:spPr>
        <a:xfrm>
          <a:off x="0" y="4652864"/>
          <a:ext cx="5179867" cy="0"/>
        </a:xfrm>
        <a:prstGeom prst="line">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9997D5-078D-45C8-ADD7-24C558463C8C}">
      <dsp:nvSpPr>
        <dsp:cNvPr id="0" name=""/>
        <dsp:cNvSpPr/>
      </dsp:nvSpPr>
      <dsp:spPr>
        <a:xfrm>
          <a:off x="0" y="4652864"/>
          <a:ext cx="5179867" cy="930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Thank you</a:t>
          </a:r>
          <a:endParaRPr lang="en-US" sz="3500" kern="1200"/>
        </a:p>
      </dsp:txBody>
      <dsp:txXfrm>
        <a:off x="0" y="4652864"/>
        <a:ext cx="5179867" cy="9300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00" name="Rectangle 99">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88;p1"/>
          <p:cNvSpPr txBox="1">
            <a:spLocks noGrp="1"/>
          </p:cNvSpPr>
          <p:nvPr>
            <p:ph type="ctrTitle"/>
          </p:nvPr>
        </p:nvSpPr>
        <p:spPr>
          <a:xfrm>
            <a:off x="628650" y="963507"/>
            <a:ext cx="2620771" cy="4930986"/>
          </a:xfrm>
          <a:prstGeom prst="rect">
            <a:avLst/>
          </a:prstGeom>
        </p:spPr>
        <p:txBody>
          <a:bodyPr spcFirstLastPara="1" vert="horz" lIns="91440" tIns="45720" rIns="91440" bIns="45720" rtlCol="0" anchor="ctr" anchorCtr="0">
            <a:normAutofit/>
          </a:bodyPr>
          <a:lstStyle/>
          <a:p>
            <a:pPr marL="0" lvl="0" indent="0" algn="r">
              <a:lnSpc>
                <a:spcPct val="90000"/>
              </a:lnSpc>
              <a:spcBef>
                <a:spcPct val="0"/>
              </a:spcBef>
              <a:spcAft>
                <a:spcPts val="0"/>
              </a:spcAft>
              <a:buClr>
                <a:schemeClr val="dk1"/>
              </a:buClr>
              <a:buSzPts val="4400"/>
            </a:pPr>
            <a:r>
              <a:rPr lang="en-US" sz="4100" kern="1200">
                <a:solidFill>
                  <a:schemeClr val="accent1"/>
                </a:solidFill>
                <a:latin typeface="+mj-lt"/>
                <a:ea typeface="+mj-ea"/>
                <a:cs typeface="+mj-cs"/>
              </a:rPr>
              <a:t>Sentiment speech analyser</a:t>
            </a:r>
          </a:p>
        </p:txBody>
      </p:sp>
      <p:cxnSp>
        <p:nvCxnSpPr>
          <p:cNvPr id="102" name="Straight Connector 101">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Google Shape;86;p1"/>
          <p:cNvSpPr txBox="1">
            <a:spLocks noGrp="1"/>
          </p:cNvSpPr>
          <p:nvPr>
            <p:ph type="subTitle" idx="1"/>
          </p:nvPr>
        </p:nvSpPr>
        <p:spPr>
          <a:xfrm>
            <a:off x="3732022" y="963507"/>
            <a:ext cx="4688205" cy="2304627"/>
          </a:xfrm>
          <a:prstGeom prst="rect">
            <a:avLst/>
          </a:prstGeom>
        </p:spPr>
        <p:txBody>
          <a:bodyPr spcFirstLastPara="1" vert="horz" lIns="91440" tIns="45720" rIns="91440" bIns="45720" rtlCol="0" anchor="b" anchorCtr="0">
            <a:normAutofit/>
          </a:bodyPr>
          <a:lstStyle/>
          <a:p>
            <a:pPr marL="0" lvl="0" indent="-228600" algn="l">
              <a:lnSpc>
                <a:spcPct val="90000"/>
              </a:lnSpc>
              <a:spcBef>
                <a:spcPts val="0"/>
              </a:spcBef>
              <a:spcAft>
                <a:spcPts val="600"/>
              </a:spcAft>
              <a:buClr>
                <a:schemeClr val="lt1"/>
              </a:buClr>
              <a:buSzPts val="3200"/>
              <a:buFont typeface="Arial" panose="020B0604020202020204" pitchFamily="34" charset="0"/>
              <a:buChar char="•"/>
            </a:pPr>
            <a:r>
              <a:rPr lang="en-US" kern="1200" dirty="0">
                <a:solidFill>
                  <a:schemeClr val="tx1"/>
                </a:solidFill>
                <a:latin typeface="Aharoni" panose="02010803020104030203" pitchFamily="2" charset="-79"/>
                <a:ea typeface="+mn-ea"/>
                <a:cs typeface="Aharoni" panose="02010803020104030203" pitchFamily="2" charset="-79"/>
              </a:rPr>
              <a:t>Author: Bhavin</a:t>
            </a:r>
          </a:p>
        </p:txBody>
      </p:sp>
      <p:sp>
        <p:nvSpPr>
          <p:cNvPr id="87" name="Google Shape;87;p1"/>
          <p:cNvSpPr txBox="1"/>
          <p:nvPr/>
        </p:nvSpPr>
        <p:spPr>
          <a:xfrm>
            <a:off x="3732022" y="3589866"/>
            <a:ext cx="4688205" cy="2304628"/>
          </a:xfrm>
          <a:prstGeom prst="rect">
            <a:avLst/>
          </a:prstGeom>
        </p:spPr>
        <p:txBody>
          <a:bodyPr spcFirstLastPara="1" vert="horz" lIns="91440" tIns="45720" rIns="91440" bIns="45720" rtlCol="0" anchorCtr="0">
            <a:normAutofit/>
          </a:bodyPr>
          <a:lstStyle/>
          <a:p>
            <a:pPr marL="0" marR="0" lvl="0" indent="-228600">
              <a:lnSpc>
                <a:spcPct val="90000"/>
              </a:lnSpc>
              <a:spcBef>
                <a:spcPts val="0"/>
              </a:spcBef>
              <a:spcAft>
                <a:spcPts val="600"/>
              </a:spcAft>
              <a:buClr>
                <a:schemeClr val="lt1"/>
              </a:buClr>
              <a:buSzPts val="3200"/>
              <a:buFont typeface="Arial" panose="020B0604020202020204" pitchFamily="34" charset="0"/>
              <a:buChar char="•"/>
            </a:pPr>
            <a:r>
              <a:rPr lang="en-US" sz="2400" b="0" i="0" u="none" strike="noStrike" kern="1200" cap="none" dirty="0">
                <a:solidFill>
                  <a:schemeClr val="tx1"/>
                </a:solidFill>
                <a:latin typeface="Aharoni" panose="02010803020104030203" pitchFamily="2" charset="-79"/>
                <a:ea typeface="+mn-ea"/>
                <a:cs typeface="Aharoni" panose="02010803020104030203" pitchFamily="2" charset="-79"/>
                <a:sym typeface="Calibri"/>
              </a:rPr>
              <a:t>User Manual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CA82EB-14D5-5915-005F-806086EEEFBB}"/>
              </a:ext>
            </a:extLst>
          </p:cNvPr>
          <p:cNvSpPr>
            <a:spLocks noGrp="1"/>
          </p:cNvSpPr>
          <p:nvPr>
            <p:ph type="title"/>
          </p:nvPr>
        </p:nvSpPr>
        <p:spPr>
          <a:xfrm>
            <a:off x="628650" y="643467"/>
            <a:ext cx="2916395" cy="1800526"/>
          </a:xfrm>
        </p:spPr>
        <p:txBody>
          <a:bodyPr>
            <a:normAutofit/>
          </a:bodyPr>
          <a:lstStyle/>
          <a:p>
            <a:r>
              <a:rPr lang="en-US" dirty="0"/>
              <a:t>Second step</a:t>
            </a:r>
            <a:endParaRPr lang="en-AE" dirty="0"/>
          </a:p>
        </p:txBody>
      </p:sp>
      <p:sp>
        <p:nvSpPr>
          <p:cNvPr id="3" name="Text Placeholder 2">
            <a:extLst>
              <a:ext uri="{FF2B5EF4-FFF2-40B4-BE49-F238E27FC236}">
                <a16:creationId xmlns:a16="http://schemas.microsoft.com/office/drawing/2014/main" id="{B392ECD6-1183-7B38-F278-1640D5F23E9A}"/>
              </a:ext>
            </a:extLst>
          </p:cNvPr>
          <p:cNvSpPr>
            <a:spLocks noGrp="1"/>
          </p:cNvSpPr>
          <p:nvPr>
            <p:ph type="body" idx="1"/>
          </p:nvPr>
        </p:nvSpPr>
        <p:spPr>
          <a:xfrm>
            <a:off x="628650" y="2623381"/>
            <a:ext cx="2916396" cy="3553581"/>
          </a:xfrm>
        </p:spPr>
        <p:txBody>
          <a:bodyPr>
            <a:normAutofit/>
          </a:bodyPr>
          <a:lstStyle/>
          <a:p>
            <a:r>
              <a:rPr lang="en-US" sz="1700" dirty="0"/>
              <a:t>After you have your text you should simply just click the check sentiment button and it will show you if your text is positive or negative and the percentage of either</a:t>
            </a:r>
            <a:endParaRPr lang="en-AE" sz="1700" dirty="0"/>
          </a:p>
        </p:txBody>
      </p:sp>
      <p:pic>
        <p:nvPicPr>
          <p:cNvPr id="5" name="Picture 4">
            <a:extLst>
              <a:ext uri="{FF2B5EF4-FFF2-40B4-BE49-F238E27FC236}">
                <a16:creationId xmlns:a16="http://schemas.microsoft.com/office/drawing/2014/main" id="{8B99CD7E-1258-CD9D-3B66-072564FD5A21}"/>
              </a:ext>
            </a:extLst>
          </p:cNvPr>
          <p:cNvPicPr>
            <a:picLocks noChangeAspect="1"/>
          </p:cNvPicPr>
          <p:nvPr/>
        </p:nvPicPr>
        <p:blipFill>
          <a:blip r:embed="rId2"/>
          <a:stretch>
            <a:fillRect/>
          </a:stretch>
        </p:blipFill>
        <p:spPr>
          <a:xfrm>
            <a:off x="5100739" y="867487"/>
            <a:ext cx="3560660" cy="5151369"/>
          </a:xfrm>
          <a:prstGeom prst="rect">
            <a:avLst/>
          </a:prstGeom>
        </p:spPr>
      </p:pic>
    </p:spTree>
    <p:extLst>
      <p:ext uri="{BB962C8B-B14F-4D97-AF65-F5344CB8AC3E}">
        <p14:creationId xmlns:p14="http://schemas.microsoft.com/office/powerpoint/2010/main" val="389753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270B43-797D-08D3-28BB-22DE8F8B4F8E}"/>
              </a:ext>
            </a:extLst>
          </p:cNvPr>
          <p:cNvSpPr>
            <a:spLocks noGrp="1"/>
          </p:cNvSpPr>
          <p:nvPr>
            <p:ph type="title"/>
          </p:nvPr>
        </p:nvSpPr>
        <p:spPr>
          <a:xfrm>
            <a:off x="628650" y="643467"/>
            <a:ext cx="2916395" cy="1800526"/>
          </a:xfrm>
        </p:spPr>
        <p:txBody>
          <a:bodyPr>
            <a:normAutofit/>
          </a:bodyPr>
          <a:lstStyle/>
          <a:p>
            <a:r>
              <a:rPr lang="en-US" dirty="0"/>
              <a:t>Third</a:t>
            </a:r>
            <a:endParaRPr lang="en-AE" dirty="0"/>
          </a:p>
        </p:txBody>
      </p:sp>
      <p:sp>
        <p:nvSpPr>
          <p:cNvPr id="3" name="Text Placeholder 2">
            <a:extLst>
              <a:ext uri="{FF2B5EF4-FFF2-40B4-BE49-F238E27FC236}">
                <a16:creationId xmlns:a16="http://schemas.microsoft.com/office/drawing/2014/main" id="{24796962-E1B3-CD53-1FCC-520723ED0AD5}"/>
              </a:ext>
            </a:extLst>
          </p:cNvPr>
          <p:cNvSpPr>
            <a:spLocks noGrp="1"/>
          </p:cNvSpPr>
          <p:nvPr>
            <p:ph type="body" idx="1"/>
          </p:nvPr>
        </p:nvSpPr>
        <p:spPr>
          <a:xfrm>
            <a:off x="628650" y="2623381"/>
            <a:ext cx="2916396" cy="3553581"/>
          </a:xfrm>
        </p:spPr>
        <p:txBody>
          <a:bodyPr>
            <a:normAutofit/>
          </a:bodyPr>
          <a:lstStyle/>
          <a:p>
            <a:r>
              <a:rPr lang="en-US" sz="1700"/>
              <a:t>If you want to remove the text all you have to do is click the clear button to remove all the text previously written to write a new one with a different emotion</a:t>
            </a:r>
            <a:endParaRPr lang="en-AE" sz="1700"/>
          </a:p>
        </p:txBody>
      </p:sp>
      <p:pic>
        <p:nvPicPr>
          <p:cNvPr id="5" name="Picture 4">
            <a:extLst>
              <a:ext uri="{FF2B5EF4-FFF2-40B4-BE49-F238E27FC236}">
                <a16:creationId xmlns:a16="http://schemas.microsoft.com/office/drawing/2014/main" id="{1C14E804-EFFA-4273-CCF2-43B992EE6BD5}"/>
              </a:ext>
            </a:extLst>
          </p:cNvPr>
          <p:cNvPicPr>
            <a:picLocks noChangeAspect="1"/>
          </p:cNvPicPr>
          <p:nvPr/>
        </p:nvPicPr>
        <p:blipFill>
          <a:blip r:embed="rId2"/>
          <a:stretch>
            <a:fillRect/>
          </a:stretch>
        </p:blipFill>
        <p:spPr>
          <a:xfrm>
            <a:off x="5208106" y="643234"/>
            <a:ext cx="3345926" cy="5599876"/>
          </a:xfrm>
          <a:prstGeom prst="rect">
            <a:avLst/>
          </a:prstGeom>
        </p:spPr>
      </p:pic>
    </p:spTree>
    <p:extLst>
      <p:ext uri="{BB962C8B-B14F-4D97-AF65-F5344CB8AC3E}">
        <p14:creationId xmlns:p14="http://schemas.microsoft.com/office/powerpoint/2010/main" val="227326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oogle Shape;161;p10" descr="E:\Ammara\Clevered\brochure\002.png"/>
          <p:cNvPicPr preferRelativeResize="0"/>
          <p:nvPr/>
        </p:nvPicPr>
        <p:blipFill rotWithShape="1">
          <a:blip r:embed="rId3">
            <a:alphaModFix amt="50000"/>
          </a:blip>
          <a:srcRect r="-1" b="5689"/>
          <a:stretch/>
        </p:blipFill>
        <p:spPr>
          <a:xfrm rot="5400000">
            <a:off x="1141856" y="-1141856"/>
            <a:ext cx="6858000" cy="9141712"/>
          </a:xfrm>
          <a:prstGeom prst="rect">
            <a:avLst/>
          </a:prstGeom>
          <a:noFill/>
        </p:spPr>
      </p:pic>
      <p:sp>
        <p:nvSpPr>
          <p:cNvPr id="3" name="Title 2">
            <a:extLst>
              <a:ext uri="{FF2B5EF4-FFF2-40B4-BE49-F238E27FC236}">
                <a16:creationId xmlns:a16="http://schemas.microsoft.com/office/drawing/2014/main" id="{4DB53004-CA55-A994-875D-81072106DF5B}"/>
              </a:ext>
            </a:extLst>
          </p:cNvPr>
          <p:cNvSpPr>
            <a:spLocks noGrp="1"/>
          </p:cNvSpPr>
          <p:nvPr>
            <p:ph type="title"/>
          </p:nvPr>
        </p:nvSpPr>
        <p:spPr>
          <a:xfrm>
            <a:off x="1143000" y="1122363"/>
            <a:ext cx="6858000" cy="3063240"/>
          </a:xfrm>
        </p:spPr>
        <p:txBody>
          <a:bodyPr vert="horz" lIns="91440" tIns="45720" rIns="91440" bIns="45720" rtlCol="0" anchor="b">
            <a:normAutofit/>
          </a:bodyPr>
          <a:lstStyle/>
          <a:p>
            <a:pPr>
              <a:lnSpc>
                <a:spcPct val="90000"/>
              </a:lnSpc>
              <a:spcBef>
                <a:spcPct val="0"/>
              </a:spcBef>
            </a:pPr>
            <a:r>
              <a:rPr lang="en-US" sz="5700" kern="1200" dirty="0">
                <a:solidFill>
                  <a:srgbClr val="FFFFFF"/>
                </a:solidFill>
                <a:latin typeface="+mj-lt"/>
                <a:ea typeface="+mj-ea"/>
                <a:cs typeface="+mj-cs"/>
              </a:rPr>
              <a:t>Thank you</a:t>
            </a:r>
          </a:p>
        </p:txBody>
      </p:sp>
      <p:sp>
        <p:nvSpPr>
          <p:cNvPr id="16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368623"/>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sp>
        <p:nvSpPr>
          <p:cNvPr id="10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9143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3" name="Google Shape;93;p2" descr="E:\Ammara\Clevered\brochure\002.png"/>
          <p:cNvPicPr preferRelativeResize="0"/>
          <p:nvPr/>
        </p:nvPicPr>
        <p:blipFill rotWithShape="1">
          <a:blip r:embed="rId3">
            <a:alphaModFix amt="55000"/>
          </a:blip>
          <a:srcRect r="-1" b="5666"/>
          <a:stretch/>
        </p:blipFill>
        <p:spPr>
          <a:xfrm rot="5400000">
            <a:off x="1143000" y="-1152107"/>
            <a:ext cx="6858000" cy="9144000"/>
          </a:xfrm>
          <a:prstGeom prst="rect">
            <a:avLst/>
          </a:prstGeom>
          <a:noFill/>
        </p:spPr>
      </p:pic>
      <p:sp>
        <p:nvSpPr>
          <p:cNvPr id="95" name="Google Shape;95;p2"/>
          <p:cNvSpPr txBox="1">
            <a:spLocks noGrp="1"/>
          </p:cNvSpPr>
          <p:nvPr>
            <p:ph type="title"/>
          </p:nvPr>
        </p:nvSpPr>
        <p:spPr>
          <a:xfrm>
            <a:off x="515125" y="591344"/>
            <a:ext cx="2400300" cy="5585619"/>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IN">
                <a:solidFill>
                  <a:srgbClr val="FFFFFF"/>
                </a:solidFill>
              </a:rPr>
              <a:t>Table of Contents</a:t>
            </a:r>
          </a:p>
        </p:txBody>
      </p:sp>
      <p:sp>
        <p:nvSpPr>
          <p:cNvPr id="105" name="Arc 10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98" name="Google Shape;96;p2">
            <a:extLst>
              <a:ext uri="{FF2B5EF4-FFF2-40B4-BE49-F238E27FC236}">
                <a16:creationId xmlns:a16="http://schemas.microsoft.com/office/drawing/2014/main" id="{C1788F40-89AA-E848-4EAE-22C5A88DDA67}"/>
              </a:ext>
            </a:extLst>
          </p:cNvPr>
          <p:cNvGraphicFramePr/>
          <p:nvPr>
            <p:extLst>
              <p:ext uri="{D42A27DB-BD31-4B8C-83A1-F6EECF244321}">
                <p14:modId xmlns:p14="http://schemas.microsoft.com/office/powerpoint/2010/main" val="469191410"/>
              </p:ext>
            </p:extLst>
          </p:nvPr>
        </p:nvGraphicFramePr>
        <p:xfrm>
          <a:off x="3335481" y="591344"/>
          <a:ext cx="5179868" cy="55856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16" name="Rectangle 11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oogle Shape;109;p4" descr="E:\Ammara\Clevered\brochure\002.png"/>
          <p:cNvPicPr preferRelativeResize="0"/>
          <p:nvPr/>
        </p:nvPicPr>
        <p:blipFill rotWithShape="1">
          <a:blip r:embed="rId3">
            <a:alphaModFix amt="35000"/>
          </a:blip>
          <a:srcRect r="-1" b="5666"/>
          <a:stretch/>
        </p:blipFill>
        <p:spPr>
          <a:xfrm rot="5400000">
            <a:off x="1143000" y="-1142999"/>
            <a:ext cx="6857999" cy="9144000"/>
          </a:xfrm>
          <a:prstGeom prst="rect">
            <a:avLst/>
          </a:prstGeom>
          <a:noFill/>
        </p:spPr>
      </p:pic>
      <p:sp>
        <p:nvSpPr>
          <p:cNvPr id="111" name="Google Shape;111;p4"/>
          <p:cNvSpPr txBox="1">
            <a:spLocks noGrp="1"/>
          </p:cNvSpPr>
          <p:nvPr>
            <p:ph type="title"/>
          </p:nvPr>
        </p:nvSpPr>
        <p:spPr>
          <a:xfrm>
            <a:off x="628649" y="1065862"/>
            <a:ext cx="4539716" cy="4726276"/>
          </a:xfrm>
          <a:prstGeom prst="rect">
            <a:avLst/>
          </a:prstGeom>
        </p:spPr>
        <p:txBody>
          <a:bodyPr spcFirstLastPara="1" lIns="91425" tIns="45700" rIns="91425" bIns="45700" anchorCtr="0">
            <a:normAutofit/>
          </a:bodyPr>
          <a:lstStyle/>
          <a:p>
            <a:pPr marL="0" lvl="0" indent="0" algn="r" rtl="0">
              <a:spcBef>
                <a:spcPts val="0"/>
              </a:spcBef>
              <a:spcAft>
                <a:spcPts val="0"/>
              </a:spcAft>
              <a:buClr>
                <a:schemeClr val="dk1"/>
              </a:buClr>
              <a:buSzPts val="4400"/>
              <a:buFont typeface="Calibri"/>
              <a:buNone/>
            </a:pPr>
            <a:r>
              <a:rPr lang="en-IN" sz="7000" dirty="0">
                <a:ln w="22225">
                  <a:solidFill>
                    <a:srgbClr val="FFFFFF"/>
                  </a:solidFill>
                </a:ln>
                <a:noFill/>
              </a:rPr>
              <a:t>About Me..</a:t>
            </a:r>
          </a:p>
        </p:txBody>
      </p:sp>
      <p:cxnSp>
        <p:nvCxnSpPr>
          <p:cNvPr id="118" name="Straight Connector 117">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9674"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1725607-0F6C-6A20-71D5-106F595C060F}"/>
              </a:ext>
            </a:extLst>
          </p:cNvPr>
          <p:cNvSpPr>
            <a:spLocks noGrp="1"/>
          </p:cNvSpPr>
          <p:nvPr>
            <p:ph type="body" idx="1"/>
          </p:nvPr>
        </p:nvSpPr>
        <p:spPr>
          <a:xfrm>
            <a:off x="5650980" y="1065862"/>
            <a:ext cx="2895002" cy="4726276"/>
          </a:xfrm>
        </p:spPr>
        <p:txBody>
          <a:bodyPr anchor="ctr">
            <a:normAutofit lnSpcReduction="10000"/>
          </a:bodyPr>
          <a:lstStyle/>
          <a:p>
            <a:r>
              <a:rPr lang="en-US" sz="2000" dirty="0">
                <a:solidFill>
                  <a:srgbClr val="FFFFFF"/>
                </a:solidFill>
              </a:rPr>
              <a:t>Hello everyone Good evening, my name is Bhavin, I am 13 years old and I am from Andhra </a:t>
            </a:r>
            <a:r>
              <a:rPr lang="en-US" sz="2000" dirty="0" err="1">
                <a:solidFill>
                  <a:srgbClr val="FFFFFF"/>
                </a:solidFill>
              </a:rPr>
              <a:t>Pradesh,India</a:t>
            </a:r>
            <a:r>
              <a:rPr lang="en-US" sz="2000" dirty="0">
                <a:solidFill>
                  <a:srgbClr val="FFFFFF"/>
                </a:solidFill>
              </a:rPr>
              <a:t>.</a:t>
            </a:r>
          </a:p>
          <a:p>
            <a:r>
              <a:rPr lang="en-US" sz="2000" dirty="0">
                <a:solidFill>
                  <a:srgbClr val="FFFFFF"/>
                </a:solidFill>
              </a:rPr>
              <a:t>I current live in Abu </a:t>
            </a:r>
            <a:r>
              <a:rPr lang="en-US" sz="2000" dirty="0" err="1">
                <a:solidFill>
                  <a:srgbClr val="FFFFFF"/>
                </a:solidFill>
              </a:rPr>
              <a:t>Dhabi,Uae</a:t>
            </a:r>
            <a:r>
              <a:rPr lang="en-US" sz="2000" dirty="0">
                <a:solidFill>
                  <a:srgbClr val="FFFFFF"/>
                </a:solidFill>
              </a:rPr>
              <a:t> and study in year 9</a:t>
            </a:r>
          </a:p>
          <a:p>
            <a:r>
              <a:rPr lang="en-US" sz="2000" dirty="0">
                <a:solidFill>
                  <a:srgbClr val="FFFFFF"/>
                </a:solidFill>
              </a:rPr>
              <a:t>My hobbies are playing video games with my </a:t>
            </a:r>
            <a:r>
              <a:rPr lang="en-US" sz="2000" dirty="0" err="1">
                <a:solidFill>
                  <a:srgbClr val="FFFFFF"/>
                </a:solidFill>
              </a:rPr>
              <a:t>friends,Football</a:t>
            </a:r>
            <a:r>
              <a:rPr lang="en-US" sz="2000" dirty="0">
                <a:solidFill>
                  <a:srgbClr val="FFFFFF"/>
                </a:solidFill>
              </a:rPr>
              <a:t>, skateboarding, reading books and </a:t>
            </a:r>
            <a:r>
              <a:rPr lang="en-US" sz="2000" dirty="0" err="1">
                <a:solidFill>
                  <a:srgbClr val="FFFFFF"/>
                </a:solidFill>
              </a:rPr>
              <a:t>ofcourse</a:t>
            </a:r>
            <a:r>
              <a:rPr lang="en-US" sz="2000" dirty="0">
                <a:solidFill>
                  <a:srgbClr val="FFFFFF"/>
                </a:solidFill>
              </a:rPr>
              <a:t> Coding</a:t>
            </a:r>
            <a:endParaRPr lang="en-AE" sz="20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useBgFill="1">
        <p:nvSpPr>
          <p:cNvPr id="120" name="Rectangle 115">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oogle Shape;101;p3" descr="E:\Ammara\Clevered\brochure\002.png"/>
          <p:cNvPicPr preferRelativeResize="0"/>
          <p:nvPr/>
        </p:nvPicPr>
        <p:blipFill rotWithShape="1">
          <a:blip r:embed="rId3">
            <a:alphaModFix amt="40000"/>
          </a:blip>
          <a:srcRect r="-1" b="5665"/>
          <a:stretch/>
        </p:blipFill>
        <p:spPr>
          <a:xfrm rot="5400000">
            <a:off x="1142999" y="-1142999"/>
            <a:ext cx="6858000" cy="9143999"/>
          </a:xfrm>
          <a:prstGeom prst="rect">
            <a:avLst/>
          </a:prstGeom>
          <a:noFill/>
        </p:spPr>
      </p:pic>
      <p:sp>
        <p:nvSpPr>
          <p:cNvPr id="103" name="Google Shape;103;p3"/>
          <p:cNvSpPr txBox="1">
            <a:spLocks noGrp="1"/>
          </p:cNvSpPr>
          <p:nvPr>
            <p:ph type="title"/>
          </p:nvPr>
        </p:nvSpPr>
        <p:spPr>
          <a:xfrm>
            <a:off x="480060" y="853673"/>
            <a:ext cx="3017520" cy="500479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IN" sz="2600">
                <a:solidFill>
                  <a:srgbClr val="FFFFFF"/>
                </a:solidFill>
              </a:rPr>
              <a:t>Acknowledgements</a:t>
            </a:r>
          </a:p>
        </p:txBody>
      </p:sp>
      <p:sp>
        <p:nvSpPr>
          <p:cNvPr id="104" name="Google Shape;104;p3"/>
          <p:cNvSpPr txBox="1">
            <a:spLocks noGrp="1"/>
          </p:cNvSpPr>
          <p:nvPr>
            <p:ph type="body" idx="1"/>
          </p:nvPr>
        </p:nvSpPr>
        <p:spPr>
          <a:xfrm>
            <a:off x="4199312" y="853673"/>
            <a:ext cx="4286250" cy="5004794"/>
          </a:xfrm>
          <a:prstGeom prst="rect">
            <a:avLst/>
          </a:prstGeom>
        </p:spPr>
        <p:txBody>
          <a:bodyPr spcFirstLastPara="1" lIns="91425" tIns="45700" rIns="91425" bIns="45700" anchor="ctr" anchorCtr="0">
            <a:normAutofit/>
          </a:bodyPr>
          <a:lstStyle/>
          <a:p>
            <a:pPr marL="342900" lvl="0" indent="-342900" rtl="0">
              <a:spcBef>
                <a:spcPts val="0"/>
              </a:spcBef>
              <a:spcAft>
                <a:spcPts val="600"/>
              </a:spcAft>
              <a:buClr>
                <a:schemeClr val="lt1"/>
              </a:buClr>
              <a:buSzPts val="3200"/>
              <a:buChar char="•"/>
            </a:pPr>
            <a:r>
              <a:rPr lang="en-US" sz="1900" dirty="0">
                <a:solidFill>
                  <a:srgbClr val="FFFFFF"/>
                </a:solidFill>
              </a:rPr>
              <a:t>Throughout My journey with the internship I have learnt a lot and this is because of </a:t>
            </a:r>
            <a:r>
              <a:rPr lang="en-US" sz="1900">
                <a:solidFill>
                  <a:srgbClr val="FFFFFF"/>
                </a:solidFill>
              </a:rPr>
              <a:t>our wonderful </a:t>
            </a:r>
            <a:r>
              <a:rPr lang="en-US" sz="1900" dirty="0">
                <a:solidFill>
                  <a:srgbClr val="FFFFFF"/>
                </a:solidFill>
              </a:rPr>
              <a:t>teacher </a:t>
            </a:r>
            <a:r>
              <a:rPr lang="en-US" sz="1900" dirty="0" err="1">
                <a:solidFill>
                  <a:srgbClr val="FFFFFF"/>
                </a:solidFill>
              </a:rPr>
              <a:t>Mr</a:t>
            </a:r>
            <a:r>
              <a:rPr lang="en-US" sz="1900" dirty="0">
                <a:solidFill>
                  <a:srgbClr val="FFFFFF"/>
                </a:solidFill>
              </a:rPr>
              <a:t> Avishek, </a:t>
            </a:r>
            <a:r>
              <a:rPr lang="en-US" sz="1900" dirty="0" err="1">
                <a:solidFill>
                  <a:srgbClr val="FFFFFF"/>
                </a:solidFill>
              </a:rPr>
              <a:t>Mr</a:t>
            </a:r>
            <a:r>
              <a:rPr lang="en-US" sz="1900" dirty="0">
                <a:solidFill>
                  <a:srgbClr val="FFFFFF"/>
                </a:solidFill>
              </a:rPr>
              <a:t> Avishek has always been very patient with me and always guided me on the correct path. I would also like to Thank </a:t>
            </a:r>
            <a:r>
              <a:rPr lang="en-US" sz="1900" dirty="0" err="1">
                <a:solidFill>
                  <a:srgbClr val="FFFFFF"/>
                </a:solidFill>
              </a:rPr>
              <a:t>Dr.Ken</a:t>
            </a:r>
            <a:r>
              <a:rPr lang="en-US" sz="1900" dirty="0">
                <a:solidFill>
                  <a:srgbClr val="FFFFFF"/>
                </a:solidFill>
              </a:rPr>
              <a:t> and </a:t>
            </a:r>
            <a:r>
              <a:rPr lang="en-US" sz="1900" dirty="0" err="1">
                <a:solidFill>
                  <a:srgbClr val="FFFFFF"/>
                </a:solidFill>
              </a:rPr>
              <a:t>Ms.Shivani</a:t>
            </a:r>
            <a:r>
              <a:rPr lang="en-US" sz="1900" dirty="0">
                <a:solidFill>
                  <a:srgbClr val="FFFFFF"/>
                </a:solidFill>
              </a:rPr>
              <a:t> for their amazing feedback and insight on my work.</a:t>
            </a:r>
          </a:p>
        </p:txBody>
      </p:sp>
      <p:sp>
        <p:nvSpPr>
          <p:cNvPr id="121"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9190" y="493776"/>
            <a:ext cx="4672203" cy="5722227"/>
          </a:xfrm>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64291" y="-17138"/>
                  <a:pt x="364079" y="-16277"/>
                  <a:pt x="620736" y="0"/>
                </a:cubicBezTo>
                <a:cubicBezTo>
                  <a:pt x="877112" y="30781"/>
                  <a:pt x="955007" y="-19859"/>
                  <a:pt x="1148027" y="0"/>
                </a:cubicBezTo>
                <a:cubicBezTo>
                  <a:pt x="1315775" y="34283"/>
                  <a:pt x="1681137" y="15116"/>
                  <a:pt x="1908929" y="0"/>
                </a:cubicBezTo>
                <a:cubicBezTo>
                  <a:pt x="2123528" y="-12231"/>
                  <a:pt x="2330147" y="-13378"/>
                  <a:pt x="2529664" y="0"/>
                </a:cubicBezTo>
                <a:cubicBezTo>
                  <a:pt x="2751874" y="19444"/>
                  <a:pt x="2987378" y="-5265"/>
                  <a:pt x="3150400" y="0"/>
                </a:cubicBezTo>
                <a:cubicBezTo>
                  <a:pt x="3303230" y="-18797"/>
                  <a:pt x="3730292" y="47336"/>
                  <a:pt x="3911301" y="0"/>
                </a:cubicBezTo>
                <a:cubicBezTo>
                  <a:pt x="4066224" y="-65763"/>
                  <a:pt x="4289227" y="-8290"/>
                  <a:pt x="4672203" y="0"/>
                </a:cubicBezTo>
                <a:cubicBezTo>
                  <a:pt x="4681532" y="172239"/>
                  <a:pt x="4686061" y="551755"/>
                  <a:pt x="4672203" y="750248"/>
                </a:cubicBezTo>
                <a:cubicBezTo>
                  <a:pt x="4683284" y="955691"/>
                  <a:pt x="4671783" y="1017109"/>
                  <a:pt x="4672203" y="1271606"/>
                </a:cubicBezTo>
                <a:cubicBezTo>
                  <a:pt x="4685200" y="1541683"/>
                  <a:pt x="4696659" y="1681734"/>
                  <a:pt x="4672203" y="1792964"/>
                </a:cubicBezTo>
                <a:cubicBezTo>
                  <a:pt x="4669090" y="1939504"/>
                  <a:pt x="4700884" y="2284031"/>
                  <a:pt x="4672203" y="2428767"/>
                </a:cubicBezTo>
                <a:cubicBezTo>
                  <a:pt x="4685646" y="2595647"/>
                  <a:pt x="4669373" y="2932161"/>
                  <a:pt x="4672203" y="3121793"/>
                </a:cubicBezTo>
                <a:cubicBezTo>
                  <a:pt x="4655152" y="3295197"/>
                  <a:pt x="4650697" y="3384519"/>
                  <a:pt x="4672203" y="3585929"/>
                </a:cubicBezTo>
                <a:cubicBezTo>
                  <a:pt x="4677072" y="3778564"/>
                  <a:pt x="4660280" y="4076459"/>
                  <a:pt x="4672203" y="4221732"/>
                </a:cubicBezTo>
                <a:cubicBezTo>
                  <a:pt x="4682681" y="4335991"/>
                  <a:pt x="4678891" y="4671069"/>
                  <a:pt x="4672203" y="4857535"/>
                </a:cubicBezTo>
                <a:cubicBezTo>
                  <a:pt x="4607506" y="5123084"/>
                  <a:pt x="4700203" y="5373449"/>
                  <a:pt x="4672203" y="5722227"/>
                </a:cubicBezTo>
                <a:cubicBezTo>
                  <a:pt x="4415816" y="5722583"/>
                  <a:pt x="4310581" y="5737953"/>
                  <a:pt x="3958023" y="5722227"/>
                </a:cubicBezTo>
                <a:cubicBezTo>
                  <a:pt x="3604621" y="5710539"/>
                  <a:pt x="3572043" y="5732929"/>
                  <a:pt x="3290566" y="5722227"/>
                </a:cubicBezTo>
                <a:cubicBezTo>
                  <a:pt x="3006997" y="5716167"/>
                  <a:pt x="2962357" y="5728334"/>
                  <a:pt x="2763274" y="5722227"/>
                </a:cubicBezTo>
                <a:cubicBezTo>
                  <a:pt x="2565017" y="5698201"/>
                  <a:pt x="2354425" y="5709328"/>
                  <a:pt x="2189261" y="5722227"/>
                </a:cubicBezTo>
                <a:cubicBezTo>
                  <a:pt x="2027477" y="5758803"/>
                  <a:pt x="1778060" y="5770608"/>
                  <a:pt x="1428359" y="5722227"/>
                </a:cubicBezTo>
                <a:cubicBezTo>
                  <a:pt x="1071966" y="5691025"/>
                  <a:pt x="981731" y="5716256"/>
                  <a:pt x="760902" y="5722227"/>
                </a:cubicBezTo>
                <a:cubicBezTo>
                  <a:pt x="535503" y="5712543"/>
                  <a:pt x="366250" y="5683021"/>
                  <a:pt x="0" y="5722227"/>
                </a:cubicBezTo>
                <a:cubicBezTo>
                  <a:pt x="44512" y="5552407"/>
                  <a:pt x="-58091" y="5395399"/>
                  <a:pt x="0" y="5086424"/>
                </a:cubicBezTo>
                <a:cubicBezTo>
                  <a:pt x="25269" y="4789697"/>
                  <a:pt x="-355" y="4785594"/>
                  <a:pt x="0" y="4622288"/>
                </a:cubicBezTo>
                <a:cubicBezTo>
                  <a:pt x="14885" y="4441551"/>
                  <a:pt x="-8886" y="4314054"/>
                  <a:pt x="0" y="4158152"/>
                </a:cubicBezTo>
                <a:cubicBezTo>
                  <a:pt x="-6662" y="3977207"/>
                  <a:pt x="61892" y="3666488"/>
                  <a:pt x="0" y="3465126"/>
                </a:cubicBezTo>
                <a:cubicBezTo>
                  <a:pt x="-55768" y="3246834"/>
                  <a:pt x="-5524" y="3103150"/>
                  <a:pt x="0" y="2943768"/>
                </a:cubicBezTo>
                <a:cubicBezTo>
                  <a:pt x="45303" y="2793039"/>
                  <a:pt x="17613" y="2446758"/>
                  <a:pt x="0" y="2193520"/>
                </a:cubicBezTo>
                <a:cubicBezTo>
                  <a:pt x="-6391" y="1954367"/>
                  <a:pt x="-6844" y="1787941"/>
                  <a:pt x="0" y="1614940"/>
                </a:cubicBezTo>
                <a:cubicBezTo>
                  <a:pt x="4924" y="1415283"/>
                  <a:pt x="27559" y="1354182"/>
                  <a:pt x="0" y="1150803"/>
                </a:cubicBezTo>
                <a:cubicBezTo>
                  <a:pt x="25193" y="998767"/>
                  <a:pt x="33410" y="453505"/>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custGeom>
                    <a:avLst/>
                    <a:gdLst>
                      <a:gd name="connsiteX0" fmla="*/ 0 w 4672203"/>
                      <a:gd name="connsiteY0" fmla="*/ 0 h 5722227"/>
                      <a:gd name="connsiteX1" fmla="*/ 620736 w 4672203"/>
                      <a:gd name="connsiteY1" fmla="*/ 0 h 5722227"/>
                      <a:gd name="connsiteX2" fmla="*/ 1148027 w 4672203"/>
                      <a:gd name="connsiteY2" fmla="*/ 0 h 5722227"/>
                      <a:gd name="connsiteX3" fmla="*/ 1908929 w 4672203"/>
                      <a:gd name="connsiteY3" fmla="*/ 0 h 5722227"/>
                      <a:gd name="connsiteX4" fmla="*/ 2529664 w 4672203"/>
                      <a:gd name="connsiteY4" fmla="*/ 0 h 5722227"/>
                      <a:gd name="connsiteX5" fmla="*/ 3150400 w 4672203"/>
                      <a:gd name="connsiteY5" fmla="*/ 0 h 5722227"/>
                      <a:gd name="connsiteX6" fmla="*/ 3911301 w 4672203"/>
                      <a:gd name="connsiteY6" fmla="*/ 0 h 5722227"/>
                      <a:gd name="connsiteX7" fmla="*/ 4672203 w 4672203"/>
                      <a:gd name="connsiteY7" fmla="*/ 0 h 5722227"/>
                      <a:gd name="connsiteX8" fmla="*/ 4672203 w 4672203"/>
                      <a:gd name="connsiteY8" fmla="*/ 750248 h 5722227"/>
                      <a:gd name="connsiteX9" fmla="*/ 4672203 w 4672203"/>
                      <a:gd name="connsiteY9" fmla="*/ 1271606 h 5722227"/>
                      <a:gd name="connsiteX10" fmla="*/ 4672203 w 4672203"/>
                      <a:gd name="connsiteY10" fmla="*/ 1792964 h 5722227"/>
                      <a:gd name="connsiteX11" fmla="*/ 4672203 w 4672203"/>
                      <a:gd name="connsiteY11" fmla="*/ 2428767 h 5722227"/>
                      <a:gd name="connsiteX12" fmla="*/ 4672203 w 4672203"/>
                      <a:gd name="connsiteY12" fmla="*/ 3121793 h 5722227"/>
                      <a:gd name="connsiteX13" fmla="*/ 4672203 w 4672203"/>
                      <a:gd name="connsiteY13" fmla="*/ 3585929 h 5722227"/>
                      <a:gd name="connsiteX14" fmla="*/ 4672203 w 4672203"/>
                      <a:gd name="connsiteY14" fmla="*/ 4221732 h 5722227"/>
                      <a:gd name="connsiteX15" fmla="*/ 4672203 w 4672203"/>
                      <a:gd name="connsiteY15" fmla="*/ 4857535 h 5722227"/>
                      <a:gd name="connsiteX16" fmla="*/ 4672203 w 4672203"/>
                      <a:gd name="connsiteY16" fmla="*/ 5722227 h 5722227"/>
                      <a:gd name="connsiteX17" fmla="*/ 3958023 w 4672203"/>
                      <a:gd name="connsiteY17" fmla="*/ 5722227 h 5722227"/>
                      <a:gd name="connsiteX18" fmla="*/ 3290566 w 4672203"/>
                      <a:gd name="connsiteY18" fmla="*/ 5722227 h 5722227"/>
                      <a:gd name="connsiteX19" fmla="*/ 2763274 w 4672203"/>
                      <a:gd name="connsiteY19" fmla="*/ 5722227 h 5722227"/>
                      <a:gd name="connsiteX20" fmla="*/ 2189261 w 4672203"/>
                      <a:gd name="connsiteY20" fmla="*/ 5722227 h 5722227"/>
                      <a:gd name="connsiteX21" fmla="*/ 1428359 w 4672203"/>
                      <a:gd name="connsiteY21" fmla="*/ 5722227 h 5722227"/>
                      <a:gd name="connsiteX22" fmla="*/ 760902 w 4672203"/>
                      <a:gd name="connsiteY22" fmla="*/ 5722227 h 5722227"/>
                      <a:gd name="connsiteX23" fmla="*/ 0 w 4672203"/>
                      <a:gd name="connsiteY23" fmla="*/ 5722227 h 5722227"/>
                      <a:gd name="connsiteX24" fmla="*/ 0 w 4672203"/>
                      <a:gd name="connsiteY24" fmla="*/ 5086424 h 5722227"/>
                      <a:gd name="connsiteX25" fmla="*/ 0 w 4672203"/>
                      <a:gd name="connsiteY25" fmla="*/ 4622288 h 5722227"/>
                      <a:gd name="connsiteX26" fmla="*/ 0 w 4672203"/>
                      <a:gd name="connsiteY26" fmla="*/ 4158152 h 5722227"/>
                      <a:gd name="connsiteX27" fmla="*/ 0 w 4672203"/>
                      <a:gd name="connsiteY27" fmla="*/ 3465126 h 5722227"/>
                      <a:gd name="connsiteX28" fmla="*/ 0 w 4672203"/>
                      <a:gd name="connsiteY28" fmla="*/ 2943768 h 5722227"/>
                      <a:gd name="connsiteX29" fmla="*/ 0 w 4672203"/>
                      <a:gd name="connsiteY29" fmla="*/ 2193520 h 5722227"/>
                      <a:gd name="connsiteX30" fmla="*/ 0 w 4672203"/>
                      <a:gd name="connsiteY30" fmla="*/ 1614940 h 5722227"/>
                      <a:gd name="connsiteX31" fmla="*/ 0 w 4672203"/>
                      <a:gd name="connsiteY31" fmla="*/ 1150803 h 5722227"/>
                      <a:gd name="connsiteX32" fmla="*/ 0 w 4672203"/>
                      <a:gd name="connsiteY32"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2203" h="5722227" extrusionOk="0">
                        <a:moveTo>
                          <a:pt x="0" y="0"/>
                        </a:moveTo>
                        <a:cubicBezTo>
                          <a:pt x="186732" y="-3296"/>
                          <a:pt x="388938" y="-25607"/>
                          <a:pt x="620736" y="0"/>
                        </a:cubicBezTo>
                        <a:cubicBezTo>
                          <a:pt x="852534" y="25607"/>
                          <a:pt x="965862" y="-20204"/>
                          <a:pt x="1148027" y="0"/>
                        </a:cubicBezTo>
                        <a:cubicBezTo>
                          <a:pt x="1330192" y="20204"/>
                          <a:pt x="1682800" y="5923"/>
                          <a:pt x="1908929" y="0"/>
                        </a:cubicBezTo>
                        <a:cubicBezTo>
                          <a:pt x="2135058" y="-5923"/>
                          <a:pt x="2320754" y="-17866"/>
                          <a:pt x="2529664" y="0"/>
                        </a:cubicBezTo>
                        <a:cubicBezTo>
                          <a:pt x="2738574" y="17866"/>
                          <a:pt x="2977201" y="15678"/>
                          <a:pt x="3150400" y="0"/>
                        </a:cubicBezTo>
                        <a:cubicBezTo>
                          <a:pt x="3323599" y="-15678"/>
                          <a:pt x="3752275" y="26639"/>
                          <a:pt x="3911301" y="0"/>
                        </a:cubicBezTo>
                        <a:cubicBezTo>
                          <a:pt x="4070327" y="-26639"/>
                          <a:pt x="4307234" y="-33315"/>
                          <a:pt x="4672203" y="0"/>
                        </a:cubicBezTo>
                        <a:cubicBezTo>
                          <a:pt x="4643785" y="151106"/>
                          <a:pt x="4649014" y="542847"/>
                          <a:pt x="4672203" y="750248"/>
                        </a:cubicBezTo>
                        <a:cubicBezTo>
                          <a:pt x="4695392" y="957649"/>
                          <a:pt x="4667099" y="1013278"/>
                          <a:pt x="4672203" y="1271606"/>
                        </a:cubicBezTo>
                        <a:cubicBezTo>
                          <a:pt x="4677307" y="1529934"/>
                          <a:pt x="4696383" y="1678874"/>
                          <a:pt x="4672203" y="1792964"/>
                        </a:cubicBezTo>
                        <a:cubicBezTo>
                          <a:pt x="4648023" y="1907054"/>
                          <a:pt x="4672783" y="2249609"/>
                          <a:pt x="4672203" y="2428767"/>
                        </a:cubicBezTo>
                        <a:cubicBezTo>
                          <a:pt x="4671623" y="2607925"/>
                          <a:pt x="4665079" y="2952359"/>
                          <a:pt x="4672203" y="3121793"/>
                        </a:cubicBezTo>
                        <a:cubicBezTo>
                          <a:pt x="4679327" y="3291227"/>
                          <a:pt x="4662966" y="3392984"/>
                          <a:pt x="4672203" y="3585929"/>
                        </a:cubicBezTo>
                        <a:cubicBezTo>
                          <a:pt x="4681440" y="3778874"/>
                          <a:pt x="4663528" y="4083079"/>
                          <a:pt x="4672203" y="4221732"/>
                        </a:cubicBezTo>
                        <a:cubicBezTo>
                          <a:pt x="4680878" y="4360385"/>
                          <a:pt x="4699354" y="4659120"/>
                          <a:pt x="4672203" y="4857535"/>
                        </a:cubicBezTo>
                        <a:cubicBezTo>
                          <a:pt x="4645052" y="5055950"/>
                          <a:pt x="4688563" y="5364799"/>
                          <a:pt x="4672203" y="5722227"/>
                        </a:cubicBezTo>
                        <a:cubicBezTo>
                          <a:pt x="4416209" y="5713249"/>
                          <a:pt x="4307868" y="5739562"/>
                          <a:pt x="3958023" y="5722227"/>
                        </a:cubicBezTo>
                        <a:cubicBezTo>
                          <a:pt x="3608178" y="5704892"/>
                          <a:pt x="3576363" y="5732699"/>
                          <a:pt x="3290566" y="5722227"/>
                        </a:cubicBezTo>
                        <a:cubicBezTo>
                          <a:pt x="3004769" y="5711755"/>
                          <a:pt x="2964899" y="5726994"/>
                          <a:pt x="2763274" y="5722227"/>
                        </a:cubicBezTo>
                        <a:cubicBezTo>
                          <a:pt x="2561649" y="5717460"/>
                          <a:pt x="2380243" y="5710789"/>
                          <a:pt x="2189261" y="5722227"/>
                        </a:cubicBezTo>
                        <a:cubicBezTo>
                          <a:pt x="1998279" y="5733665"/>
                          <a:pt x="1781759" y="5759437"/>
                          <a:pt x="1428359" y="5722227"/>
                        </a:cubicBezTo>
                        <a:cubicBezTo>
                          <a:pt x="1074959" y="5685017"/>
                          <a:pt x="995764" y="5734876"/>
                          <a:pt x="760902" y="5722227"/>
                        </a:cubicBezTo>
                        <a:cubicBezTo>
                          <a:pt x="526040" y="5709578"/>
                          <a:pt x="366976" y="5698082"/>
                          <a:pt x="0" y="5722227"/>
                        </a:cubicBezTo>
                        <a:cubicBezTo>
                          <a:pt x="13253" y="5532714"/>
                          <a:pt x="-27010" y="5388579"/>
                          <a:pt x="0" y="5086424"/>
                        </a:cubicBezTo>
                        <a:cubicBezTo>
                          <a:pt x="27010" y="4784269"/>
                          <a:pt x="1316" y="4790856"/>
                          <a:pt x="0" y="4622288"/>
                        </a:cubicBezTo>
                        <a:cubicBezTo>
                          <a:pt x="-1316" y="4453720"/>
                          <a:pt x="-17889" y="4329685"/>
                          <a:pt x="0" y="4158152"/>
                        </a:cubicBezTo>
                        <a:cubicBezTo>
                          <a:pt x="17889" y="3986619"/>
                          <a:pt x="29957" y="3697891"/>
                          <a:pt x="0" y="3465126"/>
                        </a:cubicBezTo>
                        <a:cubicBezTo>
                          <a:pt x="-29957" y="3232361"/>
                          <a:pt x="-11215" y="3087732"/>
                          <a:pt x="0" y="2943768"/>
                        </a:cubicBezTo>
                        <a:cubicBezTo>
                          <a:pt x="11215" y="2799804"/>
                          <a:pt x="20310" y="2436665"/>
                          <a:pt x="0" y="2193520"/>
                        </a:cubicBezTo>
                        <a:cubicBezTo>
                          <a:pt x="-20310" y="1950375"/>
                          <a:pt x="1394" y="1814798"/>
                          <a:pt x="0" y="1614940"/>
                        </a:cubicBezTo>
                        <a:cubicBezTo>
                          <a:pt x="-1394" y="1415082"/>
                          <a:pt x="17016" y="1343257"/>
                          <a:pt x="0" y="1150803"/>
                        </a:cubicBezTo>
                        <a:cubicBezTo>
                          <a:pt x="-17016" y="958349"/>
                          <a:pt x="1173" y="3747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p:nvSpPr>
          <p:cNvPr id="130" name="Rectangle 1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Google Shape;119;p5" descr="E:\Ammara\Clevered\brochure\002.png"/>
          <p:cNvPicPr preferRelativeResize="0"/>
          <p:nvPr/>
        </p:nvPicPr>
        <p:blipFill rotWithShape="1">
          <a:blip r:embed="rId3">
            <a:alphaModFix amt="35000"/>
          </a:blip>
          <a:srcRect r="-1" b="5666"/>
          <a:stretch/>
        </p:blipFill>
        <p:spPr>
          <a:xfrm rot="5400000">
            <a:off x="1143000" y="-1143000"/>
            <a:ext cx="6858000" cy="9144000"/>
          </a:xfrm>
          <a:prstGeom prst="rect">
            <a:avLst/>
          </a:prstGeom>
          <a:noFill/>
        </p:spPr>
      </p:pic>
      <p:sp>
        <p:nvSpPr>
          <p:cNvPr id="121" name="Google Shape;121;p5"/>
          <p:cNvSpPr txBox="1">
            <a:spLocks noGrp="1"/>
          </p:cNvSpPr>
          <p:nvPr>
            <p:ph type="title"/>
          </p:nvPr>
        </p:nvSpPr>
        <p:spPr>
          <a:xfrm>
            <a:off x="628650" y="365125"/>
            <a:ext cx="7886700" cy="1325563"/>
          </a:xfrm>
          <a:prstGeom prst="rect">
            <a:avLst/>
          </a:prstGeom>
        </p:spPr>
        <p:txBody>
          <a:bodyPr spcFirstLastPara="1" lIns="91425" tIns="45700" rIns="91425" bIns="45700" anchorCtr="0">
            <a:normAutofit/>
          </a:bodyPr>
          <a:lstStyle/>
          <a:p>
            <a:pPr marL="0" lvl="0" indent="0" rtl="0">
              <a:lnSpc>
                <a:spcPct val="90000"/>
              </a:lnSpc>
              <a:spcBef>
                <a:spcPts val="0"/>
              </a:spcBef>
              <a:spcAft>
                <a:spcPts val="0"/>
              </a:spcAft>
              <a:buClr>
                <a:schemeClr val="dk1"/>
              </a:buClr>
              <a:buSzPts val="3960"/>
              <a:buFont typeface="Calibri"/>
              <a:buNone/>
            </a:pPr>
            <a:r>
              <a:rPr lang="en-US" dirty="0">
                <a:solidFill>
                  <a:srgbClr val="FFFFFF"/>
                </a:solidFill>
              </a:rPr>
              <a:t>About My Journey with </a:t>
            </a:r>
            <a:r>
              <a:rPr lang="en-US" dirty="0" err="1">
                <a:solidFill>
                  <a:srgbClr val="FFFFFF"/>
                </a:solidFill>
              </a:rPr>
              <a:t>Clevered</a:t>
            </a:r>
            <a:r>
              <a:rPr lang="en-US" dirty="0">
                <a:solidFill>
                  <a:srgbClr val="FFFFFF"/>
                </a:solidFill>
              </a:rPr>
              <a:t>..</a:t>
            </a:r>
          </a:p>
        </p:txBody>
      </p:sp>
      <p:sp>
        <p:nvSpPr>
          <p:cNvPr id="3" name="Text Placeholder 2">
            <a:extLst>
              <a:ext uri="{FF2B5EF4-FFF2-40B4-BE49-F238E27FC236}">
                <a16:creationId xmlns:a16="http://schemas.microsoft.com/office/drawing/2014/main" id="{B8C03993-EF6A-2E0F-07C8-98953D42E553}"/>
              </a:ext>
            </a:extLst>
          </p:cNvPr>
          <p:cNvSpPr>
            <a:spLocks noGrp="1"/>
          </p:cNvSpPr>
          <p:nvPr>
            <p:ph type="body" idx="1"/>
          </p:nvPr>
        </p:nvSpPr>
        <p:spPr>
          <a:xfrm>
            <a:off x="628650" y="1825625"/>
            <a:ext cx="7886700" cy="4351338"/>
          </a:xfrm>
        </p:spPr>
        <p:txBody>
          <a:bodyPr>
            <a:normAutofit/>
          </a:bodyPr>
          <a:lstStyle/>
          <a:p>
            <a:r>
              <a:rPr lang="en-US" dirty="0">
                <a:solidFill>
                  <a:srgbClr val="FFFFFF"/>
                </a:solidFill>
              </a:rPr>
              <a:t>I have been with </a:t>
            </a:r>
            <a:r>
              <a:rPr lang="en-US" dirty="0" err="1">
                <a:solidFill>
                  <a:srgbClr val="FFFFFF"/>
                </a:solidFill>
              </a:rPr>
              <a:t>clevered</a:t>
            </a:r>
            <a:r>
              <a:rPr lang="en-US" dirty="0">
                <a:solidFill>
                  <a:srgbClr val="FFFFFF"/>
                </a:solidFill>
              </a:rPr>
              <a:t> for more than a year now, I have completed lots of courses with the help of the amazing teachers and staff available to me.</a:t>
            </a:r>
          </a:p>
          <a:p>
            <a:r>
              <a:rPr lang="en-US" dirty="0">
                <a:solidFill>
                  <a:srgbClr val="FFFFFF"/>
                </a:solidFill>
              </a:rPr>
              <a:t>I have learned a lot with </a:t>
            </a:r>
            <a:r>
              <a:rPr lang="en-US" dirty="0" err="1">
                <a:solidFill>
                  <a:srgbClr val="FFFFFF"/>
                </a:solidFill>
              </a:rPr>
              <a:t>clevered</a:t>
            </a:r>
            <a:r>
              <a:rPr lang="en-US" dirty="0">
                <a:solidFill>
                  <a:srgbClr val="FFFFFF"/>
                </a:solidFill>
              </a:rPr>
              <a:t> and I hope to continue my journey with </a:t>
            </a:r>
            <a:r>
              <a:rPr lang="en-US" dirty="0" err="1">
                <a:solidFill>
                  <a:srgbClr val="FFFFFF"/>
                </a:solidFill>
              </a:rPr>
              <a:t>clevered</a:t>
            </a:r>
            <a:r>
              <a:rPr lang="en-US" dirty="0">
                <a:solidFill>
                  <a:srgbClr val="FFFFFF"/>
                </a:solidFill>
              </a:rPr>
              <a:t> in the future</a:t>
            </a:r>
            <a:endParaRPr lang="en-AE"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135" name="Rectangle 1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Google Shape;128;p6" descr="E:\Ammara\Clevered\brochure\002.png"/>
          <p:cNvPicPr preferRelativeResize="0"/>
          <p:nvPr/>
        </p:nvPicPr>
        <p:blipFill rotWithShape="1">
          <a:blip r:embed="rId3"/>
          <a:srcRect t="16399" r="3" b="23657"/>
          <a:stretch/>
        </p:blipFill>
        <p:spPr>
          <a:xfrm rot="5400000">
            <a:off x="1638120" y="3350368"/>
            <a:ext cx="3217333" cy="2726006"/>
          </a:xfrm>
          <a:prstGeom prst="rect">
            <a:avLst/>
          </a:prstGeom>
          <a:noFill/>
        </p:spPr>
      </p:pic>
      <p:grpSp>
        <p:nvGrpSpPr>
          <p:cNvPr id="137" name="Group 136">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9133" y="805742"/>
            <a:ext cx="2735827" cy="3193211"/>
            <a:chOff x="1674895" y="1345036"/>
            <a:chExt cx="5428610" cy="4210939"/>
          </a:xfrm>
        </p:grpSpPr>
        <p:sp>
          <p:nvSpPr>
            <p:cNvPr id="138" name="Rectangle 137">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6" y="685805"/>
            <a:ext cx="2718710"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130;p6"/>
          <p:cNvSpPr txBox="1">
            <a:spLocks noGrp="1"/>
          </p:cNvSpPr>
          <p:nvPr>
            <p:ph type="title"/>
          </p:nvPr>
        </p:nvSpPr>
        <p:spPr>
          <a:xfrm>
            <a:off x="555438" y="859808"/>
            <a:ext cx="2657397" cy="287898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IN" dirty="0">
                <a:solidFill>
                  <a:schemeClr val="bg1"/>
                </a:solidFill>
              </a:rPr>
              <a:t>About Application</a:t>
            </a:r>
          </a:p>
        </p:txBody>
      </p:sp>
      <p:grpSp>
        <p:nvGrpSpPr>
          <p:cNvPr id="143"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027573" cy="508993"/>
            <a:chOff x="2267504" y="2540250"/>
            <a:chExt cx="1990951" cy="739640"/>
          </a:xfrm>
          <a:solidFill>
            <a:schemeClr val="bg1"/>
          </a:solidFill>
        </p:grpSpPr>
        <p:sp>
          <p:nvSpPr>
            <p:cNvPr id="144" name="Freeform: Shape 143">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7"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806" y="2445529"/>
            <a:ext cx="637026" cy="849366"/>
            <a:chOff x="5829300" y="3162300"/>
            <a:chExt cx="532256" cy="532257"/>
          </a:xfrm>
          <a:solidFill>
            <a:srgbClr val="FFFFFF"/>
          </a:solidFill>
        </p:grpSpPr>
        <p:sp>
          <p:nvSpPr>
            <p:cNvPr id="148" name="Freeform: Shape 147">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62"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806" y="2445529"/>
            <a:ext cx="637026" cy="849366"/>
            <a:chOff x="5829300" y="3162300"/>
            <a:chExt cx="532256" cy="532257"/>
          </a:xfrm>
          <a:solidFill>
            <a:schemeClr val="bg1"/>
          </a:solidFill>
        </p:grpSpPr>
        <p:sp>
          <p:nvSpPr>
            <p:cNvPr id="163" name="Freeform: Shape 162">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4DD8C973-5D73-B280-779A-EA74B8428DF1}"/>
              </a:ext>
            </a:extLst>
          </p:cNvPr>
          <p:cNvSpPr>
            <a:spLocks noGrp="1"/>
          </p:cNvSpPr>
          <p:nvPr>
            <p:ph type="body" idx="1"/>
          </p:nvPr>
        </p:nvSpPr>
        <p:spPr>
          <a:xfrm>
            <a:off x="4929052" y="1130846"/>
            <a:ext cx="3659978" cy="4351338"/>
          </a:xfrm>
        </p:spPr>
        <p:txBody>
          <a:bodyPr>
            <a:normAutofit/>
          </a:bodyPr>
          <a:lstStyle/>
          <a:p>
            <a:pPr>
              <a:lnSpc>
                <a:spcPct val="90000"/>
              </a:lnSpc>
            </a:pPr>
            <a:r>
              <a:rPr lang="en-US" sz="2500">
                <a:solidFill>
                  <a:schemeClr val="bg1"/>
                </a:solidFill>
              </a:rPr>
              <a:t>My application is a speech sentiment analyser. Which simply means that when a person enters a text it will show if the text is positive negative or neutral. It also shows the percentage in which it is neutral positive or negative.</a:t>
            </a:r>
            <a:endParaRPr lang="en-AE" sz="25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11">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8385" y="1109243"/>
            <a:ext cx="3632032" cy="4842710"/>
            <a:chOff x="1881974" y="1174396"/>
            <a:chExt cx="5290997" cy="5290997"/>
          </a:xfrm>
        </p:grpSpPr>
        <p:sp>
          <p:nvSpPr>
            <p:cNvPr id="50" name="Oval 12">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3">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Oval 1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202" y="1095407"/>
            <a:ext cx="3566211"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88B3A-A71A-F413-E703-7623EF26DABC}"/>
              </a:ext>
            </a:extLst>
          </p:cNvPr>
          <p:cNvSpPr>
            <a:spLocks noGrp="1"/>
          </p:cNvSpPr>
          <p:nvPr>
            <p:ph type="title"/>
          </p:nvPr>
        </p:nvSpPr>
        <p:spPr>
          <a:xfrm>
            <a:off x="4233563" y="568517"/>
            <a:ext cx="4620753" cy="886379"/>
          </a:xfrm>
        </p:spPr>
        <p:txBody>
          <a:bodyPr>
            <a:normAutofit/>
          </a:bodyPr>
          <a:lstStyle/>
          <a:p>
            <a:pPr>
              <a:lnSpc>
                <a:spcPct val="90000"/>
              </a:lnSpc>
            </a:pPr>
            <a:r>
              <a:rPr lang="en-US" sz="2800">
                <a:solidFill>
                  <a:schemeClr val="bg1"/>
                </a:solidFill>
              </a:rPr>
              <a:t>Why I made this application</a:t>
            </a:r>
            <a:endParaRPr lang="en-AE" sz="2800">
              <a:solidFill>
                <a:schemeClr val="bg1"/>
              </a:solidFill>
            </a:endParaRPr>
          </a:p>
        </p:txBody>
      </p:sp>
      <p:grpSp>
        <p:nvGrpSpPr>
          <p:cNvPr id="53" name="Group 17">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396390" cy="717514"/>
            <a:chOff x="0" y="377893"/>
            <a:chExt cx="1861854" cy="717514"/>
          </a:xfrm>
          <a:solidFill>
            <a:schemeClr val="bg1"/>
          </a:solidFill>
        </p:grpSpPr>
        <p:sp>
          <p:nvSpPr>
            <p:cNvPr id="54"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5"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56" name="Graphic 6" descr="Kiosk">
            <a:extLst>
              <a:ext uri="{FF2B5EF4-FFF2-40B4-BE49-F238E27FC236}">
                <a16:creationId xmlns:a16="http://schemas.microsoft.com/office/drawing/2014/main" id="{5153A6AE-2EF6-3BBA-C9FD-58CA30843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6807" y="2266380"/>
            <a:ext cx="2413000" cy="2413000"/>
          </a:xfrm>
          <a:prstGeom prst="rect">
            <a:avLst/>
          </a:prstGeom>
        </p:spPr>
      </p:pic>
      <p:sp>
        <p:nvSpPr>
          <p:cNvPr id="3" name="Text Placeholder 2">
            <a:extLst>
              <a:ext uri="{FF2B5EF4-FFF2-40B4-BE49-F238E27FC236}">
                <a16:creationId xmlns:a16="http://schemas.microsoft.com/office/drawing/2014/main" id="{9CE98939-AE03-9071-0C2C-43C2FAA81688}"/>
              </a:ext>
            </a:extLst>
          </p:cNvPr>
          <p:cNvSpPr>
            <a:spLocks noGrp="1"/>
          </p:cNvSpPr>
          <p:nvPr>
            <p:ph type="body" idx="1"/>
          </p:nvPr>
        </p:nvSpPr>
        <p:spPr>
          <a:xfrm>
            <a:off x="4676151" y="1820369"/>
            <a:ext cx="3912879" cy="4351338"/>
          </a:xfrm>
        </p:spPr>
        <p:txBody>
          <a:bodyPr>
            <a:normAutofit/>
          </a:bodyPr>
          <a:lstStyle/>
          <a:p>
            <a:pPr>
              <a:lnSpc>
                <a:spcPct val="90000"/>
              </a:lnSpc>
            </a:pPr>
            <a:r>
              <a:rPr lang="en-US" sz="2500" i="0">
                <a:solidFill>
                  <a:schemeClr val="bg1"/>
                </a:solidFill>
                <a:effectLst/>
                <a:latin typeface="arial" panose="020B0604020202020204" pitchFamily="34" charset="0"/>
              </a:rPr>
              <a:t> Sentiment analysis can further develop customer loyalty and maintenance through better assistance results and customer experience. Which can help many businesses </a:t>
            </a:r>
            <a:r>
              <a:rPr lang="en-US" sz="2500">
                <a:solidFill>
                  <a:schemeClr val="bg1"/>
                </a:solidFill>
                <a:latin typeface="arial" panose="020B0604020202020204" pitchFamily="34" charset="0"/>
              </a:rPr>
              <a:t>on their reviews of products etc.</a:t>
            </a:r>
            <a:endParaRPr lang="en-US" sz="2500" i="0">
              <a:solidFill>
                <a:schemeClr val="bg1"/>
              </a:solidFill>
              <a:effectLst/>
              <a:latin typeface="arial" panose="020B0604020202020204" pitchFamily="34" charset="0"/>
            </a:endParaRPr>
          </a:p>
          <a:p>
            <a:pPr>
              <a:lnSpc>
                <a:spcPct val="90000"/>
              </a:lnSpc>
            </a:pPr>
            <a:endParaRPr lang="en-AE" sz="2500">
              <a:solidFill>
                <a:schemeClr val="bg1"/>
              </a:solidFill>
            </a:endParaRPr>
          </a:p>
        </p:txBody>
      </p:sp>
      <p:grpSp>
        <p:nvGrpSpPr>
          <p:cNvPr id="5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21453" y="5987064"/>
            <a:ext cx="790849" cy="469689"/>
            <a:chOff x="9841624" y="4115729"/>
            <a:chExt cx="602169" cy="268223"/>
          </a:xfrm>
          <a:solidFill>
            <a:schemeClr val="bg1"/>
          </a:solidFill>
        </p:grpSpPr>
        <p:sp>
          <p:nvSpPr>
            <p:cNvPr id="58"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9344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4" name="Rectangle 14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Google Shape;139;p7"/>
          <p:cNvSpPr txBox="1">
            <a:spLocks noGrp="1"/>
          </p:cNvSpPr>
          <p:nvPr>
            <p:ph type="title"/>
          </p:nvPr>
        </p:nvSpPr>
        <p:spPr>
          <a:xfrm>
            <a:off x="4467588" y="396117"/>
            <a:ext cx="3912879" cy="1158857"/>
          </a:xfrm>
          <a:prstGeom prst="rect">
            <a:avLst/>
          </a:prstGeom>
        </p:spPr>
        <p:txBody>
          <a:bodyPr spcFirstLastPara="1" vert="horz" lIns="91440" tIns="45720" rIns="91440" bIns="45720" rtlCol="0" anchor="b" anchorCtr="0">
            <a:normAutofit/>
          </a:bodyPr>
          <a:lstStyle/>
          <a:p>
            <a:pPr marL="0" lvl="0" indent="0" algn="l">
              <a:lnSpc>
                <a:spcPct val="90000"/>
              </a:lnSpc>
              <a:spcBef>
                <a:spcPct val="0"/>
              </a:spcBef>
              <a:spcAft>
                <a:spcPts val="0"/>
              </a:spcAft>
              <a:buClr>
                <a:schemeClr val="dk1"/>
              </a:buClr>
              <a:buSzPts val="4400"/>
            </a:pPr>
            <a:r>
              <a:rPr lang="en-US" sz="3700" kern="1200">
                <a:solidFill>
                  <a:schemeClr val="bg1"/>
                </a:solidFill>
                <a:latin typeface="+mj-lt"/>
                <a:ea typeface="+mj-ea"/>
                <a:cs typeface="+mj-cs"/>
              </a:rPr>
              <a:t>How do I use the App?</a:t>
            </a:r>
          </a:p>
        </p:txBody>
      </p:sp>
      <p:grpSp>
        <p:nvGrpSpPr>
          <p:cNvPr id="146"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437" y="975545"/>
            <a:ext cx="1432689" cy="709660"/>
            <a:chOff x="2267504" y="2540250"/>
            <a:chExt cx="1990951" cy="739640"/>
          </a:xfrm>
          <a:solidFill>
            <a:schemeClr val="bg1"/>
          </a:solidFill>
        </p:grpSpPr>
        <p:sp>
          <p:nvSpPr>
            <p:cNvPr id="147" name="Freeform: Shape 146">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50" name="Oval 149">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9" y="4752208"/>
            <a:ext cx="273766"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Oval 151">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9" y="4752208"/>
            <a:ext cx="273766"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7" name="Google Shape;137;p7" descr="E:\Ammara\Clevered\brochure\002.png"/>
          <p:cNvPicPr preferRelativeResize="0"/>
          <p:nvPr/>
        </p:nvPicPr>
        <p:blipFill rotWithShape="1">
          <a:blip r:embed="rId3"/>
          <a:stretch/>
        </p:blipFill>
        <p:spPr>
          <a:xfrm rot="5400000">
            <a:off x="1534663" y="2095859"/>
            <a:ext cx="1886394" cy="2666283"/>
          </a:xfrm>
          <a:prstGeom prst="rect">
            <a:avLst/>
          </a:prstGeom>
          <a:noFill/>
        </p:spPr>
      </p:pic>
      <p:grpSp>
        <p:nvGrpSpPr>
          <p:cNvPr id="154"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4903343"/>
            <a:ext cx="731374" cy="975171"/>
            <a:chOff x="5829300" y="3162300"/>
            <a:chExt cx="532256" cy="532257"/>
          </a:xfrm>
          <a:solidFill>
            <a:schemeClr val="bg1"/>
          </a:solidFill>
        </p:grpSpPr>
        <p:sp>
          <p:nvSpPr>
            <p:cNvPr id="155" name="Freeform: Shape 154">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 name="TextBox 1">
            <a:extLst>
              <a:ext uri="{FF2B5EF4-FFF2-40B4-BE49-F238E27FC236}">
                <a16:creationId xmlns:a16="http://schemas.microsoft.com/office/drawing/2014/main" id="{96AE31A9-64D2-27DA-D74B-18B0E9937198}"/>
              </a:ext>
            </a:extLst>
          </p:cNvPr>
          <p:cNvSpPr txBox="1"/>
          <p:nvPr/>
        </p:nvSpPr>
        <p:spPr>
          <a:xfrm>
            <a:off x="4467587" y="1747592"/>
            <a:ext cx="391288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kern="1200" dirty="0">
                <a:solidFill>
                  <a:schemeClr val="bg1"/>
                </a:solidFill>
                <a:latin typeface="+mn-lt"/>
                <a:ea typeface="+mn-ea"/>
                <a:cs typeface="+mn-cs"/>
              </a:rPr>
              <a:t>To use the App it is very simple all you have  to do is enter a speech in the text  box given and make sure it includes some sort of emotion and then just click the check sentiment button it will then show you if the speech you have entered is positive neutral or negative and it also shows the </a:t>
            </a:r>
            <a:r>
              <a:rPr lang="en-US" sz="2400" kern="1200" dirty="0" err="1">
                <a:solidFill>
                  <a:schemeClr val="bg1"/>
                </a:solidFill>
                <a:latin typeface="+mn-lt"/>
                <a:ea typeface="+mn-ea"/>
                <a:cs typeface="+mn-cs"/>
              </a:rPr>
              <a:t>perecentage</a:t>
            </a:r>
            <a:r>
              <a:rPr lang="en-US" sz="2400" kern="1200" dirty="0">
                <a:solidFill>
                  <a:schemeClr val="bg1"/>
                </a:solidFill>
                <a:latin typeface="+mn-lt"/>
                <a:ea typeface="+mn-ea"/>
                <a:cs typeface="+mn-c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6268EA-1DBC-0763-AAEC-F1A09D2CD349}"/>
              </a:ext>
            </a:extLst>
          </p:cNvPr>
          <p:cNvSpPr>
            <a:spLocks noGrp="1"/>
          </p:cNvSpPr>
          <p:nvPr>
            <p:ph type="title"/>
          </p:nvPr>
        </p:nvSpPr>
        <p:spPr>
          <a:xfrm>
            <a:off x="628650" y="643467"/>
            <a:ext cx="2916395" cy="1800526"/>
          </a:xfrm>
        </p:spPr>
        <p:txBody>
          <a:bodyPr>
            <a:normAutofit/>
          </a:bodyPr>
          <a:lstStyle/>
          <a:p>
            <a:r>
              <a:rPr lang="en-US" dirty="0"/>
              <a:t>The app</a:t>
            </a:r>
            <a:endParaRPr lang="en-AE" dirty="0"/>
          </a:p>
        </p:txBody>
      </p:sp>
      <p:sp>
        <p:nvSpPr>
          <p:cNvPr id="3" name="Text Placeholder 2">
            <a:extLst>
              <a:ext uri="{FF2B5EF4-FFF2-40B4-BE49-F238E27FC236}">
                <a16:creationId xmlns:a16="http://schemas.microsoft.com/office/drawing/2014/main" id="{B84210B7-A85B-6B98-7CFA-5DCA7651161B}"/>
              </a:ext>
            </a:extLst>
          </p:cNvPr>
          <p:cNvSpPr>
            <a:spLocks noGrp="1"/>
          </p:cNvSpPr>
          <p:nvPr>
            <p:ph type="body" idx="1"/>
          </p:nvPr>
        </p:nvSpPr>
        <p:spPr>
          <a:xfrm>
            <a:off x="628650" y="2623381"/>
            <a:ext cx="2916396" cy="3553581"/>
          </a:xfrm>
        </p:spPr>
        <p:txBody>
          <a:bodyPr>
            <a:normAutofit/>
          </a:bodyPr>
          <a:lstStyle/>
          <a:p>
            <a:r>
              <a:rPr lang="en-US" sz="1700" dirty="0"/>
              <a:t>This is my app,</a:t>
            </a:r>
          </a:p>
          <a:p>
            <a:r>
              <a:rPr lang="en-US" sz="1700" dirty="0"/>
              <a:t>Firstly you have to type any text which includes a type of emotion.</a:t>
            </a:r>
          </a:p>
          <a:p>
            <a:r>
              <a:rPr lang="en-US" sz="1700" dirty="0"/>
              <a:t>Anything is allowed here as long as you include a sentence with a proper emotion keyword e.g.(</a:t>
            </a:r>
            <a:r>
              <a:rPr lang="en-US" sz="1700" dirty="0" err="1"/>
              <a:t>Happy,Sad,Excited</a:t>
            </a:r>
            <a:r>
              <a:rPr lang="en-US" sz="1700" dirty="0"/>
              <a:t> etc.)</a:t>
            </a:r>
            <a:endParaRPr lang="en-AE" sz="1700" dirty="0"/>
          </a:p>
        </p:txBody>
      </p:sp>
      <p:pic>
        <p:nvPicPr>
          <p:cNvPr id="5" name="Picture 4">
            <a:extLst>
              <a:ext uri="{FF2B5EF4-FFF2-40B4-BE49-F238E27FC236}">
                <a16:creationId xmlns:a16="http://schemas.microsoft.com/office/drawing/2014/main" id="{0E1BADA9-12F0-3E16-3CD9-720368E91585}"/>
              </a:ext>
            </a:extLst>
          </p:cNvPr>
          <p:cNvPicPr>
            <a:picLocks noChangeAspect="1"/>
          </p:cNvPicPr>
          <p:nvPr/>
        </p:nvPicPr>
        <p:blipFill>
          <a:blip r:embed="rId2"/>
          <a:stretch>
            <a:fillRect/>
          </a:stretch>
        </p:blipFill>
        <p:spPr>
          <a:xfrm>
            <a:off x="5100739" y="881547"/>
            <a:ext cx="3560660" cy="5123250"/>
          </a:xfrm>
          <a:prstGeom prst="rect">
            <a:avLst/>
          </a:prstGeom>
        </p:spPr>
      </p:pic>
    </p:spTree>
    <p:extLst>
      <p:ext uri="{BB962C8B-B14F-4D97-AF65-F5344CB8AC3E}">
        <p14:creationId xmlns:p14="http://schemas.microsoft.com/office/powerpoint/2010/main" val="28650973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477</Words>
  <Application>Microsoft Office PowerPoint</Application>
  <PresentationFormat>On-screen Show (4:3)</PresentationFormat>
  <Paragraphs>35</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Aharoni</vt:lpstr>
      <vt:lpstr>Arial</vt:lpstr>
      <vt:lpstr>Arial</vt:lpstr>
      <vt:lpstr>Calibri</vt:lpstr>
      <vt:lpstr>Office Theme</vt:lpstr>
      <vt:lpstr>Sentiment speech analyser</vt:lpstr>
      <vt:lpstr>Table of Contents</vt:lpstr>
      <vt:lpstr>About Me..</vt:lpstr>
      <vt:lpstr>Acknowledgements</vt:lpstr>
      <vt:lpstr>About My Journey with Clevered..</vt:lpstr>
      <vt:lpstr>About Application</vt:lpstr>
      <vt:lpstr>Why I made this application</vt:lpstr>
      <vt:lpstr>How do I use the App?</vt:lpstr>
      <vt:lpstr>The app</vt:lpstr>
      <vt:lpstr>Second step</vt:lpstr>
      <vt:lpstr>Third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speech analyser</dc:title>
  <dc:creator>Smita</dc:creator>
  <cp:lastModifiedBy>Bhavin Pinnamaneni</cp:lastModifiedBy>
  <cp:revision>5</cp:revision>
  <dcterms:created xsi:type="dcterms:W3CDTF">2021-09-17T13:31:27Z</dcterms:created>
  <dcterms:modified xsi:type="dcterms:W3CDTF">2023-03-21T17:48:44Z</dcterms:modified>
</cp:coreProperties>
</file>