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56313-AE8D-4F5A-B319-95E3AE03E44F}" v="546" dt="2023-01-15T15:38:18.011"/>
    <p1510:client id="{9F960BD0-2FE6-4EE1-BAE6-EC9097B3C454}" v="299" dt="2023-01-16T15:41:45.560"/>
    <p1510:client id="{B6CA9789-D0BE-4460-B043-6766D7A44EB9}" v="774" dt="2023-01-17T15:47:08.293"/>
    <p1510:client id="{BBB608DC-1966-4211-BBF5-AA6E774916CF}" v="218" dt="2023-01-18T05:49:38.629"/>
    <p1510:client id="{D9490366-117A-48E1-8AF4-02F53FDF2264}" v="2" dt="2023-01-18T03:16:39.524"/>
    <p1510:client id="{F9A2F256-0923-47C3-8E6F-972267D8705C}" v="419" dt="2023-01-15T13:49:41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4FEC8-F380-4C6E-BD5B-D3991C5BFBF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8C4723-AA28-4487-A3C9-50893137290F}">
      <dgm:prSet/>
      <dgm:spPr/>
      <dgm:t>
        <a:bodyPr/>
        <a:lstStyle/>
        <a:p>
          <a:r>
            <a:rPr lang="en-US" b="1"/>
            <a:t>To understand the attributes that travelers consider while selecting a hotel.</a:t>
          </a:r>
          <a:endParaRPr lang="en-US"/>
        </a:p>
      </dgm:t>
    </dgm:pt>
    <dgm:pt modelId="{5340E299-C0BD-491A-8A66-92DA96E90413}" type="parTrans" cxnId="{961B0949-6B24-46EF-AC2D-8AD8A6AF4AE7}">
      <dgm:prSet/>
      <dgm:spPr/>
      <dgm:t>
        <a:bodyPr/>
        <a:lstStyle/>
        <a:p>
          <a:endParaRPr lang="en-US"/>
        </a:p>
      </dgm:t>
    </dgm:pt>
    <dgm:pt modelId="{A1AC9001-27D7-4A55-B97F-299A0EBB3F4B}" type="sibTrans" cxnId="{961B0949-6B24-46EF-AC2D-8AD8A6AF4AE7}">
      <dgm:prSet/>
      <dgm:spPr/>
      <dgm:t>
        <a:bodyPr/>
        <a:lstStyle/>
        <a:p>
          <a:endParaRPr lang="en-US"/>
        </a:p>
      </dgm:t>
    </dgm:pt>
    <dgm:pt modelId="{2125ECE9-10E7-45B2-8911-D2CF1C16F936}">
      <dgm:prSet/>
      <dgm:spPr/>
      <dgm:t>
        <a:bodyPr/>
        <a:lstStyle/>
        <a:p>
          <a:r>
            <a:rPr lang="en-US" b="1"/>
            <a:t>Thereby understanding the elements to be added to improve the hotel's brand value</a:t>
          </a:r>
          <a:endParaRPr lang="en-US"/>
        </a:p>
      </dgm:t>
    </dgm:pt>
    <dgm:pt modelId="{5343485A-814B-4A9E-9D5C-59533985EB91}" type="parTrans" cxnId="{F326D5F6-5141-4019-9C64-529DE3CAC578}">
      <dgm:prSet/>
      <dgm:spPr/>
      <dgm:t>
        <a:bodyPr/>
        <a:lstStyle/>
        <a:p>
          <a:endParaRPr lang="en-US"/>
        </a:p>
      </dgm:t>
    </dgm:pt>
    <dgm:pt modelId="{D87B7A0B-981A-48C2-8F20-DA47FE26F2D3}" type="sibTrans" cxnId="{F326D5F6-5141-4019-9C64-529DE3CAC578}">
      <dgm:prSet/>
      <dgm:spPr/>
      <dgm:t>
        <a:bodyPr/>
        <a:lstStyle/>
        <a:p>
          <a:endParaRPr lang="en-US"/>
        </a:p>
      </dgm:t>
    </dgm:pt>
    <dgm:pt modelId="{BF0CDBF1-3DB6-438A-A09E-FFBBF6379558}" type="pres">
      <dgm:prSet presAssocID="{E444FEC8-F380-4C6E-BD5B-D3991C5BFBFB}" presName="diagram" presStyleCnt="0">
        <dgm:presLayoutVars>
          <dgm:dir/>
          <dgm:resizeHandles val="exact"/>
        </dgm:presLayoutVars>
      </dgm:prSet>
      <dgm:spPr/>
    </dgm:pt>
    <dgm:pt modelId="{90111775-4DA3-4C70-986B-5C7584E06E71}" type="pres">
      <dgm:prSet presAssocID="{A38C4723-AA28-4487-A3C9-50893137290F}" presName="node" presStyleLbl="node1" presStyleIdx="0" presStyleCnt="2">
        <dgm:presLayoutVars>
          <dgm:bulletEnabled val="1"/>
        </dgm:presLayoutVars>
      </dgm:prSet>
      <dgm:spPr/>
    </dgm:pt>
    <dgm:pt modelId="{57687B60-9E40-4107-BEB8-3C0D4C6F4E55}" type="pres">
      <dgm:prSet presAssocID="{A1AC9001-27D7-4A55-B97F-299A0EBB3F4B}" presName="sibTrans" presStyleLbl="sibTrans2D1" presStyleIdx="0" presStyleCnt="1"/>
      <dgm:spPr/>
    </dgm:pt>
    <dgm:pt modelId="{B3B56F14-C120-4F60-AAA0-14BE82EB3753}" type="pres">
      <dgm:prSet presAssocID="{A1AC9001-27D7-4A55-B97F-299A0EBB3F4B}" presName="connectorText" presStyleLbl="sibTrans2D1" presStyleIdx="0" presStyleCnt="1"/>
      <dgm:spPr/>
    </dgm:pt>
    <dgm:pt modelId="{F4887296-0D78-4284-87A3-16B9B8A6F024}" type="pres">
      <dgm:prSet presAssocID="{2125ECE9-10E7-45B2-8911-D2CF1C16F936}" presName="node" presStyleLbl="node1" presStyleIdx="1" presStyleCnt="2">
        <dgm:presLayoutVars>
          <dgm:bulletEnabled val="1"/>
        </dgm:presLayoutVars>
      </dgm:prSet>
      <dgm:spPr/>
    </dgm:pt>
  </dgm:ptLst>
  <dgm:cxnLst>
    <dgm:cxn modelId="{0821552D-EA97-49EB-90A4-7DA5AB2E14AD}" type="presOf" srcId="{A1AC9001-27D7-4A55-B97F-299A0EBB3F4B}" destId="{57687B60-9E40-4107-BEB8-3C0D4C6F4E55}" srcOrd="0" destOrd="0" presId="urn:microsoft.com/office/officeart/2005/8/layout/process5"/>
    <dgm:cxn modelId="{9A8F7938-F64F-432B-908D-441EB76303D6}" type="presOf" srcId="{A1AC9001-27D7-4A55-B97F-299A0EBB3F4B}" destId="{B3B56F14-C120-4F60-AAA0-14BE82EB3753}" srcOrd="1" destOrd="0" presId="urn:microsoft.com/office/officeart/2005/8/layout/process5"/>
    <dgm:cxn modelId="{961B0949-6B24-46EF-AC2D-8AD8A6AF4AE7}" srcId="{E444FEC8-F380-4C6E-BD5B-D3991C5BFBFB}" destId="{A38C4723-AA28-4487-A3C9-50893137290F}" srcOrd="0" destOrd="0" parTransId="{5340E299-C0BD-491A-8A66-92DA96E90413}" sibTransId="{A1AC9001-27D7-4A55-B97F-299A0EBB3F4B}"/>
    <dgm:cxn modelId="{7961AD81-7882-4D98-9858-E8D23FE82AB2}" type="presOf" srcId="{2125ECE9-10E7-45B2-8911-D2CF1C16F936}" destId="{F4887296-0D78-4284-87A3-16B9B8A6F024}" srcOrd="0" destOrd="0" presId="urn:microsoft.com/office/officeart/2005/8/layout/process5"/>
    <dgm:cxn modelId="{3FE33191-FF4D-4D78-88D2-7D995A4EE90C}" type="presOf" srcId="{A38C4723-AA28-4487-A3C9-50893137290F}" destId="{90111775-4DA3-4C70-986B-5C7584E06E71}" srcOrd="0" destOrd="0" presId="urn:microsoft.com/office/officeart/2005/8/layout/process5"/>
    <dgm:cxn modelId="{F0BAA1EB-0F39-472B-855B-980A2A69E30E}" type="presOf" srcId="{E444FEC8-F380-4C6E-BD5B-D3991C5BFBFB}" destId="{BF0CDBF1-3DB6-438A-A09E-FFBBF6379558}" srcOrd="0" destOrd="0" presId="urn:microsoft.com/office/officeart/2005/8/layout/process5"/>
    <dgm:cxn modelId="{F326D5F6-5141-4019-9C64-529DE3CAC578}" srcId="{E444FEC8-F380-4C6E-BD5B-D3991C5BFBFB}" destId="{2125ECE9-10E7-45B2-8911-D2CF1C16F936}" srcOrd="1" destOrd="0" parTransId="{5343485A-814B-4A9E-9D5C-59533985EB91}" sibTransId="{D87B7A0B-981A-48C2-8F20-DA47FE26F2D3}"/>
    <dgm:cxn modelId="{41C31A43-851C-4909-9307-DBE5E4A0B9A0}" type="presParOf" srcId="{BF0CDBF1-3DB6-438A-A09E-FFBBF6379558}" destId="{90111775-4DA3-4C70-986B-5C7584E06E71}" srcOrd="0" destOrd="0" presId="urn:microsoft.com/office/officeart/2005/8/layout/process5"/>
    <dgm:cxn modelId="{0E144D87-FD36-4790-8E5E-3FD9CAB5B759}" type="presParOf" srcId="{BF0CDBF1-3DB6-438A-A09E-FFBBF6379558}" destId="{57687B60-9E40-4107-BEB8-3C0D4C6F4E55}" srcOrd="1" destOrd="0" presId="urn:microsoft.com/office/officeart/2005/8/layout/process5"/>
    <dgm:cxn modelId="{DE1A0588-E36E-4FEE-9547-EE9114A746BE}" type="presParOf" srcId="{57687B60-9E40-4107-BEB8-3C0D4C6F4E55}" destId="{B3B56F14-C120-4F60-AAA0-14BE82EB3753}" srcOrd="0" destOrd="0" presId="urn:microsoft.com/office/officeart/2005/8/layout/process5"/>
    <dgm:cxn modelId="{D21FE61A-C5C6-4217-82B9-CA503440AB38}" type="presParOf" srcId="{BF0CDBF1-3DB6-438A-A09E-FFBBF6379558}" destId="{F4887296-0D78-4284-87A3-16B9B8A6F024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9ED55-397D-4551-AB05-AC632E499F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073A1BD-0D8F-4670-BBAB-E5D22500DC54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Calibri Light" panose="020F0302020204030204"/>
            </a:rPr>
            <a:t>Basic Data</a:t>
          </a:r>
          <a:r>
            <a:rPr lang="en-US" dirty="0"/>
            <a:t> Understanding</a:t>
          </a:r>
        </a:p>
      </dgm:t>
    </dgm:pt>
    <dgm:pt modelId="{6BB05276-4A1D-422E-87B7-0AF868979117}" type="parTrans" cxnId="{236FAAF7-44DF-4FB5-B241-C30F7AAE243D}">
      <dgm:prSet/>
      <dgm:spPr/>
      <dgm:t>
        <a:bodyPr/>
        <a:lstStyle/>
        <a:p>
          <a:endParaRPr lang="en-US"/>
        </a:p>
      </dgm:t>
    </dgm:pt>
    <dgm:pt modelId="{3473C23C-45D1-44B6-8414-A0A30FA1B067}" type="sibTrans" cxnId="{236FAAF7-44DF-4FB5-B241-C30F7AAE243D}">
      <dgm:prSet/>
      <dgm:spPr/>
      <dgm:t>
        <a:bodyPr/>
        <a:lstStyle/>
        <a:p>
          <a:endParaRPr lang="en-US"/>
        </a:p>
      </dgm:t>
    </dgm:pt>
    <dgm:pt modelId="{C5AA2373-F1DA-4121-BBD0-468C927E02EB}">
      <dgm:prSet/>
      <dgm:spPr/>
      <dgm:t>
        <a:bodyPr/>
        <a:lstStyle/>
        <a:p>
          <a:pPr>
            <a:defRPr cap="all"/>
          </a:pPr>
          <a:r>
            <a:rPr lang="en-US" dirty="0"/>
            <a:t>Text Processing </a:t>
          </a:r>
        </a:p>
      </dgm:t>
    </dgm:pt>
    <dgm:pt modelId="{00DE7E29-61E8-4B04-A02E-27DB593B2B2C}" type="parTrans" cxnId="{EDFB229B-CCBC-41A0-9E3C-C21CF50CBD92}">
      <dgm:prSet/>
      <dgm:spPr/>
      <dgm:t>
        <a:bodyPr/>
        <a:lstStyle/>
        <a:p>
          <a:endParaRPr lang="en-US"/>
        </a:p>
      </dgm:t>
    </dgm:pt>
    <dgm:pt modelId="{A8FE5632-2578-4FA8-B457-72D64CA6061D}" type="sibTrans" cxnId="{EDFB229B-CCBC-41A0-9E3C-C21CF50CBD92}">
      <dgm:prSet/>
      <dgm:spPr/>
      <dgm:t>
        <a:bodyPr/>
        <a:lstStyle/>
        <a:p>
          <a:endParaRPr lang="en-US"/>
        </a:p>
      </dgm:t>
    </dgm:pt>
    <dgm:pt modelId="{FADF1285-26A7-4FED-A20C-B025DA451866}">
      <dgm:prSet/>
      <dgm:spPr/>
      <dgm:t>
        <a:bodyPr/>
        <a:lstStyle/>
        <a:p>
          <a:pPr>
            <a:defRPr cap="all"/>
          </a:pPr>
          <a:r>
            <a:rPr lang="en-US" dirty="0"/>
            <a:t>Data Visualizations</a:t>
          </a:r>
        </a:p>
      </dgm:t>
    </dgm:pt>
    <dgm:pt modelId="{2B70CD98-E1AF-407A-B7B0-CED4FA882244}" type="parTrans" cxnId="{58EBF9A5-EB24-4353-9626-8B3799EDC571}">
      <dgm:prSet/>
      <dgm:spPr/>
      <dgm:t>
        <a:bodyPr/>
        <a:lstStyle/>
        <a:p>
          <a:endParaRPr lang="en-US"/>
        </a:p>
      </dgm:t>
    </dgm:pt>
    <dgm:pt modelId="{28F0534F-FF99-4A7D-AAF6-DD04956EDC25}" type="sibTrans" cxnId="{58EBF9A5-EB24-4353-9626-8B3799EDC571}">
      <dgm:prSet/>
      <dgm:spPr/>
      <dgm:t>
        <a:bodyPr/>
        <a:lstStyle/>
        <a:p>
          <a:endParaRPr lang="en-US"/>
        </a:p>
      </dgm:t>
    </dgm:pt>
    <dgm:pt modelId="{09F18232-58AC-41E5-A4C1-3A8AEB63D55C}" type="pres">
      <dgm:prSet presAssocID="{C6B9ED55-397D-4551-AB05-AC632E499F47}" presName="root" presStyleCnt="0">
        <dgm:presLayoutVars>
          <dgm:dir/>
          <dgm:resizeHandles val="exact"/>
        </dgm:presLayoutVars>
      </dgm:prSet>
      <dgm:spPr/>
    </dgm:pt>
    <dgm:pt modelId="{F6CBA5A7-F8B4-4C30-91E5-46287A9578AD}" type="pres">
      <dgm:prSet presAssocID="{E073A1BD-0D8F-4670-BBAB-E5D22500DC54}" presName="compNode" presStyleCnt="0"/>
      <dgm:spPr/>
    </dgm:pt>
    <dgm:pt modelId="{698082ED-BADD-4E91-8C51-A61E1D608EE7}" type="pres">
      <dgm:prSet presAssocID="{E073A1BD-0D8F-4670-BBAB-E5D22500DC54}" presName="iconBgRect" presStyleLbl="bgShp" presStyleIdx="0" presStyleCnt="3"/>
      <dgm:spPr/>
    </dgm:pt>
    <dgm:pt modelId="{3A876FF5-5391-4285-88AC-0303AE24720A}" type="pres">
      <dgm:prSet presAssocID="{E073A1BD-0D8F-4670-BBAB-E5D22500DC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3B97BA-1192-44AB-82FB-4E068FF01DE6}" type="pres">
      <dgm:prSet presAssocID="{E073A1BD-0D8F-4670-BBAB-E5D22500DC54}" presName="spaceRect" presStyleCnt="0"/>
      <dgm:spPr/>
    </dgm:pt>
    <dgm:pt modelId="{0166E6E2-D0B6-45E2-94C8-8821197CC582}" type="pres">
      <dgm:prSet presAssocID="{E073A1BD-0D8F-4670-BBAB-E5D22500DC54}" presName="textRect" presStyleLbl="revTx" presStyleIdx="0" presStyleCnt="3">
        <dgm:presLayoutVars>
          <dgm:chMax val="1"/>
          <dgm:chPref val="1"/>
        </dgm:presLayoutVars>
      </dgm:prSet>
      <dgm:spPr/>
    </dgm:pt>
    <dgm:pt modelId="{19AC46C1-4260-43F0-B3E4-AD67CD44998C}" type="pres">
      <dgm:prSet presAssocID="{3473C23C-45D1-44B6-8414-A0A30FA1B067}" presName="sibTrans" presStyleCnt="0"/>
      <dgm:spPr/>
    </dgm:pt>
    <dgm:pt modelId="{26B4E244-4EB4-47DC-9D27-1A96CAED77CA}" type="pres">
      <dgm:prSet presAssocID="{C5AA2373-F1DA-4121-BBD0-468C927E02EB}" presName="compNode" presStyleCnt="0"/>
      <dgm:spPr/>
    </dgm:pt>
    <dgm:pt modelId="{4772664A-17BC-4CAB-992E-A5C5F282E9BD}" type="pres">
      <dgm:prSet presAssocID="{C5AA2373-F1DA-4121-BBD0-468C927E02EB}" presName="iconBgRect" presStyleLbl="bgShp" presStyleIdx="1" presStyleCnt="3"/>
      <dgm:spPr/>
    </dgm:pt>
    <dgm:pt modelId="{D6A48733-ACD5-4449-8A16-B56977BFB6FE}" type="pres">
      <dgm:prSet presAssocID="{C5AA2373-F1DA-4121-BBD0-468C927E02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AAE199-4E4C-4EC5-AE4F-853F24692ABD}" type="pres">
      <dgm:prSet presAssocID="{C5AA2373-F1DA-4121-BBD0-468C927E02EB}" presName="spaceRect" presStyleCnt="0"/>
      <dgm:spPr/>
    </dgm:pt>
    <dgm:pt modelId="{541C516D-BDBE-4F60-B1E1-C07CF59A18F7}" type="pres">
      <dgm:prSet presAssocID="{C5AA2373-F1DA-4121-BBD0-468C927E02EB}" presName="textRect" presStyleLbl="revTx" presStyleIdx="1" presStyleCnt="3">
        <dgm:presLayoutVars>
          <dgm:chMax val="1"/>
          <dgm:chPref val="1"/>
        </dgm:presLayoutVars>
      </dgm:prSet>
      <dgm:spPr/>
    </dgm:pt>
    <dgm:pt modelId="{267A618F-5B4B-4138-8268-BE3A24A7784A}" type="pres">
      <dgm:prSet presAssocID="{A8FE5632-2578-4FA8-B457-72D64CA6061D}" presName="sibTrans" presStyleCnt="0"/>
      <dgm:spPr/>
    </dgm:pt>
    <dgm:pt modelId="{B471C3E3-693D-4C58-BAE8-BADF5788F61B}" type="pres">
      <dgm:prSet presAssocID="{FADF1285-26A7-4FED-A20C-B025DA451866}" presName="compNode" presStyleCnt="0"/>
      <dgm:spPr/>
    </dgm:pt>
    <dgm:pt modelId="{A698B198-BBB3-44EF-AA82-9EDDA418417E}" type="pres">
      <dgm:prSet presAssocID="{FADF1285-26A7-4FED-A20C-B025DA451866}" presName="iconBgRect" presStyleLbl="bgShp" presStyleIdx="2" presStyleCnt="3"/>
      <dgm:spPr/>
    </dgm:pt>
    <dgm:pt modelId="{5E11539F-3CB2-4E98-BA0B-1799EB22DC10}" type="pres">
      <dgm:prSet presAssocID="{FADF1285-26A7-4FED-A20C-B025DA4518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B68EE3E-21D2-414D-8635-79F21390A413}" type="pres">
      <dgm:prSet presAssocID="{FADF1285-26A7-4FED-A20C-B025DA451866}" presName="spaceRect" presStyleCnt="0"/>
      <dgm:spPr/>
    </dgm:pt>
    <dgm:pt modelId="{DDD9FB6E-CB48-45B5-80FB-C1F9E1A8F127}" type="pres">
      <dgm:prSet presAssocID="{FADF1285-26A7-4FED-A20C-B025DA4518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C3DAD87-322B-4348-A949-E5D6B8638D9E}" type="presOf" srcId="{FADF1285-26A7-4FED-A20C-B025DA451866}" destId="{DDD9FB6E-CB48-45B5-80FB-C1F9E1A8F127}" srcOrd="0" destOrd="0" presId="urn:microsoft.com/office/officeart/2018/5/layout/IconCircleLabelList"/>
    <dgm:cxn modelId="{D751A388-39CA-44C5-AF4D-27F3C2535C53}" type="presOf" srcId="{C5AA2373-F1DA-4121-BBD0-468C927E02EB}" destId="{541C516D-BDBE-4F60-B1E1-C07CF59A18F7}" srcOrd="0" destOrd="0" presId="urn:microsoft.com/office/officeart/2018/5/layout/IconCircleLabelList"/>
    <dgm:cxn modelId="{16A9BD8C-D5B6-41BB-AD8B-1A19212B1C7E}" type="presOf" srcId="{E073A1BD-0D8F-4670-BBAB-E5D22500DC54}" destId="{0166E6E2-D0B6-45E2-94C8-8821197CC582}" srcOrd="0" destOrd="0" presId="urn:microsoft.com/office/officeart/2018/5/layout/IconCircleLabelList"/>
    <dgm:cxn modelId="{EDFB229B-CCBC-41A0-9E3C-C21CF50CBD92}" srcId="{C6B9ED55-397D-4551-AB05-AC632E499F47}" destId="{C5AA2373-F1DA-4121-BBD0-468C927E02EB}" srcOrd="1" destOrd="0" parTransId="{00DE7E29-61E8-4B04-A02E-27DB593B2B2C}" sibTransId="{A8FE5632-2578-4FA8-B457-72D64CA6061D}"/>
    <dgm:cxn modelId="{58EBF9A5-EB24-4353-9626-8B3799EDC571}" srcId="{C6B9ED55-397D-4551-AB05-AC632E499F47}" destId="{FADF1285-26A7-4FED-A20C-B025DA451866}" srcOrd="2" destOrd="0" parTransId="{2B70CD98-E1AF-407A-B7B0-CED4FA882244}" sibTransId="{28F0534F-FF99-4A7D-AAF6-DD04956EDC25}"/>
    <dgm:cxn modelId="{774316DB-7E40-491C-A677-4A579354FE52}" type="presOf" srcId="{C6B9ED55-397D-4551-AB05-AC632E499F47}" destId="{09F18232-58AC-41E5-A4C1-3A8AEB63D55C}" srcOrd="0" destOrd="0" presId="urn:microsoft.com/office/officeart/2018/5/layout/IconCircleLabelList"/>
    <dgm:cxn modelId="{236FAAF7-44DF-4FB5-B241-C30F7AAE243D}" srcId="{C6B9ED55-397D-4551-AB05-AC632E499F47}" destId="{E073A1BD-0D8F-4670-BBAB-E5D22500DC54}" srcOrd="0" destOrd="0" parTransId="{6BB05276-4A1D-422E-87B7-0AF868979117}" sibTransId="{3473C23C-45D1-44B6-8414-A0A30FA1B067}"/>
    <dgm:cxn modelId="{EB3AE8CC-0323-4B9E-9C25-3EFA9AC9593F}" type="presParOf" srcId="{09F18232-58AC-41E5-A4C1-3A8AEB63D55C}" destId="{F6CBA5A7-F8B4-4C30-91E5-46287A9578AD}" srcOrd="0" destOrd="0" presId="urn:microsoft.com/office/officeart/2018/5/layout/IconCircleLabelList"/>
    <dgm:cxn modelId="{586A8A30-14BD-4DCD-852C-A09E2412B953}" type="presParOf" srcId="{F6CBA5A7-F8B4-4C30-91E5-46287A9578AD}" destId="{698082ED-BADD-4E91-8C51-A61E1D608EE7}" srcOrd="0" destOrd="0" presId="urn:microsoft.com/office/officeart/2018/5/layout/IconCircleLabelList"/>
    <dgm:cxn modelId="{991C54E2-6322-495A-8E0B-9C4C761012BA}" type="presParOf" srcId="{F6CBA5A7-F8B4-4C30-91E5-46287A9578AD}" destId="{3A876FF5-5391-4285-88AC-0303AE24720A}" srcOrd="1" destOrd="0" presId="urn:microsoft.com/office/officeart/2018/5/layout/IconCircleLabelList"/>
    <dgm:cxn modelId="{13F5D2ED-4BF6-46AB-AD12-68FF51CD171B}" type="presParOf" srcId="{F6CBA5A7-F8B4-4C30-91E5-46287A9578AD}" destId="{7F3B97BA-1192-44AB-82FB-4E068FF01DE6}" srcOrd="2" destOrd="0" presId="urn:microsoft.com/office/officeart/2018/5/layout/IconCircleLabelList"/>
    <dgm:cxn modelId="{076A1AFB-65B7-4AAF-BFAC-334F7509166B}" type="presParOf" srcId="{F6CBA5A7-F8B4-4C30-91E5-46287A9578AD}" destId="{0166E6E2-D0B6-45E2-94C8-8821197CC582}" srcOrd="3" destOrd="0" presId="urn:microsoft.com/office/officeart/2018/5/layout/IconCircleLabelList"/>
    <dgm:cxn modelId="{B0425695-60C1-4F03-A000-8B2D53843A8E}" type="presParOf" srcId="{09F18232-58AC-41E5-A4C1-3A8AEB63D55C}" destId="{19AC46C1-4260-43F0-B3E4-AD67CD44998C}" srcOrd="1" destOrd="0" presId="urn:microsoft.com/office/officeart/2018/5/layout/IconCircleLabelList"/>
    <dgm:cxn modelId="{6EFBF96C-0340-49C3-BC29-04B173BCB445}" type="presParOf" srcId="{09F18232-58AC-41E5-A4C1-3A8AEB63D55C}" destId="{26B4E244-4EB4-47DC-9D27-1A96CAED77CA}" srcOrd="2" destOrd="0" presId="urn:microsoft.com/office/officeart/2018/5/layout/IconCircleLabelList"/>
    <dgm:cxn modelId="{D6FCD496-8CE9-449C-9DEA-BE3814D0451F}" type="presParOf" srcId="{26B4E244-4EB4-47DC-9D27-1A96CAED77CA}" destId="{4772664A-17BC-4CAB-992E-A5C5F282E9BD}" srcOrd="0" destOrd="0" presId="urn:microsoft.com/office/officeart/2018/5/layout/IconCircleLabelList"/>
    <dgm:cxn modelId="{B0475A60-A86D-47F5-A1BA-65F6D517E125}" type="presParOf" srcId="{26B4E244-4EB4-47DC-9D27-1A96CAED77CA}" destId="{D6A48733-ACD5-4449-8A16-B56977BFB6FE}" srcOrd="1" destOrd="0" presId="urn:microsoft.com/office/officeart/2018/5/layout/IconCircleLabelList"/>
    <dgm:cxn modelId="{78D19962-CBF7-422E-9939-D1690FF9BF3C}" type="presParOf" srcId="{26B4E244-4EB4-47DC-9D27-1A96CAED77CA}" destId="{B0AAE199-4E4C-4EC5-AE4F-853F24692ABD}" srcOrd="2" destOrd="0" presId="urn:microsoft.com/office/officeart/2018/5/layout/IconCircleLabelList"/>
    <dgm:cxn modelId="{9DB01DA8-62AC-4343-8404-87CD92ACB12B}" type="presParOf" srcId="{26B4E244-4EB4-47DC-9D27-1A96CAED77CA}" destId="{541C516D-BDBE-4F60-B1E1-C07CF59A18F7}" srcOrd="3" destOrd="0" presId="urn:microsoft.com/office/officeart/2018/5/layout/IconCircleLabelList"/>
    <dgm:cxn modelId="{047BA29F-4910-4902-A41F-FCE14A8245E0}" type="presParOf" srcId="{09F18232-58AC-41E5-A4C1-3A8AEB63D55C}" destId="{267A618F-5B4B-4138-8268-BE3A24A7784A}" srcOrd="3" destOrd="0" presId="urn:microsoft.com/office/officeart/2018/5/layout/IconCircleLabelList"/>
    <dgm:cxn modelId="{19FABAE1-23F6-498B-9E69-B28C8165E775}" type="presParOf" srcId="{09F18232-58AC-41E5-A4C1-3A8AEB63D55C}" destId="{B471C3E3-693D-4C58-BAE8-BADF5788F61B}" srcOrd="4" destOrd="0" presId="urn:microsoft.com/office/officeart/2018/5/layout/IconCircleLabelList"/>
    <dgm:cxn modelId="{DC6B705F-73AD-4BC4-B2CA-28941BEB5EF7}" type="presParOf" srcId="{B471C3E3-693D-4C58-BAE8-BADF5788F61B}" destId="{A698B198-BBB3-44EF-AA82-9EDDA418417E}" srcOrd="0" destOrd="0" presId="urn:microsoft.com/office/officeart/2018/5/layout/IconCircleLabelList"/>
    <dgm:cxn modelId="{6A6568D7-D487-4284-8487-A40B3BD939B3}" type="presParOf" srcId="{B471C3E3-693D-4C58-BAE8-BADF5788F61B}" destId="{5E11539F-3CB2-4E98-BA0B-1799EB22DC10}" srcOrd="1" destOrd="0" presId="urn:microsoft.com/office/officeart/2018/5/layout/IconCircleLabelList"/>
    <dgm:cxn modelId="{B4BC04EA-01D8-4C0F-BEB7-808D19E573E7}" type="presParOf" srcId="{B471C3E3-693D-4C58-BAE8-BADF5788F61B}" destId="{0B68EE3E-21D2-414D-8635-79F21390A413}" srcOrd="2" destOrd="0" presId="urn:microsoft.com/office/officeart/2018/5/layout/IconCircleLabelList"/>
    <dgm:cxn modelId="{C9F921DF-783F-42D9-AF81-03FEEF054DF7}" type="presParOf" srcId="{B471C3E3-693D-4C58-BAE8-BADF5788F61B}" destId="{DDD9FB6E-CB48-45B5-80FB-C1F9E1A8F1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E2527-52EB-4457-89A7-E10062B811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303FBD-C8B4-41BA-B59D-61EF40458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contains an overall of 20491 reviews with respective ratings.</a:t>
          </a:r>
        </a:p>
      </dgm:t>
    </dgm:pt>
    <dgm:pt modelId="{8D2181BC-4A30-4BE8-A2AE-0C64F5355956}" type="parTrans" cxnId="{25F58461-2DAA-4631-BB0A-E38B4082E081}">
      <dgm:prSet/>
      <dgm:spPr/>
      <dgm:t>
        <a:bodyPr/>
        <a:lstStyle/>
        <a:p>
          <a:endParaRPr lang="en-US"/>
        </a:p>
      </dgm:t>
    </dgm:pt>
    <dgm:pt modelId="{EA81B39A-DBF5-467B-95F1-B074E710BB6F}" type="sibTrans" cxnId="{25F58461-2DAA-4631-BB0A-E38B4082E081}">
      <dgm:prSet/>
      <dgm:spPr/>
      <dgm:t>
        <a:bodyPr/>
        <a:lstStyle/>
        <a:p>
          <a:endParaRPr lang="en-US"/>
        </a:p>
      </dgm:t>
    </dgm:pt>
    <dgm:pt modelId="{295E3F29-1F8A-4322-999B-494910DB07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doesn’t contain any Null Entries.</a:t>
          </a:r>
        </a:p>
      </dgm:t>
    </dgm:pt>
    <dgm:pt modelId="{6DE32CFB-085B-462C-AC5C-1FBA10C79E4B}" type="parTrans" cxnId="{C862E61C-80D4-46C4-8270-547DED77CCF2}">
      <dgm:prSet/>
      <dgm:spPr/>
      <dgm:t>
        <a:bodyPr/>
        <a:lstStyle/>
        <a:p>
          <a:endParaRPr lang="en-US"/>
        </a:p>
      </dgm:t>
    </dgm:pt>
    <dgm:pt modelId="{6857EFEA-4B6A-43A2-982C-2EA3BAC39CF1}" type="sibTrans" cxnId="{C862E61C-80D4-46C4-8270-547DED77CCF2}">
      <dgm:prSet/>
      <dgm:spPr/>
      <dgm:t>
        <a:bodyPr/>
        <a:lstStyle/>
        <a:p>
          <a:endParaRPr lang="en-US"/>
        </a:p>
      </dgm:t>
    </dgm:pt>
    <dgm:pt modelId="{9A6520D1-9FA4-48FF-8422-343F9246C7A2}" type="pres">
      <dgm:prSet presAssocID="{694E2527-52EB-4457-89A7-E10062B81105}" presName="root" presStyleCnt="0">
        <dgm:presLayoutVars>
          <dgm:dir/>
          <dgm:resizeHandles val="exact"/>
        </dgm:presLayoutVars>
      </dgm:prSet>
      <dgm:spPr/>
    </dgm:pt>
    <dgm:pt modelId="{A64BA4D6-8A3F-45CB-B98B-DBD37CD788CF}" type="pres">
      <dgm:prSet presAssocID="{7B303FBD-C8B4-41BA-B59D-61EF40458558}" presName="compNode" presStyleCnt="0"/>
      <dgm:spPr/>
    </dgm:pt>
    <dgm:pt modelId="{C44B4D85-2F85-4352-9F0F-99EC4E460F24}" type="pres">
      <dgm:prSet presAssocID="{7B303FBD-C8B4-41BA-B59D-61EF40458558}" presName="bgRect" presStyleLbl="bgShp" presStyleIdx="0" presStyleCnt="2"/>
      <dgm:spPr/>
    </dgm:pt>
    <dgm:pt modelId="{6FEBF238-7A15-44A9-B44A-FAF0292A689C}" type="pres">
      <dgm:prSet presAssocID="{7B303FBD-C8B4-41BA-B59D-61EF404585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6314C59-B20B-4B1C-9A80-07D31B8F6EBB}" type="pres">
      <dgm:prSet presAssocID="{7B303FBD-C8B4-41BA-B59D-61EF40458558}" presName="spaceRect" presStyleCnt="0"/>
      <dgm:spPr/>
    </dgm:pt>
    <dgm:pt modelId="{E09E12FA-5EE6-4591-B45C-01DAEFC516FA}" type="pres">
      <dgm:prSet presAssocID="{7B303FBD-C8B4-41BA-B59D-61EF40458558}" presName="parTx" presStyleLbl="revTx" presStyleIdx="0" presStyleCnt="2">
        <dgm:presLayoutVars>
          <dgm:chMax val="0"/>
          <dgm:chPref val="0"/>
        </dgm:presLayoutVars>
      </dgm:prSet>
      <dgm:spPr/>
    </dgm:pt>
    <dgm:pt modelId="{2616A726-2819-48E2-A733-C32642DFFF30}" type="pres">
      <dgm:prSet presAssocID="{EA81B39A-DBF5-467B-95F1-B074E710BB6F}" presName="sibTrans" presStyleCnt="0"/>
      <dgm:spPr/>
    </dgm:pt>
    <dgm:pt modelId="{F6029B43-10C5-42E7-991F-12B63D5CEC2B}" type="pres">
      <dgm:prSet presAssocID="{295E3F29-1F8A-4322-999B-494910DB070A}" presName="compNode" presStyleCnt="0"/>
      <dgm:spPr/>
    </dgm:pt>
    <dgm:pt modelId="{5E386BBA-A2E8-437A-9D41-25556125165C}" type="pres">
      <dgm:prSet presAssocID="{295E3F29-1F8A-4322-999B-494910DB070A}" presName="bgRect" presStyleLbl="bgShp" presStyleIdx="1" presStyleCnt="2"/>
      <dgm:spPr/>
    </dgm:pt>
    <dgm:pt modelId="{EF90D7E8-705B-493E-96A0-54524EA6ECF2}" type="pres">
      <dgm:prSet presAssocID="{295E3F29-1F8A-4322-999B-494910DB07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6F550B2-D6E0-46B9-9744-90E44161C7E3}" type="pres">
      <dgm:prSet presAssocID="{295E3F29-1F8A-4322-999B-494910DB070A}" presName="spaceRect" presStyleCnt="0"/>
      <dgm:spPr/>
    </dgm:pt>
    <dgm:pt modelId="{9F566D93-2EFA-4FC3-8B44-1CAF7F141E69}" type="pres">
      <dgm:prSet presAssocID="{295E3F29-1F8A-4322-999B-494910DB07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62E61C-80D4-46C4-8270-547DED77CCF2}" srcId="{694E2527-52EB-4457-89A7-E10062B81105}" destId="{295E3F29-1F8A-4322-999B-494910DB070A}" srcOrd="1" destOrd="0" parTransId="{6DE32CFB-085B-462C-AC5C-1FBA10C79E4B}" sibTransId="{6857EFEA-4B6A-43A2-982C-2EA3BAC39CF1}"/>
    <dgm:cxn modelId="{CCC4C240-1F13-4DC8-95FB-63FDC251FA36}" type="presOf" srcId="{7B303FBD-C8B4-41BA-B59D-61EF40458558}" destId="{E09E12FA-5EE6-4591-B45C-01DAEFC516FA}" srcOrd="0" destOrd="0" presId="urn:microsoft.com/office/officeart/2018/2/layout/IconVerticalSolidList"/>
    <dgm:cxn modelId="{25F58461-2DAA-4631-BB0A-E38B4082E081}" srcId="{694E2527-52EB-4457-89A7-E10062B81105}" destId="{7B303FBD-C8B4-41BA-B59D-61EF40458558}" srcOrd="0" destOrd="0" parTransId="{8D2181BC-4A30-4BE8-A2AE-0C64F5355956}" sibTransId="{EA81B39A-DBF5-467B-95F1-B074E710BB6F}"/>
    <dgm:cxn modelId="{79D48D6B-F3FE-47C2-8F95-F3BCE34DA240}" type="presOf" srcId="{295E3F29-1F8A-4322-999B-494910DB070A}" destId="{9F566D93-2EFA-4FC3-8B44-1CAF7F141E69}" srcOrd="0" destOrd="0" presId="urn:microsoft.com/office/officeart/2018/2/layout/IconVerticalSolidList"/>
    <dgm:cxn modelId="{6F305BFF-0D7F-4311-84D6-8C671E11DBAE}" type="presOf" srcId="{694E2527-52EB-4457-89A7-E10062B81105}" destId="{9A6520D1-9FA4-48FF-8422-343F9246C7A2}" srcOrd="0" destOrd="0" presId="urn:microsoft.com/office/officeart/2018/2/layout/IconVerticalSolidList"/>
    <dgm:cxn modelId="{5F951975-14AB-4D3C-B3F6-79E1DEC183C6}" type="presParOf" srcId="{9A6520D1-9FA4-48FF-8422-343F9246C7A2}" destId="{A64BA4D6-8A3F-45CB-B98B-DBD37CD788CF}" srcOrd="0" destOrd="0" presId="urn:microsoft.com/office/officeart/2018/2/layout/IconVerticalSolidList"/>
    <dgm:cxn modelId="{90D24B56-C1D8-4BFE-B418-8645CF4106CD}" type="presParOf" srcId="{A64BA4D6-8A3F-45CB-B98B-DBD37CD788CF}" destId="{C44B4D85-2F85-4352-9F0F-99EC4E460F24}" srcOrd="0" destOrd="0" presId="urn:microsoft.com/office/officeart/2018/2/layout/IconVerticalSolidList"/>
    <dgm:cxn modelId="{467B25F4-1881-4978-99BC-EF768879843D}" type="presParOf" srcId="{A64BA4D6-8A3F-45CB-B98B-DBD37CD788CF}" destId="{6FEBF238-7A15-44A9-B44A-FAF0292A689C}" srcOrd="1" destOrd="0" presId="urn:microsoft.com/office/officeart/2018/2/layout/IconVerticalSolidList"/>
    <dgm:cxn modelId="{106F4D06-63CA-4A92-86AD-53009B2843F7}" type="presParOf" srcId="{A64BA4D6-8A3F-45CB-B98B-DBD37CD788CF}" destId="{36314C59-B20B-4B1C-9A80-07D31B8F6EBB}" srcOrd="2" destOrd="0" presId="urn:microsoft.com/office/officeart/2018/2/layout/IconVerticalSolidList"/>
    <dgm:cxn modelId="{DF981313-5377-4BCB-9D49-EA0474992501}" type="presParOf" srcId="{A64BA4D6-8A3F-45CB-B98B-DBD37CD788CF}" destId="{E09E12FA-5EE6-4591-B45C-01DAEFC516FA}" srcOrd="3" destOrd="0" presId="urn:microsoft.com/office/officeart/2018/2/layout/IconVerticalSolidList"/>
    <dgm:cxn modelId="{E07CD352-B04C-47B3-A613-EDFA183DE198}" type="presParOf" srcId="{9A6520D1-9FA4-48FF-8422-343F9246C7A2}" destId="{2616A726-2819-48E2-A733-C32642DFFF30}" srcOrd="1" destOrd="0" presId="urn:microsoft.com/office/officeart/2018/2/layout/IconVerticalSolidList"/>
    <dgm:cxn modelId="{AE868A01-64B2-4C02-9E4B-2D9EA560D8C4}" type="presParOf" srcId="{9A6520D1-9FA4-48FF-8422-343F9246C7A2}" destId="{F6029B43-10C5-42E7-991F-12B63D5CEC2B}" srcOrd="2" destOrd="0" presId="urn:microsoft.com/office/officeart/2018/2/layout/IconVerticalSolidList"/>
    <dgm:cxn modelId="{6E9514B5-B7DD-4FE1-A7A3-8D83A75C5066}" type="presParOf" srcId="{F6029B43-10C5-42E7-991F-12B63D5CEC2B}" destId="{5E386BBA-A2E8-437A-9D41-25556125165C}" srcOrd="0" destOrd="0" presId="urn:microsoft.com/office/officeart/2018/2/layout/IconVerticalSolidList"/>
    <dgm:cxn modelId="{168F9D1B-68AB-471E-B9AE-D72299CAF53E}" type="presParOf" srcId="{F6029B43-10C5-42E7-991F-12B63D5CEC2B}" destId="{EF90D7E8-705B-493E-96A0-54524EA6ECF2}" srcOrd="1" destOrd="0" presId="urn:microsoft.com/office/officeart/2018/2/layout/IconVerticalSolidList"/>
    <dgm:cxn modelId="{DE5B4725-5189-4B05-8EFE-E8DF2B40C3CD}" type="presParOf" srcId="{F6029B43-10C5-42E7-991F-12B63D5CEC2B}" destId="{C6F550B2-D6E0-46B9-9744-90E44161C7E3}" srcOrd="2" destOrd="0" presId="urn:microsoft.com/office/officeart/2018/2/layout/IconVerticalSolidList"/>
    <dgm:cxn modelId="{D24C6C5B-A167-4FA6-8459-34BE8D5E8B0F}" type="presParOf" srcId="{F6029B43-10C5-42E7-991F-12B63D5CEC2B}" destId="{9F566D93-2EFA-4FC3-8B44-1CAF7F141E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43EE9A-D181-4AAF-822E-25C5648E07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94EA14-C05F-457A-A87D-EC98B91CFB17}">
      <dgm:prSet/>
      <dgm:spPr/>
      <dgm:t>
        <a:bodyPr/>
        <a:lstStyle/>
        <a:p>
          <a:pPr rtl="0"/>
          <a:r>
            <a:rPr lang="en-US" dirty="0"/>
            <a:t>The maximum count of review by </a:t>
          </a:r>
          <a:r>
            <a:rPr lang="en-US" dirty="0">
              <a:latin typeface="Calibri Light" panose="020F0302020204030204"/>
            </a:rPr>
            <a:t>the </a:t>
          </a:r>
          <a:r>
            <a:rPr lang="en-US" dirty="0"/>
            <a:t>rating is </a:t>
          </a:r>
          <a:r>
            <a:rPr lang="en-US" dirty="0">
              <a:latin typeface="Calibri Light" panose="020F0302020204030204"/>
            </a:rPr>
            <a:t>,  </a:t>
          </a:r>
          <a:r>
            <a:rPr lang="en-US" dirty="0"/>
            <a:t>5 star</a:t>
          </a:r>
          <a:r>
            <a:rPr lang="en-US" dirty="0">
              <a:latin typeface="Calibri Light" panose="020F0302020204030204"/>
            </a:rPr>
            <a:t> rating </a:t>
          </a:r>
          <a:r>
            <a:rPr lang="en-US" dirty="0"/>
            <a:t> with 9054 reviews.</a:t>
          </a:r>
        </a:p>
      </dgm:t>
    </dgm:pt>
    <dgm:pt modelId="{E610F1F6-3EB6-4F49-99C4-124CD55EA9D4}" type="parTrans" cxnId="{D2CDF8B4-9B48-4FE8-BDF6-09A92B239183}">
      <dgm:prSet/>
      <dgm:spPr/>
      <dgm:t>
        <a:bodyPr/>
        <a:lstStyle/>
        <a:p>
          <a:endParaRPr lang="en-US"/>
        </a:p>
      </dgm:t>
    </dgm:pt>
    <dgm:pt modelId="{44D99A52-36CC-4EAA-AA0D-9F762C7FA5A6}" type="sibTrans" cxnId="{D2CDF8B4-9B48-4FE8-BDF6-09A92B239183}">
      <dgm:prSet/>
      <dgm:spPr/>
      <dgm:t>
        <a:bodyPr/>
        <a:lstStyle/>
        <a:p>
          <a:endParaRPr lang="en-US"/>
        </a:p>
      </dgm:t>
    </dgm:pt>
    <dgm:pt modelId="{B5A563A6-FF45-4B3A-96D8-9C3EF9383E8E}">
      <dgm:prSet/>
      <dgm:spPr/>
      <dgm:t>
        <a:bodyPr/>
        <a:lstStyle/>
        <a:p>
          <a:pPr rtl="0"/>
          <a:r>
            <a:rPr lang="en-US" dirty="0"/>
            <a:t>The least</a:t>
          </a:r>
          <a:r>
            <a:rPr lang="en-US" dirty="0">
              <a:latin typeface="Calibri Light" panose="020F0302020204030204"/>
            </a:rPr>
            <a:t> count of review by the rating </a:t>
          </a:r>
          <a:r>
            <a:rPr lang="en-US" dirty="0"/>
            <a:t>is</a:t>
          </a:r>
          <a:r>
            <a:rPr lang="en-US" dirty="0">
              <a:latin typeface="Calibri Light" panose="020F0302020204030204"/>
            </a:rPr>
            <a:t> , </a:t>
          </a:r>
          <a:r>
            <a:rPr lang="en-US" dirty="0"/>
            <a:t> 1 star with 1421 reviews.</a:t>
          </a:r>
        </a:p>
      </dgm:t>
    </dgm:pt>
    <dgm:pt modelId="{C809F646-131F-4FF2-A3F0-6F7E6D20BF4F}" type="parTrans" cxnId="{E2EDA13C-42A4-440F-AFFC-72A0DF0CAAD4}">
      <dgm:prSet/>
      <dgm:spPr/>
      <dgm:t>
        <a:bodyPr/>
        <a:lstStyle/>
        <a:p>
          <a:endParaRPr lang="en-US"/>
        </a:p>
      </dgm:t>
    </dgm:pt>
    <dgm:pt modelId="{FE4EAD41-6912-4FF4-994E-E5A51F3EA7A5}" type="sibTrans" cxnId="{E2EDA13C-42A4-440F-AFFC-72A0DF0CAAD4}">
      <dgm:prSet/>
      <dgm:spPr/>
      <dgm:t>
        <a:bodyPr/>
        <a:lstStyle/>
        <a:p>
          <a:endParaRPr lang="en-US"/>
        </a:p>
      </dgm:t>
    </dgm:pt>
    <dgm:pt modelId="{A43CE9F6-D7C6-4FB8-BFC1-651FBE054411}">
      <dgm:prSet/>
      <dgm:spPr/>
      <dgm:t>
        <a:bodyPr/>
        <a:lstStyle/>
        <a:p>
          <a:r>
            <a:rPr lang="en-US" dirty="0"/>
            <a:t>The higher the rating , longer the review.</a:t>
          </a:r>
        </a:p>
      </dgm:t>
    </dgm:pt>
    <dgm:pt modelId="{7D0B8079-F200-4318-867A-CB4A6B4FD22D}" type="parTrans" cxnId="{F5E46B49-37A0-42F7-9F91-24D8CBF9A85A}">
      <dgm:prSet/>
      <dgm:spPr/>
      <dgm:t>
        <a:bodyPr/>
        <a:lstStyle/>
        <a:p>
          <a:endParaRPr lang="en-US"/>
        </a:p>
      </dgm:t>
    </dgm:pt>
    <dgm:pt modelId="{D925C224-A1AA-42F5-B707-7919B03B1307}" type="sibTrans" cxnId="{F5E46B49-37A0-42F7-9F91-24D8CBF9A85A}">
      <dgm:prSet/>
      <dgm:spPr/>
      <dgm:t>
        <a:bodyPr/>
        <a:lstStyle/>
        <a:p>
          <a:endParaRPr lang="en-US"/>
        </a:p>
      </dgm:t>
    </dgm:pt>
    <dgm:pt modelId="{31AFBB0F-E71B-4CB5-AD4E-4EC442084386}">
      <dgm:prSet/>
      <dgm:spPr/>
      <dgm:t>
        <a:bodyPr/>
        <a:lstStyle/>
        <a:p>
          <a:r>
            <a:rPr lang="en-US" dirty="0"/>
            <a:t>After generalizing the reviews :</a:t>
          </a:r>
        </a:p>
      </dgm:t>
    </dgm:pt>
    <dgm:pt modelId="{FB7D05C8-DD7B-40D4-9891-43CDC962CC4D}" type="parTrans" cxnId="{26A06936-CA0A-44C4-A870-29782DF8006B}">
      <dgm:prSet/>
      <dgm:spPr/>
      <dgm:t>
        <a:bodyPr/>
        <a:lstStyle/>
        <a:p>
          <a:endParaRPr lang="en-US"/>
        </a:p>
      </dgm:t>
    </dgm:pt>
    <dgm:pt modelId="{52F969F1-B129-43A6-B145-0B7374AEA4CF}" type="sibTrans" cxnId="{26A06936-CA0A-44C4-A870-29782DF8006B}">
      <dgm:prSet/>
      <dgm:spPr/>
      <dgm:t>
        <a:bodyPr/>
        <a:lstStyle/>
        <a:p>
          <a:endParaRPr lang="en-US"/>
        </a:p>
      </dgm:t>
    </dgm:pt>
    <dgm:pt modelId="{076D05E4-D011-46E4-99F6-E50E9840B700}">
      <dgm:prSet/>
      <dgm:spPr/>
      <dgm:t>
        <a:bodyPr/>
        <a:lstStyle/>
        <a:p>
          <a:r>
            <a:rPr lang="en-US" dirty="0"/>
            <a:t>73.7% of reviews were positive</a:t>
          </a:r>
        </a:p>
      </dgm:t>
    </dgm:pt>
    <dgm:pt modelId="{1EF566DE-D745-47FB-9613-0D511BDAE3BD}" type="parTrans" cxnId="{3B34A5A1-5F37-4AC7-B3CE-550CBE2D08E8}">
      <dgm:prSet/>
      <dgm:spPr/>
      <dgm:t>
        <a:bodyPr/>
        <a:lstStyle/>
        <a:p>
          <a:endParaRPr lang="en-US"/>
        </a:p>
      </dgm:t>
    </dgm:pt>
    <dgm:pt modelId="{A2C75D18-7DC4-42A0-A7A8-AD9307CB44DA}" type="sibTrans" cxnId="{3B34A5A1-5F37-4AC7-B3CE-550CBE2D08E8}">
      <dgm:prSet/>
      <dgm:spPr/>
      <dgm:t>
        <a:bodyPr/>
        <a:lstStyle/>
        <a:p>
          <a:endParaRPr lang="en-US"/>
        </a:p>
      </dgm:t>
    </dgm:pt>
    <dgm:pt modelId="{2EE44B66-65F3-49B2-9914-DA27B4464C01}">
      <dgm:prSet/>
      <dgm:spPr/>
      <dgm:t>
        <a:bodyPr/>
        <a:lstStyle/>
        <a:p>
          <a:r>
            <a:rPr lang="en-US" dirty="0"/>
            <a:t>15.7% of reviews were negative</a:t>
          </a:r>
        </a:p>
      </dgm:t>
    </dgm:pt>
    <dgm:pt modelId="{343C25F2-E786-40BD-9449-382662603E37}" type="parTrans" cxnId="{761B5884-87F6-4168-9EDE-BF544D37995A}">
      <dgm:prSet/>
      <dgm:spPr/>
      <dgm:t>
        <a:bodyPr/>
        <a:lstStyle/>
        <a:p>
          <a:endParaRPr lang="en-US"/>
        </a:p>
      </dgm:t>
    </dgm:pt>
    <dgm:pt modelId="{DB22BC84-AAA3-461E-B26C-DCC6C2309F5A}" type="sibTrans" cxnId="{761B5884-87F6-4168-9EDE-BF544D37995A}">
      <dgm:prSet/>
      <dgm:spPr/>
      <dgm:t>
        <a:bodyPr/>
        <a:lstStyle/>
        <a:p>
          <a:endParaRPr lang="en-US"/>
        </a:p>
      </dgm:t>
    </dgm:pt>
    <dgm:pt modelId="{72AB8090-3E97-4DBF-8036-F7F183AC301F}">
      <dgm:prSet/>
      <dgm:spPr/>
      <dgm:t>
        <a:bodyPr/>
        <a:lstStyle/>
        <a:p>
          <a:r>
            <a:rPr lang="en-US" dirty="0"/>
            <a:t>10.7 % were neutral.</a:t>
          </a:r>
        </a:p>
      </dgm:t>
    </dgm:pt>
    <dgm:pt modelId="{EF7DF889-6A10-4790-B2B0-0B76EB69EA96}" type="parTrans" cxnId="{7561D2CA-2AF3-4071-A69D-CADA1981CF62}">
      <dgm:prSet/>
      <dgm:spPr/>
      <dgm:t>
        <a:bodyPr/>
        <a:lstStyle/>
        <a:p>
          <a:endParaRPr lang="en-US"/>
        </a:p>
      </dgm:t>
    </dgm:pt>
    <dgm:pt modelId="{446B2D67-4AEE-406A-B870-7DA62B6E7EDD}" type="sibTrans" cxnId="{7561D2CA-2AF3-4071-A69D-CADA1981CF62}">
      <dgm:prSet/>
      <dgm:spPr/>
      <dgm:t>
        <a:bodyPr/>
        <a:lstStyle/>
        <a:p>
          <a:endParaRPr lang="en-US"/>
        </a:p>
      </dgm:t>
    </dgm:pt>
    <dgm:pt modelId="{F82565BE-B4AF-4975-98A4-E8FE666E7F53}" type="pres">
      <dgm:prSet presAssocID="{6A43EE9A-D181-4AAF-822E-25C5648E0794}" presName="linear" presStyleCnt="0">
        <dgm:presLayoutVars>
          <dgm:animLvl val="lvl"/>
          <dgm:resizeHandles val="exact"/>
        </dgm:presLayoutVars>
      </dgm:prSet>
      <dgm:spPr/>
    </dgm:pt>
    <dgm:pt modelId="{642E36B6-A448-4990-9827-77D561AD6022}" type="pres">
      <dgm:prSet presAssocID="{A494EA14-C05F-457A-A87D-EC98B91CFB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2055B1-D87F-4035-9AC2-F24343DEE16D}" type="pres">
      <dgm:prSet presAssocID="{44D99A52-36CC-4EAA-AA0D-9F762C7FA5A6}" presName="spacer" presStyleCnt="0"/>
      <dgm:spPr/>
    </dgm:pt>
    <dgm:pt modelId="{5EFB5EC9-B589-4D31-9DCE-5AC9069AD6D1}" type="pres">
      <dgm:prSet presAssocID="{B5A563A6-FF45-4B3A-96D8-9C3EF9383E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D9A346-D419-4035-BA0D-89BBFCE05484}" type="pres">
      <dgm:prSet presAssocID="{FE4EAD41-6912-4FF4-994E-E5A51F3EA7A5}" presName="spacer" presStyleCnt="0"/>
      <dgm:spPr/>
    </dgm:pt>
    <dgm:pt modelId="{3D38CC01-CFE7-459C-AF15-F0CA2E3119FE}" type="pres">
      <dgm:prSet presAssocID="{A43CE9F6-D7C6-4FB8-BFC1-651FBE0544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113361-F8EA-4888-8241-B7ABCECEFF34}" type="pres">
      <dgm:prSet presAssocID="{D925C224-A1AA-42F5-B707-7919B03B1307}" presName="spacer" presStyleCnt="0"/>
      <dgm:spPr/>
    </dgm:pt>
    <dgm:pt modelId="{E7BB0EB4-FC1C-4A5C-8563-8E7F57FFD4E1}" type="pres">
      <dgm:prSet presAssocID="{31AFBB0F-E71B-4CB5-AD4E-4EC4420843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F284C8C-5381-46CD-AC6F-4D730B125319}" type="pres">
      <dgm:prSet presAssocID="{31AFBB0F-E71B-4CB5-AD4E-4EC44208438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F62521D-8902-47F0-9A57-C6F125BECF19}" type="presOf" srcId="{B5A563A6-FF45-4B3A-96D8-9C3EF9383E8E}" destId="{5EFB5EC9-B589-4D31-9DCE-5AC9069AD6D1}" srcOrd="0" destOrd="0" presId="urn:microsoft.com/office/officeart/2005/8/layout/vList2"/>
    <dgm:cxn modelId="{26A06936-CA0A-44C4-A870-29782DF8006B}" srcId="{6A43EE9A-D181-4AAF-822E-25C5648E0794}" destId="{31AFBB0F-E71B-4CB5-AD4E-4EC442084386}" srcOrd="3" destOrd="0" parTransId="{FB7D05C8-DD7B-40D4-9891-43CDC962CC4D}" sibTransId="{52F969F1-B129-43A6-B145-0B7374AEA4CF}"/>
    <dgm:cxn modelId="{54D7E836-2A5C-4E27-80ED-23B677500B80}" type="presOf" srcId="{076D05E4-D011-46E4-99F6-E50E9840B700}" destId="{3F284C8C-5381-46CD-AC6F-4D730B125319}" srcOrd="0" destOrd="0" presId="urn:microsoft.com/office/officeart/2005/8/layout/vList2"/>
    <dgm:cxn modelId="{E2EDA13C-42A4-440F-AFFC-72A0DF0CAAD4}" srcId="{6A43EE9A-D181-4AAF-822E-25C5648E0794}" destId="{B5A563A6-FF45-4B3A-96D8-9C3EF9383E8E}" srcOrd="1" destOrd="0" parTransId="{C809F646-131F-4FF2-A3F0-6F7E6D20BF4F}" sibTransId="{FE4EAD41-6912-4FF4-994E-E5A51F3EA7A5}"/>
    <dgm:cxn modelId="{F5E46B49-37A0-42F7-9F91-24D8CBF9A85A}" srcId="{6A43EE9A-D181-4AAF-822E-25C5648E0794}" destId="{A43CE9F6-D7C6-4FB8-BFC1-651FBE054411}" srcOrd="2" destOrd="0" parTransId="{7D0B8079-F200-4318-867A-CB4A6B4FD22D}" sibTransId="{D925C224-A1AA-42F5-B707-7919B03B1307}"/>
    <dgm:cxn modelId="{DF62EE6C-53C8-419A-AAC8-E297591BA86D}" type="presOf" srcId="{72AB8090-3E97-4DBF-8036-F7F183AC301F}" destId="{3F284C8C-5381-46CD-AC6F-4D730B125319}" srcOrd="0" destOrd="2" presId="urn:microsoft.com/office/officeart/2005/8/layout/vList2"/>
    <dgm:cxn modelId="{4760AA7D-8C27-460D-9A5F-7BFC2E0D60B5}" type="presOf" srcId="{31AFBB0F-E71B-4CB5-AD4E-4EC442084386}" destId="{E7BB0EB4-FC1C-4A5C-8563-8E7F57FFD4E1}" srcOrd="0" destOrd="0" presId="urn:microsoft.com/office/officeart/2005/8/layout/vList2"/>
    <dgm:cxn modelId="{761B5884-87F6-4168-9EDE-BF544D37995A}" srcId="{31AFBB0F-E71B-4CB5-AD4E-4EC442084386}" destId="{2EE44B66-65F3-49B2-9914-DA27B4464C01}" srcOrd="1" destOrd="0" parTransId="{343C25F2-E786-40BD-9449-382662603E37}" sibTransId="{DB22BC84-AAA3-461E-B26C-DCC6C2309F5A}"/>
    <dgm:cxn modelId="{3B34A5A1-5F37-4AC7-B3CE-550CBE2D08E8}" srcId="{31AFBB0F-E71B-4CB5-AD4E-4EC442084386}" destId="{076D05E4-D011-46E4-99F6-E50E9840B700}" srcOrd="0" destOrd="0" parTransId="{1EF566DE-D745-47FB-9613-0D511BDAE3BD}" sibTransId="{A2C75D18-7DC4-42A0-A7A8-AD9307CB44DA}"/>
    <dgm:cxn modelId="{565A42AD-40C2-4446-B3E3-50C2EADA3D63}" type="presOf" srcId="{A494EA14-C05F-457A-A87D-EC98B91CFB17}" destId="{642E36B6-A448-4990-9827-77D561AD6022}" srcOrd="0" destOrd="0" presId="urn:microsoft.com/office/officeart/2005/8/layout/vList2"/>
    <dgm:cxn modelId="{4E7644B4-3374-4D45-9520-D1CE5697314F}" type="presOf" srcId="{A43CE9F6-D7C6-4FB8-BFC1-651FBE054411}" destId="{3D38CC01-CFE7-459C-AF15-F0CA2E3119FE}" srcOrd="0" destOrd="0" presId="urn:microsoft.com/office/officeart/2005/8/layout/vList2"/>
    <dgm:cxn modelId="{D2CDF8B4-9B48-4FE8-BDF6-09A92B239183}" srcId="{6A43EE9A-D181-4AAF-822E-25C5648E0794}" destId="{A494EA14-C05F-457A-A87D-EC98B91CFB17}" srcOrd="0" destOrd="0" parTransId="{E610F1F6-3EB6-4F49-99C4-124CD55EA9D4}" sibTransId="{44D99A52-36CC-4EAA-AA0D-9F762C7FA5A6}"/>
    <dgm:cxn modelId="{9E2A46BD-C789-447E-9315-1B1A76EB28CA}" type="presOf" srcId="{6A43EE9A-D181-4AAF-822E-25C5648E0794}" destId="{F82565BE-B4AF-4975-98A4-E8FE666E7F53}" srcOrd="0" destOrd="0" presId="urn:microsoft.com/office/officeart/2005/8/layout/vList2"/>
    <dgm:cxn modelId="{7561D2CA-2AF3-4071-A69D-CADA1981CF62}" srcId="{31AFBB0F-E71B-4CB5-AD4E-4EC442084386}" destId="{72AB8090-3E97-4DBF-8036-F7F183AC301F}" srcOrd="2" destOrd="0" parTransId="{EF7DF889-6A10-4790-B2B0-0B76EB69EA96}" sibTransId="{446B2D67-4AEE-406A-B870-7DA62B6E7EDD}"/>
    <dgm:cxn modelId="{832E77F7-F81C-4186-B752-60385BA422F7}" type="presOf" srcId="{2EE44B66-65F3-49B2-9914-DA27B4464C01}" destId="{3F284C8C-5381-46CD-AC6F-4D730B125319}" srcOrd="0" destOrd="1" presId="urn:microsoft.com/office/officeart/2005/8/layout/vList2"/>
    <dgm:cxn modelId="{0DC2F5C9-8E50-493D-9501-9A25115FF6BB}" type="presParOf" srcId="{F82565BE-B4AF-4975-98A4-E8FE666E7F53}" destId="{642E36B6-A448-4990-9827-77D561AD6022}" srcOrd="0" destOrd="0" presId="urn:microsoft.com/office/officeart/2005/8/layout/vList2"/>
    <dgm:cxn modelId="{C3C80DC5-EA0B-49EF-A4EA-3672EF5C0196}" type="presParOf" srcId="{F82565BE-B4AF-4975-98A4-E8FE666E7F53}" destId="{A02055B1-D87F-4035-9AC2-F24343DEE16D}" srcOrd="1" destOrd="0" presId="urn:microsoft.com/office/officeart/2005/8/layout/vList2"/>
    <dgm:cxn modelId="{E6C98007-841C-4747-9479-96F99ED42F45}" type="presParOf" srcId="{F82565BE-B4AF-4975-98A4-E8FE666E7F53}" destId="{5EFB5EC9-B589-4D31-9DCE-5AC9069AD6D1}" srcOrd="2" destOrd="0" presId="urn:microsoft.com/office/officeart/2005/8/layout/vList2"/>
    <dgm:cxn modelId="{A20149EE-17E3-4B96-8885-13B0602C6107}" type="presParOf" srcId="{F82565BE-B4AF-4975-98A4-E8FE666E7F53}" destId="{56D9A346-D419-4035-BA0D-89BBFCE05484}" srcOrd="3" destOrd="0" presId="urn:microsoft.com/office/officeart/2005/8/layout/vList2"/>
    <dgm:cxn modelId="{C86B8ECE-FFC2-413D-975D-2F0C90156BDA}" type="presParOf" srcId="{F82565BE-B4AF-4975-98A4-E8FE666E7F53}" destId="{3D38CC01-CFE7-459C-AF15-F0CA2E3119FE}" srcOrd="4" destOrd="0" presId="urn:microsoft.com/office/officeart/2005/8/layout/vList2"/>
    <dgm:cxn modelId="{5A815B7B-9FE6-46DD-91AA-BB1991A6620D}" type="presParOf" srcId="{F82565BE-B4AF-4975-98A4-E8FE666E7F53}" destId="{2C113361-F8EA-4888-8241-B7ABCECEFF34}" srcOrd="5" destOrd="0" presId="urn:microsoft.com/office/officeart/2005/8/layout/vList2"/>
    <dgm:cxn modelId="{E0162CB5-8C69-47D7-AC3E-750DABC62615}" type="presParOf" srcId="{F82565BE-B4AF-4975-98A4-E8FE666E7F53}" destId="{E7BB0EB4-FC1C-4A5C-8563-8E7F57FFD4E1}" srcOrd="6" destOrd="0" presId="urn:microsoft.com/office/officeart/2005/8/layout/vList2"/>
    <dgm:cxn modelId="{FAD007BD-01AF-4B8D-B262-34D270B76754}" type="presParOf" srcId="{F82565BE-B4AF-4975-98A4-E8FE666E7F53}" destId="{3F284C8C-5381-46CD-AC6F-4D730B1253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E48B81-B677-4936-8876-6727273B88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D7E92-6850-47F9-9E7E-CE1BA06094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words &amp; Stop words</a:t>
          </a:r>
        </a:p>
      </dgm:t>
    </dgm:pt>
    <dgm:pt modelId="{9B95778B-75CB-4A55-83EE-3DF5573318AB}" type="parTrans" cxnId="{7F9CA4A2-BE65-41FC-8F8C-E53AFE5A9CBD}">
      <dgm:prSet/>
      <dgm:spPr/>
      <dgm:t>
        <a:bodyPr/>
        <a:lstStyle/>
        <a:p>
          <a:endParaRPr lang="en-US"/>
        </a:p>
      </dgm:t>
    </dgm:pt>
    <dgm:pt modelId="{6539480E-B316-4B5E-95E5-ACD5343B3081}" type="sibTrans" cxnId="{7F9CA4A2-BE65-41FC-8F8C-E53AFE5A9CBD}">
      <dgm:prSet/>
      <dgm:spPr/>
      <dgm:t>
        <a:bodyPr/>
        <a:lstStyle/>
        <a:p>
          <a:endParaRPr lang="en-US"/>
        </a:p>
      </dgm:t>
    </dgm:pt>
    <dgm:pt modelId="{3CC511F3-5FC6-49DC-985C-F637CE23D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 and Tri Grams </a:t>
          </a:r>
        </a:p>
      </dgm:t>
    </dgm:pt>
    <dgm:pt modelId="{285A403F-5BCD-48F6-A140-9E77CF12351C}" type="parTrans" cxnId="{A5E692FA-57B9-4345-8B9D-F6EDE9458CC8}">
      <dgm:prSet/>
      <dgm:spPr/>
      <dgm:t>
        <a:bodyPr/>
        <a:lstStyle/>
        <a:p>
          <a:endParaRPr lang="en-US"/>
        </a:p>
      </dgm:t>
    </dgm:pt>
    <dgm:pt modelId="{EA709550-05F4-4EE3-BA1F-9D5C188536E4}" type="sibTrans" cxnId="{A5E692FA-57B9-4345-8B9D-F6EDE9458CC8}">
      <dgm:prSet/>
      <dgm:spPr/>
      <dgm:t>
        <a:bodyPr/>
        <a:lstStyle/>
        <a:p>
          <a:endParaRPr lang="en-US"/>
        </a:p>
      </dgm:t>
    </dgm:pt>
    <dgm:pt modelId="{33781385-0F35-47E7-8710-4EC81FB9C2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Word Clouds</a:t>
          </a:r>
          <a:endParaRPr lang="en-US"/>
        </a:p>
      </dgm:t>
    </dgm:pt>
    <dgm:pt modelId="{C4DF2384-F665-4D29-8FDE-D2C28FD14A24}" type="parTrans" cxnId="{738DDB69-D29D-42F3-82B6-C124380E36EF}">
      <dgm:prSet/>
      <dgm:spPr/>
      <dgm:t>
        <a:bodyPr/>
        <a:lstStyle/>
        <a:p>
          <a:endParaRPr lang="en-US"/>
        </a:p>
      </dgm:t>
    </dgm:pt>
    <dgm:pt modelId="{A45CD315-D3A0-43CD-B13E-5FF4D92A9D91}" type="sibTrans" cxnId="{738DDB69-D29D-42F3-82B6-C124380E36EF}">
      <dgm:prSet/>
      <dgm:spPr/>
      <dgm:t>
        <a:bodyPr/>
        <a:lstStyle/>
        <a:p>
          <a:endParaRPr lang="en-US"/>
        </a:p>
      </dgm:t>
    </dgm:pt>
    <dgm:pt modelId="{0BCBAD3D-CB25-448E-B08E-AE005A59EB72}" type="pres">
      <dgm:prSet presAssocID="{C0E48B81-B677-4936-8876-6727273B88F9}" presName="root" presStyleCnt="0">
        <dgm:presLayoutVars>
          <dgm:dir/>
          <dgm:resizeHandles val="exact"/>
        </dgm:presLayoutVars>
      </dgm:prSet>
      <dgm:spPr/>
    </dgm:pt>
    <dgm:pt modelId="{C27F0AB3-CD67-49D1-AD7B-D68647171BE9}" type="pres">
      <dgm:prSet presAssocID="{615D7E92-6850-47F9-9E7E-CE1BA06094C9}" presName="compNode" presStyleCnt="0"/>
      <dgm:spPr/>
    </dgm:pt>
    <dgm:pt modelId="{1104A7B1-A1C9-422A-ADEE-C0EEBEF51EA9}" type="pres">
      <dgm:prSet presAssocID="{615D7E92-6850-47F9-9E7E-CE1BA06094C9}" presName="bgRect" presStyleLbl="bgShp" presStyleIdx="0" presStyleCnt="3"/>
      <dgm:spPr/>
    </dgm:pt>
    <dgm:pt modelId="{FB1B2305-F551-4EED-AB4E-93AB6B05435A}" type="pres">
      <dgm:prSet presAssocID="{615D7E92-6850-47F9-9E7E-CE1BA06094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62B4592-422F-4AD8-BF64-19802E5F7DAD}" type="pres">
      <dgm:prSet presAssocID="{615D7E92-6850-47F9-9E7E-CE1BA06094C9}" presName="spaceRect" presStyleCnt="0"/>
      <dgm:spPr/>
    </dgm:pt>
    <dgm:pt modelId="{930D6A00-6490-4B7C-A56D-3A99E5A8693D}" type="pres">
      <dgm:prSet presAssocID="{615D7E92-6850-47F9-9E7E-CE1BA06094C9}" presName="parTx" presStyleLbl="revTx" presStyleIdx="0" presStyleCnt="3">
        <dgm:presLayoutVars>
          <dgm:chMax val="0"/>
          <dgm:chPref val="0"/>
        </dgm:presLayoutVars>
      </dgm:prSet>
      <dgm:spPr/>
    </dgm:pt>
    <dgm:pt modelId="{3EDE1C9E-B44F-4022-B544-0B1BDAE66EAE}" type="pres">
      <dgm:prSet presAssocID="{6539480E-B316-4B5E-95E5-ACD5343B3081}" presName="sibTrans" presStyleCnt="0"/>
      <dgm:spPr/>
    </dgm:pt>
    <dgm:pt modelId="{A7BCAB5B-21B9-4100-B009-6BF8EFD34DDE}" type="pres">
      <dgm:prSet presAssocID="{3CC511F3-5FC6-49DC-985C-F637CE23DB6E}" presName="compNode" presStyleCnt="0"/>
      <dgm:spPr/>
    </dgm:pt>
    <dgm:pt modelId="{524EB7EE-3FFB-4BF9-AD2F-563FAF0FEBEE}" type="pres">
      <dgm:prSet presAssocID="{3CC511F3-5FC6-49DC-985C-F637CE23DB6E}" presName="bgRect" presStyleLbl="bgShp" presStyleIdx="1" presStyleCnt="3"/>
      <dgm:spPr/>
    </dgm:pt>
    <dgm:pt modelId="{D37BEFCD-F2E4-4A56-8492-26BA78DCBC32}" type="pres">
      <dgm:prSet presAssocID="{3CC511F3-5FC6-49DC-985C-F637CE23DB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B9BEEF-66F6-4509-994D-3A104F1F4ECD}" type="pres">
      <dgm:prSet presAssocID="{3CC511F3-5FC6-49DC-985C-F637CE23DB6E}" presName="spaceRect" presStyleCnt="0"/>
      <dgm:spPr/>
    </dgm:pt>
    <dgm:pt modelId="{C6B83D6C-62EF-44AC-A2A3-6D9D36FED6F2}" type="pres">
      <dgm:prSet presAssocID="{3CC511F3-5FC6-49DC-985C-F637CE23DB6E}" presName="parTx" presStyleLbl="revTx" presStyleIdx="1" presStyleCnt="3">
        <dgm:presLayoutVars>
          <dgm:chMax val="0"/>
          <dgm:chPref val="0"/>
        </dgm:presLayoutVars>
      </dgm:prSet>
      <dgm:spPr/>
    </dgm:pt>
    <dgm:pt modelId="{495C23EB-F584-4576-BD1D-C423B000C00F}" type="pres">
      <dgm:prSet presAssocID="{EA709550-05F4-4EE3-BA1F-9D5C188536E4}" presName="sibTrans" presStyleCnt="0"/>
      <dgm:spPr/>
    </dgm:pt>
    <dgm:pt modelId="{BB538F46-EAFD-41FB-B12A-7B2E9CAED2FC}" type="pres">
      <dgm:prSet presAssocID="{33781385-0F35-47E7-8710-4EC81FB9C27A}" presName="compNode" presStyleCnt="0"/>
      <dgm:spPr/>
    </dgm:pt>
    <dgm:pt modelId="{0B424092-A111-45EE-BAA3-F35FD9720C11}" type="pres">
      <dgm:prSet presAssocID="{33781385-0F35-47E7-8710-4EC81FB9C27A}" presName="bgRect" presStyleLbl="bgShp" presStyleIdx="2" presStyleCnt="3"/>
      <dgm:spPr/>
    </dgm:pt>
    <dgm:pt modelId="{9FD57A10-9785-4D2B-BE42-A8CE0BDE0E02}" type="pres">
      <dgm:prSet presAssocID="{33781385-0F35-47E7-8710-4EC81FB9C2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02DDE01-ECA2-49F2-BB67-EBD044A7925A}" type="pres">
      <dgm:prSet presAssocID="{33781385-0F35-47E7-8710-4EC81FB9C27A}" presName="spaceRect" presStyleCnt="0"/>
      <dgm:spPr/>
    </dgm:pt>
    <dgm:pt modelId="{025976F2-8858-4644-A3BC-176D862E9E4E}" type="pres">
      <dgm:prSet presAssocID="{33781385-0F35-47E7-8710-4EC81FB9C2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7CE728-CC35-4C9B-B876-8EA7F880B26B}" type="presOf" srcId="{C0E48B81-B677-4936-8876-6727273B88F9}" destId="{0BCBAD3D-CB25-448E-B08E-AE005A59EB72}" srcOrd="0" destOrd="0" presId="urn:microsoft.com/office/officeart/2018/2/layout/IconVerticalSolidList"/>
    <dgm:cxn modelId="{F59EF33A-E001-425F-9D57-09341DB3641A}" type="presOf" srcId="{33781385-0F35-47E7-8710-4EC81FB9C27A}" destId="{025976F2-8858-4644-A3BC-176D862E9E4E}" srcOrd="0" destOrd="0" presId="urn:microsoft.com/office/officeart/2018/2/layout/IconVerticalSolidList"/>
    <dgm:cxn modelId="{738DDB69-D29D-42F3-82B6-C124380E36EF}" srcId="{C0E48B81-B677-4936-8876-6727273B88F9}" destId="{33781385-0F35-47E7-8710-4EC81FB9C27A}" srcOrd="2" destOrd="0" parTransId="{C4DF2384-F665-4D29-8FDE-D2C28FD14A24}" sibTransId="{A45CD315-D3A0-43CD-B13E-5FF4D92A9D91}"/>
    <dgm:cxn modelId="{0E8E9699-309C-4892-9193-42AE2A3C2241}" type="presOf" srcId="{615D7E92-6850-47F9-9E7E-CE1BA06094C9}" destId="{930D6A00-6490-4B7C-A56D-3A99E5A8693D}" srcOrd="0" destOrd="0" presId="urn:microsoft.com/office/officeart/2018/2/layout/IconVerticalSolidList"/>
    <dgm:cxn modelId="{7F9CA4A2-BE65-41FC-8F8C-E53AFE5A9CBD}" srcId="{C0E48B81-B677-4936-8876-6727273B88F9}" destId="{615D7E92-6850-47F9-9E7E-CE1BA06094C9}" srcOrd="0" destOrd="0" parTransId="{9B95778B-75CB-4A55-83EE-3DF5573318AB}" sibTransId="{6539480E-B316-4B5E-95E5-ACD5343B3081}"/>
    <dgm:cxn modelId="{3EF4C7F5-34DD-4674-A2A2-9CEFA7D1CC31}" type="presOf" srcId="{3CC511F3-5FC6-49DC-985C-F637CE23DB6E}" destId="{C6B83D6C-62EF-44AC-A2A3-6D9D36FED6F2}" srcOrd="0" destOrd="0" presId="urn:microsoft.com/office/officeart/2018/2/layout/IconVerticalSolidList"/>
    <dgm:cxn modelId="{A5E692FA-57B9-4345-8B9D-F6EDE9458CC8}" srcId="{C0E48B81-B677-4936-8876-6727273B88F9}" destId="{3CC511F3-5FC6-49DC-985C-F637CE23DB6E}" srcOrd="1" destOrd="0" parTransId="{285A403F-5BCD-48F6-A140-9E77CF12351C}" sibTransId="{EA709550-05F4-4EE3-BA1F-9D5C188536E4}"/>
    <dgm:cxn modelId="{3D42DFB8-7F55-49B9-8236-B1845B665EDB}" type="presParOf" srcId="{0BCBAD3D-CB25-448E-B08E-AE005A59EB72}" destId="{C27F0AB3-CD67-49D1-AD7B-D68647171BE9}" srcOrd="0" destOrd="0" presId="urn:microsoft.com/office/officeart/2018/2/layout/IconVerticalSolidList"/>
    <dgm:cxn modelId="{4491B9AA-6FBC-42C5-A2D9-AFF5AD4396D7}" type="presParOf" srcId="{C27F0AB3-CD67-49D1-AD7B-D68647171BE9}" destId="{1104A7B1-A1C9-422A-ADEE-C0EEBEF51EA9}" srcOrd="0" destOrd="0" presId="urn:microsoft.com/office/officeart/2018/2/layout/IconVerticalSolidList"/>
    <dgm:cxn modelId="{A092E3E9-9ECD-4FC9-9426-4340B69060EA}" type="presParOf" srcId="{C27F0AB3-CD67-49D1-AD7B-D68647171BE9}" destId="{FB1B2305-F551-4EED-AB4E-93AB6B05435A}" srcOrd="1" destOrd="0" presId="urn:microsoft.com/office/officeart/2018/2/layout/IconVerticalSolidList"/>
    <dgm:cxn modelId="{28EB56E0-728D-47A9-8E88-71D0B5233439}" type="presParOf" srcId="{C27F0AB3-CD67-49D1-AD7B-D68647171BE9}" destId="{062B4592-422F-4AD8-BF64-19802E5F7DAD}" srcOrd="2" destOrd="0" presId="urn:microsoft.com/office/officeart/2018/2/layout/IconVerticalSolidList"/>
    <dgm:cxn modelId="{407B807D-12D9-41C1-A254-573B1AFBE2DB}" type="presParOf" srcId="{C27F0AB3-CD67-49D1-AD7B-D68647171BE9}" destId="{930D6A00-6490-4B7C-A56D-3A99E5A8693D}" srcOrd="3" destOrd="0" presId="urn:microsoft.com/office/officeart/2018/2/layout/IconVerticalSolidList"/>
    <dgm:cxn modelId="{D957BCBF-0A56-4C85-B46D-CE05C6B049EC}" type="presParOf" srcId="{0BCBAD3D-CB25-448E-B08E-AE005A59EB72}" destId="{3EDE1C9E-B44F-4022-B544-0B1BDAE66EAE}" srcOrd="1" destOrd="0" presId="urn:microsoft.com/office/officeart/2018/2/layout/IconVerticalSolidList"/>
    <dgm:cxn modelId="{4BC4C741-0AC7-48EA-A544-0AD444DDE4D7}" type="presParOf" srcId="{0BCBAD3D-CB25-448E-B08E-AE005A59EB72}" destId="{A7BCAB5B-21B9-4100-B009-6BF8EFD34DDE}" srcOrd="2" destOrd="0" presId="urn:microsoft.com/office/officeart/2018/2/layout/IconVerticalSolidList"/>
    <dgm:cxn modelId="{70D65CC4-7376-41BF-996F-BF1EAF30C91D}" type="presParOf" srcId="{A7BCAB5B-21B9-4100-B009-6BF8EFD34DDE}" destId="{524EB7EE-3FFB-4BF9-AD2F-563FAF0FEBEE}" srcOrd="0" destOrd="0" presId="urn:microsoft.com/office/officeart/2018/2/layout/IconVerticalSolidList"/>
    <dgm:cxn modelId="{6333D74F-4385-4F5C-883F-985A1B99279B}" type="presParOf" srcId="{A7BCAB5B-21B9-4100-B009-6BF8EFD34DDE}" destId="{D37BEFCD-F2E4-4A56-8492-26BA78DCBC32}" srcOrd="1" destOrd="0" presId="urn:microsoft.com/office/officeart/2018/2/layout/IconVerticalSolidList"/>
    <dgm:cxn modelId="{6CE80157-8674-486C-844F-5FD0992E8AB7}" type="presParOf" srcId="{A7BCAB5B-21B9-4100-B009-6BF8EFD34DDE}" destId="{E7B9BEEF-66F6-4509-994D-3A104F1F4ECD}" srcOrd="2" destOrd="0" presId="urn:microsoft.com/office/officeart/2018/2/layout/IconVerticalSolidList"/>
    <dgm:cxn modelId="{A9D0EAA1-445F-4AB2-AF38-044F3E85801D}" type="presParOf" srcId="{A7BCAB5B-21B9-4100-B009-6BF8EFD34DDE}" destId="{C6B83D6C-62EF-44AC-A2A3-6D9D36FED6F2}" srcOrd="3" destOrd="0" presId="urn:microsoft.com/office/officeart/2018/2/layout/IconVerticalSolidList"/>
    <dgm:cxn modelId="{7229BBAC-98AD-4614-9871-22952214FBA4}" type="presParOf" srcId="{0BCBAD3D-CB25-448E-B08E-AE005A59EB72}" destId="{495C23EB-F584-4576-BD1D-C423B000C00F}" srcOrd="3" destOrd="0" presId="urn:microsoft.com/office/officeart/2018/2/layout/IconVerticalSolidList"/>
    <dgm:cxn modelId="{D227C928-FAF3-4746-A82F-9F3F99B80EAB}" type="presParOf" srcId="{0BCBAD3D-CB25-448E-B08E-AE005A59EB72}" destId="{BB538F46-EAFD-41FB-B12A-7B2E9CAED2FC}" srcOrd="4" destOrd="0" presId="urn:microsoft.com/office/officeart/2018/2/layout/IconVerticalSolidList"/>
    <dgm:cxn modelId="{D25F2135-E701-4FF3-A218-0361D08B0282}" type="presParOf" srcId="{BB538F46-EAFD-41FB-B12A-7B2E9CAED2FC}" destId="{0B424092-A111-45EE-BAA3-F35FD9720C11}" srcOrd="0" destOrd="0" presId="urn:microsoft.com/office/officeart/2018/2/layout/IconVerticalSolidList"/>
    <dgm:cxn modelId="{B8ABDB11-3E29-433C-A2F2-B1415886666C}" type="presParOf" srcId="{BB538F46-EAFD-41FB-B12A-7B2E9CAED2FC}" destId="{9FD57A10-9785-4D2B-BE42-A8CE0BDE0E02}" srcOrd="1" destOrd="0" presId="urn:microsoft.com/office/officeart/2018/2/layout/IconVerticalSolidList"/>
    <dgm:cxn modelId="{7E483063-D863-4793-8F63-1C0EE150AEE5}" type="presParOf" srcId="{BB538F46-EAFD-41FB-B12A-7B2E9CAED2FC}" destId="{D02DDE01-ECA2-49F2-BB67-EBD044A7925A}" srcOrd="2" destOrd="0" presId="urn:microsoft.com/office/officeart/2018/2/layout/IconVerticalSolidList"/>
    <dgm:cxn modelId="{0D15DFFB-78C0-4DC2-A33F-CECD03A2BCAE}" type="presParOf" srcId="{BB538F46-EAFD-41FB-B12A-7B2E9CAED2FC}" destId="{025976F2-8858-4644-A3BC-176D862E9E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3AB2C1-2E27-4227-91D5-5D186F18D0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5FE1AD4-7BA3-464E-B731-261E37FCC73A}">
      <dgm:prSet phldrT="[Text]" phldr="1"/>
      <dgm:spPr/>
      <dgm:t>
        <a:bodyPr/>
        <a:lstStyle/>
        <a:p>
          <a:endParaRPr lang="en-US"/>
        </a:p>
      </dgm:t>
    </dgm:pt>
    <dgm:pt modelId="{AB67EDAA-5FFA-4950-9CAD-9C83DB773AB2}" type="parTrans" cxnId="{BB0029D4-4C20-4C58-85E9-0A46AA7DABEB}">
      <dgm:prSet/>
      <dgm:spPr/>
      <dgm:t>
        <a:bodyPr/>
        <a:lstStyle/>
        <a:p>
          <a:endParaRPr lang="en-US"/>
        </a:p>
      </dgm:t>
    </dgm:pt>
    <dgm:pt modelId="{259FA1BD-88FD-49C9-981F-263C3041C035}" type="sibTrans" cxnId="{BB0029D4-4C20-4C58-85E9-0A46AA7DABEB}">
      <dgm:prSet/>
      <dgm:spPr/>
      <dgm:t>
        <a:bodyPr/>
        <a:lstStyle/>
        <a:p>
          <a:endParaRPr lang="en-US"/>
        </a:p>
      </dgm:t>
    </dgm:pt>
    <dgm:pt modelId="{6990F798-7DD1-414E-81AA-8E2903024D79}">
      <dgm:prSet phldrT="[Text]" phldr="1"/>
      <dgm:spPr/>
      <dgm:t>
        <a:bodyPr/>
        <a:lstStyle/>
        <a:p>
          <a:endParaRPr lang="en-US"/>
        </a:p>
      </dgm:t>
    </dgm:pt>
    <dgm:pt modelId="{20DBB02B-65D4-4AC5-A2AE-C519E7CF9DD3}" type="parTrans" cxnId="{61468A3A-BD32-4044-B060-2F2B68DC8CF7}">
      <dgm:prSet/>
      <dgm:spPr/>
      <dgm:t>
        <a:bodyPr/>
        <a:lstStyle/>
        <a:p>
          <a:endParaRPr lang="en-US"/>
        </a:p>
      </dgm:t>
    </dgm:pt>
    <dgm:pt modelId="{FD6D81A6-D848-40C3-810E-8BE1C65C22E1}" type="sibTrans" cxnId="{61468A3A-BD32-4044-B060-2F2B68DC8CF7}">
      <dgm:prSet/>
      <dgm:spPr/>
      <dgm:t>
        <a:bodyPr/>
        <a:lstStyle/>
        <a:p>
          <a:endParaRPr lang="en-US"/>
        </a:p>
      </dgm:t>
    </dgm:pt>
    <dgm:pt modelId="{DB845BE6-FF13-4968-BC67-25C968965C7C}">
      <dgm:prSet phldrT="[Text]" phldr="1"/>
      <dgm:spPr/>
      <dgm:t>
        <a:bodyPr/>
        <a:lstStyle/>
        <a:p>
          <a:endParaRPr lang="en-US"/>
        </a:p>
      </dgm:t>
    </dgm:pt>
    <dgm:pt modelId="{9959D395-2EA0-49BF-B6E2-94FAE4BC47A7}" type="parTrans" cxnId="{5435714A-6FFB-4CBE-983A-2ABCA2FD6609}">
      <dgm:prSet/>
      <dgm:spPr/>
      <dgm:t>
        <a:bodyPr/>
        <a:lstStyle/>
        <a:p>
          <a:endParaRPr lang="en-US"/>
        </a:p>
      </dgm:t>
    </dgm:pt>
    <dgm:pt modelId="{5D94B7AE-96DD-4C60-B216-0CD8DFF8C893}" type="sibTrans" cxnId="{5435714A-6FFB-4CBE-983A-2ABCA2FD6609}">
      <dgm:prSet/>
      <dgm:spPr/>
      <dgm:t>
        <a:bodyPr/>
        <a:lstStyle/>
        <a:p>
          <a:endParaRPr lang="en-US"/>
        </a:p>
      </dgm:t>
    </dgm:pt>
    <dgm:pt modelId="{758DA75B-501F-4B81-9E8A-0AEAC82C6F15}">
      <dgm:prSet phldrT="[Text]" phldr="1"/>
      <dgm:spPr/>
      <dgm:t>
        <a:bodyPr/>
        <a:lstStyle/>
        <a:p>
          <a:endParaRPr lang="en-US"/>
        </a:p>
      </dgm:t>
    </dgm:pt>
    <dgm:pt modelId="{21E06099-2594-4712-9A60-79598450E3E7}" type="parTrans" cxnId="{D16946CF-E55F-4D22-B06A-E98F7528D27D}">
      <dgm:prSet/>
      <dgm:spPr/>
      <dgm:t>
        <a:bodyPr/>
        <a:lstStyle/>
        <a:p>
          <a:endParaRPr lang="en-US"/>
        </a:p>
      </dgm:t>
    </dgm:pt>
    <dgm:pt modelId="{BEC21A7F-E361-4DDF-880C-6493B905078B}" type="sibTrans" cxnId="{D16946CF-E55F-4D22-B06A-E98F7528D27D}">
      <dgm:prSet/>
      <dgm:spPr/>
      <dgm:t>
        <a:bodyPr/>
        <a:lstStyle/>
        <a:p>
          <a:endParaRPr lang="en-US"/>
        </a:p>
      </dgm:t>
    </dgm:pt>
    <dgm:pt modelId="{1CE4EC96-89F4-4D76-B4FC-DC410DFBFA33}">
      <dgm:prSet phldrT="[Text]" phldr="1"/>
      <dgm:spPr/>
      <dgm:t>
        <a:bodyPr/>
        <a:lstStyle/>
        <a:p>
          <a:endParaRPr lang="en-US"/>
        </a:p>
      </dgm:t>
    </dgm:pt>
    <dgm:pt modelId="{09CE1A87-EA34-4631-ACE2-D86CD28F0C0A}" type="parTrans" cxnId="{5CB1FBD1-A821-43E1-898B-2639D96263E6}">
      <dgm:prSet/>
      <dgm:spPr/>
      <dgm:t>
        <a:bodyPr/>
        <a:lstStyle/>
        <a:p>
          <a:endParaRPr lang="en-US"/>
        </a:p>
      </dgm:t>
    </dgm:pt>
    <dgm:pt modelId="{15D3DB84-DE5A-4C69-A0D4-7936CA820AA0}" type="sibTrans" cxnId="{5CB1FBD1-A821-43E1-898B-2639D96263E6}">
      <dgm:prSet/>
      <dgm:spPr/>
      <dgm:t>
        <a:bodyPr/>
        <a:lstStyle/>
        <a:p>
          <a:endParaRPr lang="en-US"/>
        </a:p>
      </dgm:t>
    </dgm:pt>
    <dgm:pt modelId="{010F4113-8A1F-4324-83A3-828EF5386545}" type="pres">
      <dgm:prSet presAssocID="{283AB2C1-2E27-4227-91D5-5D186F18D0EA}" presName="diagram" presStyleCnt="0">
        <dgm:presLayoutVars>
          <dgm:dir/>
          <dgm:resizeHandles val="exact"/>
        </dgm:presLayoutVars>
      </dgm:prSet>
      <dgm:spPr/>
    </dgm:pt>
    <dgm:pt modelId="{A5579156-1E54-4E10-9200-B605919983CF}" type="pres">
      <dgm:prSet presAssocID="{A5FE1AD4-7BA3-464E-B731-261E37FCC73A}" presName="node" presStyleLbl="node1" presStyleIdx="0" presStyleCnt="5">
        <dgm:presLayoutVars>
          <dgm:bulletEnabled val="1"/>
        </dgm:presLayoutVars>
      </dgm:prSet>
      <dgm:spPr/>
    </dgm:pt>
    <dgm:pt modelId="{6A4E9241-3884-4AA8-93E1-D6AEE4AF2B1B}" type="pres">
      <dgm:prSet presAssocID="{259FA1BD-88FD-49C9-981F-263C3041C035}" presName="sibTrans" presStyleCnt="0"/>
      <dgm:spPr/>
    </dgm:pt>
    <dgm:pt modelId="{F3274E4C-5852-494F-9576-BC8B99ACB693}" type="pres">
      <dgm:prSet presAssocID="{6990F798-7DD1-414E-81AA-8E2903024D79}" presName="node" presStyleLbl="node1" presStyleIdx="1" presStyleCnt="5">
        <dgm:presLayoutVars>
          <dgm:bulletEnabled val="1"/>
        </dgm:presLayoutVars>
      </dgm:prSet>
      <dgm:spPr/>
    </dgm:pt>
    <dgm:pt modelId="{AD41E013-E71D-458C-9155-8C9C2DD90604}" type="pres">
      <dgm:prSet presAssocID="{FD6D81A6-D848-40C3-810E-8BE1C65C22E1}" presName="sibTrans" presStyleCnt="0"/>
      <dgm:spPr/>
    </dgm:pt>
    <dgm:pt modelId="{05B8241E-831C-48EE-97F7-76F593FDA82C}" type="pres">
      <dgm:prSet presAssocID="{DB845BE6-FF13-4968-BC67-25C968965C7C}" presName="node" presStyleLbl="node1" presStyleIdx="2" presStyleCnt="5">
        <dgm:presLayoutVars>
          <dgm:bulletEnabled val="1"/>
        </dgm:presLayoutVars>
      </dgm:prSet>
      <dgm:spPr/>
    </dgm:pt>
    <dgm:pt modelId="{B9A282A5-CD9C-490B-9453-9F13DBD2E146}" type="pres">
      <dgm:prSet presAssocID="{5D94B7AE-96DD-4C60-B216-0CD8DFF8C893}" presName="sibTrans" presStyleCnt="0"/>
      <dgm:spPr/>
    </dgm:pt>
    <dgm:pt modelId="{44B06BE0-477E-4E35-8842-220AF6F052B4}" type="pres">
      <dgm:prSet presAssocID="{758DA75B-501F-4B81-9E8A-0AEAC82C6F15}" presName="node" presStyleLbl="node1" presStyleIdx="3" presStyleCnt="5">
        <dgm:presLayoutVars>
          <dgm:bulletEnabled val="1"/>
        </dgm:presLayoutVars>
      </dgm:prSet>
      <dgm:spPr/>
    </dgm:pt>
    <dgm:pt modelId="{3B79FBD9-C5E4-4269-BB55-1BE4FD7CBE33}" type="pres">
      <dgm:prSet presAssocID="{BEC21A7F-E361-4DDF-880C-6493B905078B}" presName="sibTrans" presStyleCnt="0"/>
      <dgm:spPr/>
    </dgm:pt>
    <dgm:pt modelId="{AD444A8B-16F5-4ABF-B60E-2EA55BB91EE2}" type="pres">
      <dgm:prSet presAssocID="{1CE4EC96-89F4-4D76-B4FC-DC410DFBFA33}" presName="node" presStyleLbl="node1" presStyleIdx="4" presStyleCnt="5">
        <dgm:presLayoutVars>
          <dgm:bulletEnabled val="1"/>
        </dgm:presLayoutVars>
      </dgm:prSet>
      <dgm:spPr/>
    </dgm:pt>
  </dgm:ptLst>
  <dgm:cxnLst>
    <dgm:cxn modelId="{A0C5AD0F-D14C-410E-A8F7-F99931ED2833}" type="presOf" srcId="{A5FE1AD4-7BA3-464E-B731-261E37FCC73A}" destId="{A5579156-1E54-4E10-9200-B605919983CF}" srcOrd="0" destOrd="0" presId="urn:microsoft.com/office/officeart/2005/8/layout/default"/>
    <dgm:cxn modelId="{4C8E741D-21C1-4834-AA7E-D3F153750CDF}" type="presOf" srcId="{283AB2C1-2E27-4227-91D5-5D186F18D0EA}" destId="{010F4113-8A1F-4324-83A3-828EF5386545}" srcOrd="0" destOrd="0" presId="urn:microsoft.com/office/officeart/2005/8/layout/default"/>
    <dgm:cxn modelId="{15EFD524-157C-4775-A5AF-F1E315D38402}" type="presOf" srcId="{6990F798-7DD1-414E-81AA-8E2903024D79}" destId="{F3274E4C-5852-494F-9576-BC8B99ACB693}" srcOrd="0" destOrd="0" presId="urn:microsoft.com/office/officeart/2005/8/layout/default"/>
    <dgm:cxn modelId="{EF5D8634-B1F1-494D-AD54-CB70C1D45708}" type="presOf" srcId="{1CE4EC96-89F4-4D76-B4FC-DC410DFBFA33}" destId="{AD444A8B-16F5-4ABF-B60E-2EA55BB91EE2}" srcOrd="0" destOrd="0" presId="urn:microsoft.com/office/officeart/2005/8/layout/default"/>
    <dgm:cxn modelId="{61468A3A-BD32-4044-B060-2F2B68DC8CF7}" srcId="{283AB2C1-2E27-4227-91D5-5D186F18D0EA}" destId="{6990F798-7DD1-414E-81AA-8E2903024D79}" srcOrd="1" destOrd="0" parTransId="{20DBB02B-65D4-4AC5-A2AE-C519E7CF9DD3}" sibTransId="{FD6D81A6-D848-40C3-810E-8BE1C65C22E1}"/>
    <dgm:cxn modelId="{5435714A-6FFB-4CBE-983A-2ABCA2FD6609}" srcId="{283AB2C1-2E27-4227-91D5-5D186F18D0EA}" destId="{DB845BE6-FF13-4968-BC67-25C968965C7C}" srcOrd="2" destOrd="0" parTransId="{9959D395-2EA0-49BF-B6E2-94FAE4BC47A7}" sibTransId="{5D94B7AE-96DD-4C60-B216-0CD8DFF8C893}"/>
    <dgm:cxn modelId="{AE1DEFC7-20B5-41C8-B199-54EA52DB51DC}" type="presOf" srcId="{DB845BE6-FF13-4968-BC67-25C968965C7C}" destId="{05B8241E-831C-48EE-97F7-76F593FDA82C}" srcOrd="0" destOrd="0" presId="urn:microsoft.com/office/officeart/2005/8/layout/default"/>
    <dgm:cxn modelId="{D16946CF-E55F-4D22-B06A-E98F7528D27D}" srcId="{283AB2C1-2E27-4227-91D5-5D186F18D0EA}" destId="{758DA75B-501F-4B81-9E8A-0AEAC82C6F15}" srcOrd="3" destOrd="0" parTransId="{21E06099-2594-4712-9A60-79598450E3E7}" sibTransId="{BEC21A7F-E361-4DDF-880C-6493B905078B}"/>
    <dgm:cxn modelId="{5CB1FBD1-A821-43E1-898B-2639D96263E6}" srcId="{283AB2C1-2E27-4227-91D5-5D186F18D0EA}" destId="{1CE4EC96-89F4-4D76-B4FC-DC410DFBFA33}" srcOrd="4" destOrd="0" parTransId="{09CE1A87-EA34-4631-ACE2-D86CD28F0C0A}" sibTransId="{15D3DB84-DE5A-4C69-A0D4-7936CA820AA0}"/>
    <dgm:cxn modelId="{BB0029D4-4C20-4C58-85E9-0A46AA7DABEB}" srcId="{283AB2C1-2E27-4227-91D5-5D186F18D0EA}" destId="{A5FE1AD4-7BA3-464E-B731-261E37FCC73A}" srcOrd="0" destOrd="0" parTransId="{AB67EDAA-5FFA-4950-9CAD-9C83DB773AB2}" sibTransId="{259FA1BD-88FD-49C9-981F-263C3041C035}"/>
    <dgm:cxn modelId="{BD7E4BF1-F0AE-448E-A38C-DC5EC8B46725}" type="presOf" srcId="{758DA75B-501F-4B81-9E8A-0AEAC82C6F15}" destId="{44B06BE0-477E-4E35-8842-220AF6F052B4}" srcOrd="0" destOrd="0" presId="urn:microsoft.com/office/officeart/2005/8/layout/default"/>
    <dgm:cxn modelId="{BCBB4250-5A32-4759-B3B8-34583A8105DD}" type="presParOf" srcId="{010F4113-8A1F-4324-83A3-828EF5386545}" destId="{A5579156-1E54-4E10-9200-B605919983CF}" srcOrd="0" destOrd="0" presId="urn:microsoft.com/office/officeart/2005/8/layout/default"/>
    <dgm:cxn modelId="{48C5F8D9-0E0E-47B8-876E-54EFD6E0C37F}" type="presParOf" srcId="{010F4113-8A1F-4324-83A3-828EF5386545}" destId="{6A4E9241-3884-4AA8-93E1-D6AEE4AF2B1B}" srcOrd="1" destOrd="0" presId="urn:microsoft.com/office/officeart/2005/8/layout/default"/>
    <dgm:cxn modelId="{5F53F31A-4361-43D0-8447-4714CF035358}" type="presParOf" srcId="{010F4113-8A1F-4324-83A3-828EF5386545}" destId="{F3274E4C-5852-494F-9576-BC8B99ACB693}" srcOrd="2" destOrd="0" presId="urn:microsoft.com/office/officeart/2005/8/layout/default"/>
    <dgm:cxn modelId="{DF4851C2-C2BC-469A-A574-480B1AABD366}" type="presParOf" srcId="{010F4113-8A1F-4324-83A3-828EF5386545}" destId="{AD41E013-E71D-458C-9155-8C9C2DD90604}" srcOrd="3" destOrd="0" presId="urn:microsoft.com/office/officeart/2005/8/layout/default"/>
    <dgm:cxn modelId="{6E1003FA-893F-45FC-806A-E92B23FD9EDA}" type="presParOf" srcId="{010F4113-8A1F-4324-83A3-828EF5386545}" destId="{05B8241E-831C-48EE-97F7-76F593FDA82C}" srcOrd="4" destOrd="0" presId="urn:microsoft.com/office/officeart/2005/8/layout/default"/>
    <dgm:cxn modelId="{6AE8CABD-843E-43D6-AEA9-6FDE01A4796F}" type="presParOf" srcId="{010F4113-8A1F-4324-83A3-828EF5386545}" destId="{B9A282A5-CD9C-490B-9453-9F13DBD2E146}" srcOrd="5" destOrd="0" presId="urn:microsoft.com/office/officeart/2005/8/layout/default"/>
    <dgm:cxn modelId="{9FE6305E-15A5-456F-9CB8-A555930C0639}" type="presParOf" srcId="{010F4113-8A1F-4324-83A3-828EF5386545}" destId="{44B06BE0-477E-4E35-8842-220AF6F052B4}" srcOrd="6" destOrd="0" presId="urn:microsoft.com/office/officeart/2005/8/layout/default"/>
    <dgm:cxn modelId="{264A01FF-5B6E-4C4D-A8BF-2DEE2355848F}" type="presParOf" srcId="{010F4113-8A1F-4324-83A3-828EF5386545}" destId="{3B79FBD9-C5E4-4269-BB55-1BE4FD7CBE33}" srcOrd="7" destOrd="0" presId="urn:microsoft.com/office/officeart/2005/8/layout/default"/>
    <dgm:cxn modelId="{3B36F8BD-8C36-4D69-89D2-8C36AF98E325}" type="presParOf" srcId="{010F4113-8A1F-4324-83A3-828EF5386545}" destId="{AD444A8B-16F5-4ABF-B60E-2EA55BB91EE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11775-4DA3-4C70-986B-5C7584E06E71}">
      <dsp:nvSpPr>
        <dsp:cNvPr id="0" name=""/>
        <dsp:cNvSpPr/>
      </dsp:nvSpPr>
      <dsp:spPr>
        <a:xfrm>
          <a:off x="1651751" y="1203"/>
          <a:ext cx="3189371" cy="19136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To understand the attributes that travelers consider while selecting a hotel.</a:t>
          </a:r>
          <a:endParaRPr lang="en-US" sz="2300" kern="1200"/>
        </a:p>
      </dsp:txBody>
      <dsp:txXfrm>
        <a:off x="1707799" y="57251"/>
        <a:ext cx="3077275" cy="1801526"/>
      </dsp:txXfrm>
    </dsp:sp>
    <dsp:sp modelId="{57687B60-9E40-4107-BEB8-3C0D4C6F4E55}">
      <dsp:nvSpPr>
        <dsp:cNvPr id="0" name=""/>
        <dsp:cNvSpPr/>
      </dsp:nvSpPr>
      <dsp:spPr>
        <a:xfrm rot="5400000">
          <a:off x="2908364" y="2138081"/>
          <a:ext cx="676146" cy="790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009148" y="2195490"/>
        <a:ext cx="474578" cy="473302"/>
      </dsp:txXfrm>
    </dsp:sp>
    <dsp:sp modelId="{F4887296-0D78-4284-87A3-16B9B8A6F024}">
      <dsp:nvSpPr>
        <dsp:cNvPr id="0" name=""/>
        <dsp:cNvSpPr/>
      </dsp:nvSpPr>
      <dsp:spPr>
        <a:xfrm>
          <a:off x="1651751" y="3190574"/>
          <a:ext cx="3189371" cy="191362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Thereby understanding the elements to be added to improve the hotel's brand value</a:t>
          </a:r>
          <a:endParaRPr lang="en-US" sz="2300" kern="1200"/>
        </a:p>
      </dsp:txBody>
      <dsp:txXfrm>
        <a:off x="1707799" y="3246622"/>
        <a:ext cx="3077275" cy="1801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082ED-BADD-4E91-8C51-A61E1D608EE7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76FF5-5391-4285-88AC-0303AE24720A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6E6E2-D0B6-45E2-94C8-8821197CC58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latin typeface="Calibri Light" panose="020F0302020204030204"/>
            </a:rPr>
            <a:t>Basic Data</a:t>
          </a:r>
          <a:r>
            <a:rPr lang="en-US" sz="2500" kern="1200" dirty="0"/>
            <a:t> Understanding</a:t>
          </a:r>
        </a:p>
      </dsp:txBody>
      <dsp:txXfrm>
        <a:off x="93445" y="3018902"/>
        <a:ext cx="3206250" cy="720000"/>
      </dsp:txXfrm>
    </dsp:sp>
    <dsp:sp modelId="{4772664A-17BC-4CAB-992E-A5C5F282E9B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8733-ACD5-4449-8A16-B56977BFB6FE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516D-BDBE-4F60-B1E1-C07CF59A18F7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Text Processing </a:t>
          </a:r>
        </a:p>
      </dsp:txBody>
      <dsp:txXfrm>
        <a:off x="3860789" y="3018902"/>
        <a:ext cx="3206250" cy="720000"/>
      </dsp:txXfrm>
    </dsp:sp>
    <dsp:sp modelId="{A698B198-BBB3-44EF-AA82-9EDDA418417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1539F-3CB2-4E98-BA0B-1799EB22DC1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9FB6E-CB48-45B5-80FB-C1F9E1A8F12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Data Visualizations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B4D85-2F85-4352-9F0F-99EC4E460F24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BF238-7A15-44A9-B44A-FAF0292A68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E12FA-5EE6-4591-B45C-01DAEFC516F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contains an overall of 20491 reviews with respective ratings.</a:t>
          </a:r>
        </a:p>
      </dsp:txBody>
      <dsp:txXfrm>
        <a:off x="1507738" y="707092"/>
        <a:ext cx="9007861" cy="1305401"/>
      </dsp:txXfrm>
    </dsp:sp>
    <dsp:sp modelId="{5E386BBA-A2E8-437A-9D41-25556125165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0D7E8-705B-493E-96A0-54524EA6ECF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66D93-2EFA-4FC3-8B44-1CAF7F141E69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doesn’t contain any Null Entries.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E36B6-A448-4990-9827-77D561AD6022}">
      <dsp:nvSpPr>
        <dsp:cNvPr id="0" name=""/>
        <dsp:cNvSpPr/>
      </dsp:nvSpPr>
      <dsp:spPr>
        <a:xfrm>
          <a:off x="0" y="42390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maximum count of review by </a:t>
          </a:r>
          <a:r>
            <a:rPr lang="en-US" sz="2400" kern="1200" dirty="0">
              <a:latin typeface="Calibri Light" panose="020F0302020204030204"/>
            </a:rPr>
            <a:t>the </a:t>
          </a:r>
          <a:r>
            <a:rPr lang="en-US" sz="2400" kern="1200" dirty="0"/>
            <a:t>rating is </a:t>
          </a:r>
          <a:r>
            <a:rPr lang="en-US" sz="2400" kern="1200" dirty="0">
              <a:latin typeface="Calibri Light" panose="020F0302020204030204"/>
            </a:rPr>
            <a:t>,  </a:t>
          </a:r>
          <a:r>
            <a:rPr lang="en-US" sz="2400" kern="1200" dirty="0"/>
            <a:t>5 star</a:t>
          </a:r>
          <a:r>
            <a:rPr lang="en-US" sz="2400" kern="1200" dirty="0">
              <a:latin typeface="Calibri Light" panose="020F0302020204030204"/>
            </a:rPr>
            <a:t> rating </a:t>
          </a:r>
          <a:r>
            <a:rPr lang="en-US" sz="2400" kern="1200" dirty="0"/>
            <a:t> with 9054 reviews.</a:t>
          </a:r>
        </a:p>
      </dsp:txBody>
      <dsp:txXfrm>
        <a:off x="28100" y="452009"/>
        <a:ext cx="10459400" cy="519439"/>
      </dsp:txXfrm>
    </dsp:sp>
    <dsp:sp modelId="{5EFB5EC9-B589-4D31-9DCE-5AC9069AD6D1}">
      <dsp:nvSpPr>
        <dsp:cNvPr id="0" name=""/>
        <dsp:cNvSpPr/>
      </dsp:nvSpPr>
      <dsp:spPr>
        <a:xfrm>
          <a:off x="0" y="106866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least</a:t>
          </a:r>
          <a:r>
            <a:rPr lang="en-US" sz="2400" kern="1200" dirty="0">
              <a:latin typeface="Calibri Light" panose="020F0302020204030204"/>
            </a:rPr>
            <a:t> count of review by the rating </a:t>
          </a:r>
          <a:r>
            <a:rPr lang="en-US" sz="2400" kern="1200" dirty="0"/>
            <a:t>is</a:t>
          </a:r>
          <a:r>
            <a:rPr lang="en-US" sz="2400" kern="1200" dirty="0">
              <a:latin typeface="Calibri Light" panose="020F0302020204030204"/>
            </a:rPr>
            <a:t> , </a:t>
          </a:r>
          <a:r>
            <a:rPr lang="en-US" sz="2400" kern="1200" dirty="0"/>
            <a:t> 1 star with 1421 reviews.</a:t>
          </a:r>
        </a:p>
      </dsp:txBody>
      <dsp:txXfrm>
        <a:off x="28100" y="1096769"/>
        <a:ext cx="10459400" cy="519439"/>
      </dsp:txXfrm>
    </dsp:sp>
    <dsp:sp modelId="{3D38CC01-CFE7-459C-AF15-F0CA2E3119FE}">
      <dsp:nvSpPr>
        <dsp:cNvPr id="0" name=""/>
        <dsp:cNvSpPr/>
      </dsp:nvSpPr>
      <dsp:spPr>
        <a:xfrm>
          <a:off x="0" y="171342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higher the rating , longer the review.</a:t>
          </a:r>
        </a:p>
      </dsp:txBody>
      <dsp:txXfrm>
        <a:off x="28100" y="1741529"/>
        <a:ext cx="10459400" cy="519439"/>
      </dsp:txXfrm>
    </dsp:sp>
    <dsp:sp modelId="{E7BB0EB4-FC1C-4A5C-8563-8E7F57FFD4E1}">
      <dsp:nvSpPr>
        <dsp:cNvPr id="0" name=""/>
        <dsp:cNvSpPr/>
      </dsp:nvSpPr>
      <dsp:spPr>
        <a:xfrm>
          <a:off x="0" y="2358188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After generalizing the reviews :</a:t>
          </a:r>
        </a:p>
      </dsp:txBody>
      <dsp:txXfrm>
        <a:off x="28100" y="2386288"/>
        <a:ext cx="10459400" cy="519439"/>
      </dsp:txXfrm>
    </dsp:sp>
    <dsp:sp modelId="{3F284C8C-5381-46CD-AC6F-4D730B125319}">
      <dsp:nvSpPr>
        <dsp:cNvPr id="0" name=""/>
        <dsp:cNvSpPr/>
      </dsp:nvSpPr>
      <dsp:spPr>
        <a:xfrm>
          <a:off x="0" y="2933829"/>
          <a:ext cx="10515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73.7% of reviews were positive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15.7% of reviews were negative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10.7 % were neutral.</a:t>
          </a:r>
        </a:p>
      </dsp:txBody>
      <dsp:txXfrm>
        <a:off x="0" y="2933829"/>
        <a:ext cx="10515600" cy="99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4A7B1-A1C9-422A-ADEE-C0EEBEF51EA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B2305-F551-4EED-AB4E-93AB6B05435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D6A00-6490-4B7C-A56D-3A99E5A8693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words &amp; Stop words</a:t>
          </a:r>
        </a:p>
      </dsp:txBody>
      <dsp:txXfrm>
        <a:off x="1435590" y="531"/>
        <a:ext cx="9080009" cy="1242935"/>
      </dsp:txXfrm>
    </dsp:sp>
    <dsp:sp modelId="{524EB7EE-3FFB-4BF9-AD2F-563FAF0FEBE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BEFCD-F2E4-4A56-8492-26BA78DCBC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3D6C-62EF-44AC-A2A3-6D9D36FED6F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 and Tri Grams </a:t>
          </a:r>
        </a:p>
      </dsp:txBody>
      <dsp:txXfrm>
        <a:off x="1435590" y="1554201"/>
        <a:ext cx="9080009" cy="1242935"/>
      </dsp:txXfrm>
    </dsp:sp>
    <dsp:sp modelId="{0B424092-A111-45EE-BAA3-F35FD9720C1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57A10-9785-4D2B-BE42-A8CE0BDE0E0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976F2-8858-4644-A3BC-176D862E9E4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Word Clouds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79156-1E54-4E10-9200-B605919983C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0" y="39687"/>
        <a:ext cx="3286125" cy="1971675"/>
      </dsp:txXfrm>
    </dsp:sp>
    <dsp:sp modelId="{F3274E4C-5852-494F-9576-BC8B99ACB69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614737" y="39687"/>
        <a:ext cx="3286125" cy="1971675"/>
      </dsp:txXfrm>
    </dsp:sp>
    <dsp:sp modelId="{05B8241E-831C-48EE-97F7-76F593FDA82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229475" y="39687"/>
        <a:ext cx="3286125" cy="1971675"/>
      </dsp:txXfrm>
    </dsp:sp>
    <dsp:sp modelId="{44B06BE0-477E-4E35-8842-220AF6F052B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807368" y="2339975"/>
        <a:ext cx="3286125" cy="1971675"/>
      </dsp:txXfrm>
    </dsp:sp>
    <dsp:sp modelId="{AD444A8B-16F5-4ABF-B60E-2EA55BB91EE2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k-ga-voor-inspiratie.nl/neurolinguistische-nl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2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 descr="A picture containing scene, stage, plastic&#10;&#10;Description automatically generated">
            <a:extLst>
              <a:ext uri="{FF2B5EF4-FFF2-40B4-BE49-F238E27FC236}">
                <a16:creationId xmlns:a16="http://schemas.microsoft.com/office/drawing/2014/main" id="{7993B25E-34E1-E667-3D7F-BB9DD9F2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874" r="16142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34" name="Rectangle 12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4223" y="461004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Sentiment Analysis using NLP on Hotel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b="1"/>
          </a:p>
          <a:p>
            <a:pPr algn="l"/>
            <a:endParaRPr lang="en-US" sz="20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95D838-CD01-017D-1AC5-7AA4518E6EF4}"/>
              </a:ext>
            </a:extLst>
          </p:cNvPr>
          <p:cNvSpPr txBox="1"/>
          <p:nvPr/>
        </p:nvSpPr>
        <p:spPr>
          <a:xfrm>
            <a:off x="7839411" y="4190686"/>
            <a:ext cx="2944483" cy="2570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Presented by : Group 2</a:t>
            </a: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1.Mr.Madhuresh Kumar 2.Ms.Varsha Reddy 3.Mr.Hemant Shinde 4.Mr.Karan Patil 5.Ms.Madhuri </a:t>
            </a:r>
            <a:r>
              <a:rPr lang="en-US" dirty="0" err="1">
                <a:ea typeface="+mn-lt"/>
                <a:cs typeface="+mn-lt"/>
              </a:rPr>
              <a:t>Varpe</a:t>
            </a:r>
            <a:r>
              <a:rPr lang="en-US" dirty="0">
                <a:ea typeface="+mn-lt"/>
                <a:cs typeface="+mn-lt"/>
              </a:rPr>
              <a:t> 6.Mr.Omprasad </a:t>
            </a:r>
            <a:r>
              <a:rPr lang="en-US" dirty="0" err="1">
                <a:ea typeface="+mn-lt"/>
                <a:cs typeface="+mn-lt"/>
              </a:rPr>
              <a:t>Kolhal</a:t>
            </a:r>
            <a:r>
              <a:rPr lang="en-US" dirty="0">
                <a:ea typeface="+mn-lt"/>
                <a:cs typeface="+mn-lt"/>
              </a:rPr>
              <a:t> 7.Ms.Shraddha </a:t>
            </a:r>
            <a:r>
              <a:rPr lang="en-US" dirty="0" err="1">
                <a:ea typeface="+mn-lt"/>
                <a:cs typeface="+mn-lt"/>
              </a:rPr>
              <a:t>Hukkeri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AD7BC-26C9-25EF-FCDA-0627F53D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Building with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7D04-69D1-1F44-653A-17D645D3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Data was split into 80 : 20 as for training and testing purposes .</a:t>
            </a: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F66996EC-FBF6-224E-3F08-7F199407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0" y="1585603"/>
            <a:ext cx="7790899" cy="52755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6CC0D6-6774-D50E-3A18-FB9534759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7312"/>
              </p:ext>
            </p:extLst>
          </p:nvPr>
        </p:nvGraphicFramePr>
        <p:xfrm>
          <a:off x="7610585" y="2117173"/>
          <a:ext cx="4584324" cy="399783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2423635">
                  <a:extLst>
                    <a:ext uri="{9D8B030D-6E8A-4147-A177-3AD203B41FA5}">
                      <a16:colId xmlns:a16="http://schemas.microsoft.com/office/drawing/2014/main" val="1528749014"/>
                    </a:ext>
                  </a:extLst>
                </a:gridCol>
                <a:gridCol w="2160689">
                  <a:extLst>
                    <a:ext uri="{9D8B030D-6E8A-4147-A177-3AD203B41FA5}">
                      <a16:colId xmlns:a16="http://schemas.microsoft.com/office/drawing/2014/main" val="2182668498"/>
                    </a:ext>
                  </a:extLst>
                </a:gridCol>
              </a:tblGrid>
              <a:tr h="10665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Model ​</a:t>
                      </a:r>
                    </a:p>
                  </a:txBody>
                  <a:tcPr marL="139330" marR="139330" marT="107416" marB="696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Accuracy​</a:t>
                      </a:r>
                    </a:p>
                    <a:p>
                      <a:pPr algn="ctr" rtl="0" fontAlgn="base"/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</a:p>
                  </a:txBody>
                  <a:tcPr marL="139330" marR="139330" marT="107416" marB="696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73780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Decision Tree Classifier  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0.7401181​  ~  74.01%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30117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Random Forest Classifier​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0.7785512​  ~  77.85%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88797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SVC  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0.8547473​  ~  85.47%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4178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Logistic Regression​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0.8585904​  ~  85.85%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6879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 err="1">
                          <a:solidFill>
                            <a:schemeClr val="bg1"/>
                          </a:solidFill>
                          <a:effectLst/>
                        </a:rPr>
                        <a:t>KNeighbors</a:t>
                      </a: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 Classifier 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0.7775745​  ~  77.75%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45007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Bernoulli N B​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0.7512816​  ~  75.12%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46047"/>
                  </a:ext>
                </a:extLst>
              </a:tr>
              <a:tr h="418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Ridge Classifier ​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0.8559050​  ~  85.59%</a:t>
                      </a:r>
                    </a:p>
                  </a:txBody>
                  <a:tcPr marL="139330" marR="139330" marT="107416" marB="69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7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0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6991-DBBD-5B39-C5C1-2C8ABEB7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Model Finalization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C6F3-ADAD-45BC-C1D6-4BC59599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  <a:ea typeface="+mn-lt"/>
                <a:cs typeface="+mn-lt"/>
              </a:rPr>
              <a:t>Since Logistic Regression performs better than other models in this case, we will use Logistic Regression to train our model</a:t>
            </a:r>
            <a:endParaRPr lang="en-US" sz="2400" dirty="0">
              <a:solidFill>
                <a:srgbClr val="FE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825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DF73A-70C6-02EE-13C4-31B0CA70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" y="950470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report and Confusion matrix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0944C5C-4841-0D3E-59DE-C69C6BB94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3" t="25099" r="42802" b="10079"/>
          <a:stretch/>
        </p:blipFill>
        <p:spPr>
          <a:xfrm>
            <a:off x="6128209" y="-3567"/>
            <a:ext cx="6068795" cy="674592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E2E86-5805-63D8-E55B-16B18494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 using Streamlit 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B17E198-6483-CE87-753B-C41026C55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3" r="5504" b="12264"/>
          <a:stretch/>
        </p:blipFill>
        <p:spPr>
          <a:xfrm>
            <a:off x="8193" y="-54866"/>
            <a:ext cx="12196345" cy="5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FE80A94-8D9C-7FF5-DC4B-C5C554F0E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92" r="5488" b="8798"/>
          <a:stretch/>
        </p:blipFill>
        <p:spPr>
          <a:xfrm>
            <a:off x="-5750" y="-1959"/>
            <a:ext cx="12203659" cy="68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Text, logo&#10;&#10;Description automatically generated">
            <a:extLst>
              <a:ext uri="{FF2B5EF4-FFF2-40B4-BE49-F238E27FC236}">
                <a16:creationId xmlns:a16="http://schemas.microsoft.com/office/drawing/2014/main" id="{B796C692-26A9-9D1D-8E3B-4118A426B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8" b="9244"/>
          <a:stretch/>
        </p:blipFill>
        <p:spPr>
          <a:xfrm>
            <a:off x="20" y="1282"/>
            <a:ext cx="12192001" cy="69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0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DFF399-CBDF-7C70-4186-FA401A93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Business</a:t>
            </a: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 Objective: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93755A1-CC13-E6B3-5F62-8EF0DB6B3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44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75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7918A-4C96-56C9-EA32-EC1F28C3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Exploratory Data Analysis [EDA]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CF9101-7EB6-5CAB-7CD4-19F15520A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4968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9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A1A5-0828-98B9-12D6-407BF037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 Data Understanding 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D9605D9-A536-81D1-6E47-8C3AECFAAD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71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561E-4C5F-6CBF-46AE-9880CEDC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Text Processing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E2AB9E-2444-8E29-3864-09CBEA99B5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6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F6E93-B372-640B-4413-985E64A8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Visualization</a:t>
            </a:r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3052D024-3266-E42B-9787-81A8EF5B23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30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5" descr="Chart&#10;&#10;Description automatically generated">
            <a:extLst>
              <a:ext uri="{FF2B5EF4-FFF2-40B4-BE49-F238E27FC236}">
                <a16:creationId xmlns:a16="http://schemas.microsoft.com/office/drawing/2014/main" id="{E792C86C-42FC-D608-5838-893D29DCF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85" r="1" b="1"/>
          <a:stretch/>
        </p:blipFill>
        <p:spPr>
          <a:xfrm>
            <a:off x="77635" y="787040"/>
            <a:ext cx="12027100" cy="2786588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88074EB-7F68-F5B9-43FB-D7404370F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3" r="-2" b="-2"/>
          <a:stretch/>
        </p:blipFill>
        <p:spPr>
          <a:xfrm>
            <a:off x="71029" y="3668993"/>
            <a:ext cx="12033448" cy="319450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42D37EF-8D39-139E-DC14-D89DAC8E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201" y="268308"/>
            <a:ext cx="4564993" cy="35009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Common words &amp; Stop words</a:t>
            </a:r>
          </a:p>
        </p:txBody>
      </p:sp>
    </p:spTree>
    <p:extLst>
      <p:ext uri="{BB962C8B-B14F-4D97-AF65-F5344CB8AC3E}">
        <p14:creationId xmlns:p14="http://schemas.microsoft.com/office/powerpoint/2010/main" val="321750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4FFC836A-9365-C8F2-CFE6-111B16ADC8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B1F330D-6577-5B6B-1DBB-932F3E388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51" y="611740"/>
            <a:ext cx="12203501" cy="283093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52BAD2D-C7B5-58CE-5AF5-48EA622C5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8" y="3429703"/>
            <a:ext cx="12203500" cy="3492293"/>
          </a:xfrm>
          <a:prstGeom prst="rect">
            <a:avLst/>
          </a:prstGeom>
        </p:spPr>
      </p:pic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665897C1-DCA4-97CC-5B0B-E0DF11764A54}"/>
              </a:ext>
            </a:extLst>
          </p:cNvPr>
          <p:cNvSpPr txBox="1">
            <a:spLocks/>
          </p:cNvSpPr>
          <p:nvPr/>
        </p:nvSpPr>
        <p:spPr>
          <a:xfrm>
            <a:off x="3528201" y="268308"/>
            <a:ext cx="4564993" cy="350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Bi and Tri Grams </a:t>
            </a:r>
            <a:endParaRPr lang="en-US" dirty="0">
              <a:solidFill>
                <a:schemeClr val="bg1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769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665897C1-DCA4-97CC-5B0B-E0DF11764A54}"/>
              </a:ext>
            </a:extLst>
          </p:cNvPr>
          <p:cNvSpPr txBox="1">
            <a:spLocks/>
          </p:cNvSpPr>
          <p:nvPr/>
        </p:nvSpPr>
        <p:spPr>
          <a:xfrm>
            <a:off x="3528201" y="268308"/>
            <a:ext cx="4564993" cy="350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Word Clouds</a:t>
            </a:r>
            <a:endParaRPr lang="en-US" dirty="0" err="1">
              <a:solidFill>
                <a:schemeClr val="bg1"/>
              </a:solidFill>
              <a:latin typeface="Calibri Light"/>
            </a:endParaRPr>
          </a:p>
        </p:txBody>
      </p:sp>
      <p:pic>
        <p:nvPicPr>
          <p:cNvPr id="14" name="Picture 1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E3AA8517-7D06-8394-30D5-1C8F4D53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568799"/>
            <a:ext cx="5906219" cy="6295495"/>
          </a:xfrm>
          <a:prstGeom prst="rect">
            <a:avLst/>
          </a:prstGeom>
        </p:spPr>
      </p:pic>
      <p:pic>
        <p:nvPicPr>
          <p:cNvPr id="18" name="Picture 18" descr="Text, calendar&#10;&#10;Description automatically generated">
            <a:extLst>
              <a:ext uri="{FF2B5EF4-FFF2-40B4-BE49-F238E27FC236}">
                <a16:creationId xmlns:a16="http://schemas.microsoft.com/office/drawing/2014/main" id="{7CE1C1C6-A2C0-0E8A-E634-CD759BA4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94" y="4196397"/>
            <a:ext cx="4482859" cy="240460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767A63D9-767B-0312-1A25-14767BAEB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94" y="2167248"/>
            <a:ext cx="4180935" cy="18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Sentiment Analysis using NLP on Hotel Reviews</vt:lpstr>
      <vt:lpstr>Business Objective:</vt:lpstr>
      <vt:lpstr>Exploratory Data Analysis [EDA]</vt:lpstr>
      <vt:lpstr>Basic Data Understanding </vt:lpstr>
      <vt:lpstr>Text Processing</vt:lpstr>
      <vt:lpstr>Data Visualization</vt:lpstr>
      <vt:lpstr>PowerPoint Presentation</vt:lpstr>
      <vt:lpstr>PowerPoint Presentation</vt:lpstr>
      <vt:lpstr>PowerPoint Presentation</vt:lpstr>
      <vt:lpstr>Model Building with SKLEARN</vt:lpstr>
      <vt:lpstr>Model Finalization</vt:lpstr>
      <vt:lpstr>Classification report and Confusion matrix</vt:lpstr>
      <vt:lpstr>Deployment using Streamlit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643</cp:revision>
  <dcterms:created xsi:type="dcterms:W3CDTF">2013-07-15T20:26:40Z</dcterms:created>
  <dcterms:modified xsi:type="dcterms:W3CDTF">2023-01-18T05:50:22Z</dcterms:modified>
</cp:coreProperties>
</file>