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74" r:id="rId7"/>
    <p:sldId id="269" r:id="rId8"/>
    <p:sldId id="260" r:id="rId9"/>
    <p:sldId id="262" r:id="rId10"/>
    <p:sldId id="261" r:id="rId11"/>
    <p:sldId id="263" r:id="rId12"/>
    <p:sldId id="270" r:id="rId13"/>
    <p:sldId id="271" r:id="rId14"/>
    <p:sldId id="272" r:id="rId15"/>
    <p:sldId id="266" r:id="rId16"/>
    <p:sldId id="267" r:id="rId17"/>
    <p:sldId id="268" r:id="rId18"/>
    <p:sldId id="26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p:normalViewPr>
  <p:slideViewPr>
    <p:cSldViewPr snapToGrid="0">
      <p:cViewPr varScale="1">
        <p:scale>
          <a:sx n="70" d="100"/>
          <a:sy n="70"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E2467-8ABD-4DCD-9390-81B00365368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1488E551-DB1E-4165-BD0A-BC9C94DA0EF7}">
      <dgm:prSet>
        <dgm:style>
          <a:lnRef idx="1">
            <a:schemeClr val="dk1"/>
          </a:lnRef>
          <a:fillRef idx="2">
            <a:schemeClr val="dk1"/>
          </a:fillRef>
          <a:effectRef idx="1">
            <a:schemeClr val="dk1"/>
          </a:effectRef>
          <a:fontRef idx="minor">
            <a:schemeClr val="dk1"/>
          </a:fontRef>
        </dgm:style>
      </dgm:prSet>
      <dgm:spPr/>
      <dgm:t>
        <a:bodyPr/>
        <a:lstStyle/>
        <a:p>
          <a:r>
            <a:rPr lang="en-IN" b="1" dirty="0"/>
            <a:t>A large multinational manufacturing company that sells metal and composite bicycles.</a:t>
          </a:r>
        </a:p>
      </dgm:t>
    </dgm:pt>
    <dgm:pt modelId="{93D29899-48CF-4F65-9C11-4B533258E2C3}" type="parTrans" cxnId="{433C4D56-D581-4FDD-84F7-8EA882F6AF3C}">
      <dgm:prSet/>
      <dgm:spPr/>
      <dgm:t>
        <a:bodyPr/>
        <a:lstStyle/>
        <a:p>
          <a:endParaRPr lang="en-IN"/>
        </a:p>
      </dgm:t>
    </dgm:pt>
    <dgm:pt modelId="{737E3BA3-A484-4BA8-A8AB-8AB624897EEF}" type="sibTrans" cxnId="{433C4D56-D581-4FDD-84F7-8EA882F6AF3C}">
      <dgm:prSet/>
      <dgm:spPr/>
      <dgm:t>
        <a:bodyPr/>
        <a:lstStyle/>
        <a:p>
          <a:endParaRPr lang="en-IN"/>
        </a:p>
      </dgm:t>
    </dgm:pt>
    <dgm:pt modelId="{7C524C01-2D96-4221-B5C9-24FBA0CD6476}">
      <dgm:prSet>
        <dgm:style>
          <a:lnRef idx="1">
            <a:schemeClr val="dk1"/>
          </a:lnRef>
          <a:fillRef idx="2">
            <a:schemeClr val="dk1"/>
          </a:fillRef>
          <a:effectRef idx="1">
            <a:schemeClr val="dk1"/>
          </a:effectRef>
          <a:fontRef idx="minor">
            <a:schemeClr val="dk1"/>
          </a:fontRef>
        </dgm:style>
      </dgm:prSet>
      <dgm:spPr/>
      <dgm:t>
        <a:bodyPr/>
        <a:lstStyle/>
        <a:p>
          <a:r>
            <a:rPr lang="en-IN" b="1" dirty="0"/>
            <a:t>Base operation is in Bothell, Washington with 290 employees. </a:t>
          </a:r>
        </a:p>
      </dgm:t>
    </dgm:pt>
    <dgm:pt modelId="{F2007741-F359-4A7F-8C29-1939BADB9779}" type="parTrans" cxnId="{13CE6B71-9A41-4860-8B01-FFFA21D6D787}">
      <dgm:prSet/>
      <dgm:spPr/>
      <dgm:t>
        <a:bodyPr/>
        <a:lstStyle/>
        <a:p>
          <a:endParaRPr lang="en-IN"/>
        </a:p>
      </dgm:t>
    </dgm:pt>
    <dgm:pt modelId="{C72EB1DE-02F3-4ADD-9490-EA31FBE8A642}" type="sibTrans" cxnId="{13CE6B71-9A41-4860-8B01-FFFA21D6D787}">
      <dgm:prSet/>
      <dgm:spPr/>
      <dgm:t>
        <a:bodyPr/>
        <a:lstStyle/>
        <a:p>
          <a:endParaRPr lang="en-IN"/>
        </a:p>
      </dgm:t>
    </dgm:pt>
    <dgm:pt modelId="{47AC5F71-3797-4A33-A952-15E56D1974D7}">
      <dgm:prSet>
        <dgm:style>
          <a:lnRef idx="1">
            <a:schemeClr val="dk1"/>
          </a:lnRef>
          <a:fillRef idx="2">
            <a:schemeClr val="dk1"/>
          </a:fillRef>
          <a:effectRef idx="1">
            <a:schemeClr val="dk1"/>
          </a:effectRef>
          <a:fontRef idx="minor">
            <a:schemeClr val="dk1"/>
          </a:fontRef>
        </dgm:style>
      </dgm:prSet>
      <dgm:spPr/>
      <dgm:t>
        <a:bodyPr/>
        <a:lstStyle/>
        <a:p>
          <a:r>
            <a:rPr lang="en-IN" b="1" dirty="0"/>
            <a:t>Distributes products to North America, Europe and Asian commercial markets.</a:t>
          </a:r>
        </a:p>
      </dgm:t>
    </dgm:pt>
    <dgm:pt modelId="{553428D0-D192-4BC2-9D11-F0C8145AF5BE}" type="parTrans" cxnId="{13B02E47-4B97-4058-B860-B3881FAD8A07}">
      <dgm:prSet/>
      <dgm:spPr/>
      <dgm:t>
        <a:bodyPr/>
        <a:lstStyle/>
        <a:p>
          <a:endParaRPr lang="en-IN"/>
        </a:p>
      </dgm:t>
    </dgm:pt>
    <dgm:pt modelId="{C7E09CEE-DC0C-4755-ACB5-4E2E43EEB6B5}" type="sibTrans" cxnId="{13B02E47-4B97-4058-B860-B3881FAD8A07}">
      <dgm:prSet/>
      <dgm:spPr/>
      <dgm:t>
        <a:bodyPr/>
        <a:lstStyle/>
        <a:p>
          <a:endParaRPr lang="en-IN"/>
        </a:p>
      </dgm:t>
    </dgm:pt>
    <dgm:pt modelId="{4A2B4D1E-EA47-4E89-BB98-AF3985A06494}">
      <dgm:prSet>
        <dgm:style>
          <a:lnRef idx="1">
            <a:schemeClr val="dk1"/>
          </a:lnRef>
          <a:fillRef idx="2">
            <a:schemeClr val="dk1"/>
          </a:fillRef>
          <a:effectRef idx="1">
            <a:schemeClr val="dk1"/>
          </a:effectRef>
          <a:fontRef idx="minor">
            <a:schemeClr val="dk1"/>
          </a:fontRef>
        </dgm:style>
      </dgm:prSet>
      <dgm:spPr/>
      <dgm:t>
        <a:bodyPr/>
        <a:lstStyle/>
        <a:p>
          <a:r>
            <a:rPr lang="en-IN" b="1" dirty="0"/>
            <a:t>In 2000s, a small manufacturing plant was established in Mexico, to manufacture critical subcomponents.</a:t>
          </a:r>
        </a:p>
      </dgm:t>
    </dgm:pt>
    <dgm:pt modelId="{510D30B8-1982-4EF3-9B1C-47971C602194}" type="parTrans" cxnId="{DDC8122D-FAC3-4E16-8B8A-0D517388E253}">
      <dgm:prSet/>
      <dgm:spPr/>
      <dgm:t>
        <a:bodyPr/>
        <a:lstStyle/>
        <a:p>
          <a:endParaRPr lang="en-IN"/>
        </a:p>
      </dgm:t>
    </dgm:pt>
    <dgm:pt modelId="{6A350FFB-6423-45B8-B7B5-0D100D5B8FDA}" type="sibTrans" cxnId="{DDC8122D-FAC3-4E16-8B8A-0D517388E253}">
      <dgm:prSet/>
      <dgm:spPr/>
      <dgm:t>
        <a:bodyPr/>
        <a:lstStyle/>
        <a:p>
          <a:endParaRPr lang="en-IN"/>
        </a:p>
      </dgm:t>
    </dgm:pt>
    <dgm:pt modelId="{13D8A39D-9816-4778-8417-6C285DBEEFE0}">
      <dgm:prSet>
        <dgm:style>
          <a:lnRef idx="1">
            <a:schemeClr val="dk1"/>
          </a:lnRef>
          <a:fillRef idx="2">
            <a:schemeClr val="dk1"/>
          </a:fillRef>
          <a:effectRef idx="1">
            <a:schemeClr val="dk1"/>
          </a:effectRef>
          <a:fontRef idx="minor">
            <a:schemeClr val="dk1"/>
          </a:fontRef>
        </dgm:style>
      </dgm:prSet>
      <dgm:spPr/>
      <dgm:t>
        <a:bodyPr/>
        <a:lstStyle/>
        <a:p>
          <a:r>
            <a:rPr lang="en-IN" b="1" dirty="0"/>
            <a:t>But the final assembly of manufactured subcomponents happens at base operation location i.e. Bothell, Washington.</a:t>
          </a:r>
        </a:p>
      </dgm:t>
    </dgm:pt>
    <dgm:pt modelId="{C1D1C62E-90EF-4D19-9AC4-6622CAC5C709}" type="parTrans" cxnId="{AFCCDB96-B1B0-4277-904C-25D983769FBA}">
      <dgm:prSet/>
      <dgm:spPr/>
      <dgm:t>
        <a:bodyPr/>
        <a:lstStyle/>
        <a:p>
          <a:endParaRPr lang="en-IN"/>
        </a:p>
      </dgm:t>
    </dgm:pt>
    <dgm:pt modelId="{84A4FAD2-DDA0-47FC-867A-BBDD58D7ADA9}" type="sibTrans" cxnId="{AFCCDB96-B1B0-4277-904C-25D983769FBA}">
      <dgm:prSet/>
      <dgm:spPr/>
      <dgm:t>
        <a:bodyPr/>
        <a:lstStyle/>
        <a:p>
          <a:endParaRPr lang="en-IN"/>
        </a:p>
      </dgm:t>
    </dgm:pt>
    <dgm:pt modelId="{D1D6099D-A294-4DBD-9A16-1B01FA410ED8}">
      <dgm:prSet>
        <dgm:style>
          <a:lnRef idx="1">
            <a:schemeClr val="dk1"/>
          </a:lnRef>
          <a:fillRef idx="2">
            <a:schemeClr val="dk1"/>
          </a:fillRef>
          <a:effectRef idx="1">
            <a:schemeClr val="dk1"/>
          </a:effectRef>
          <a:fontRef idx="minor">
            <a:schemeClr val="dk1"/>
          </a:fontRef>
        </dgm:style>
      </dgm:prSet>
      <dgm:spPr/>
      <dgm:t>
        <a:bodyPr/>
        <a:lstStyle/>
        <a:p>
          <a:r>
            <a:rPr lang="en-IN" b="1" dirty="0"/>
            <a:t>In one year’s time the manufacturing plant in Mexico became the sole manufacturer and distributor of touring bicycle products.</a:t>
          </a:r>
        </a:p>
      </dgm:t>
    </dgm:pt>
    <dgm:pt modelId="{A64496E9-42D5-43CC-B523-D28897133B56}" type="parTrans" cxnId="{6CDCD001-34F3-4784-983B-0ED6646AD6AA}">
      <dgm:prSet/>
      <dgm:spPr/>
      <dgm:t>
        <a:bodyPr/>
        <a:lstStyle/>
        <a:p>
          <a:endParaRPr lang="en-IN"/>
        </a:p>
      </dgm:t>
    </dgm:pt>
    <dgm:pt modelId="{16F6B3BD-8CAF-4135-B5B5-E27F2DBA8AF3}" type="sibTrans" cxnId="{6CDCD001-34F3-4784-983B-0ED6646AD6AA}">
      <dgm:prSet/>
      <dgm:spPr/>
      <dgm:t>
        <a:bodyPr/>
        <a:lstStyle/>
        <a:p>
          <a:endParaRPr lang="en-IN"/>
        </a:p>
      </dgm:t>
    </dgm:pt>
    <dgm:pt modelId="{0B375EB7-6E05-42EF-9830-1942D2AFCCBC}" type="pres">
      <dgm:prSet presAssocID="{FAEE2467-8ABD-4DCD-9390-81B003653686}" presName="Name0" presStyleCnt="0">
        <dgm:presLayoutVars>
          <dgm:dir/>
          <dgm:resizeHandles val="exact"/>
        </dgm:presLayoutVars>
      </dgm:prSet>
      <dgm:spPr/>
    </dgm:pt>
    <dgm:pt modelId="{3D16202E-3DF3-43AE-B9C1-23EAB4C9E750}" type="pres">
      <dgm:prSet presAssocID="{FAEE2467-8ABD-4DCD-9390-81B003653686}" presName="fgShape" presStyleLbl="fgShp" presStyleIdx="0" presStyleCnt="1">
        <dgm:style>
          <a:lnRef idx="0">
            <a:schemeClr val="accent3"/>
          </a:lnRef>
          <a:fillRef idx="3">
            <a:schemeClr val="accent3"/>
          </a:fillRef>
          <a:effectRef idx="3">
            <a:schemeClr val="accent3"/>
          </a:effectRef>
          <a:fontRef idx="minor">
            <a:schemeClr val="lt1"/>
          </a:fontRef>
        </dgm:style>
      </dgm:prSet>
      <dgm:spPr/>
    </dgm:pt>
    <dgm:pt modelId="{D5C43CA4-8BCB-43DF-8E7A-C9E42573A0C2}" type="pres">
      <dgm:prSet presAssocID="{FAEE2467-8ABD-4DCD-9390-81B003653686}" presName="linComp" presStyleCnt="0"/>
      <dgm:spPr/>
    </dgm:pt>
    <dgm:pt modelId="{4E1EAB9F-0DA2-4111-818A-162878629161}" type="pres">
      <dgm:prSet presAssocID="{1488E551-DB1E-4165-BD0A-BC9C94DA0EF7}" presName="compNode" presStyleCnt="0"/>
      <dgm:spPr/>
    </dgm:pt>
    <dgm:pt modelId="{22E1F2D5-6972-4CCA-86FF-424D3F2688B0}" type="pres">
      <dgm:prSet presAssocID="{1488E551-DB1E-4165-BD0A-BC9C94DA0EF7}" presName="bkgdShape" presStyleLbl="node1" presStyleIdx="0" presStyleCnt="6"/>
      <dgm:spPr/>
    </dgm:pt>
    <dgm:pt modelId="{5F4D3B61-DC8B-464C-9299-EB739D4A06EB}" type="pres">
      <dgm:prSet presAssocID="{1488E551-DB1E-4165-BD0A-BC9C94DA0EF7}" presName="nodeTx" presStyleLbl="node1" presStyleIdx="0" presStyleCnt="6">
        <dgm:presLayoutVars>
          <dgm:bulletEnabled val="1"/>
        </dgm:presLayoutVars>
      </dgm:prSet>
      <dgm:spPr/>
    </dgm:pt>
    <dgm:pt modelId="{0EFB7143-EF90-42C8-B0B9-D83AACB7E438}" type="pres">
      <dgm:prSet presAssocID="{1488E551-DB1E-4165-BD0A-BC9C94DA0EF7}" presName="invisiNode" presStyleLbl="node1" presStyleIdx="0" presStyleCnt="6"/>
      <dgm:spPr/>
    </dgm:pt>
    <dgm:pt modelId="{13E10B72-ECD3-4A67-82F9-5D60C93AB502}" type="pres">
      <dgm:prSet presAssocID="{1488E551-DB1E-4165-BD0A-BC9C94DA0EF7}" presName="imagNod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dgm:spPr>
    </dgm:pt>
    <dgm:pt modelId="{101B309C-8057-4F8B-8203-93B97E3DFF2F}" type="pres">
      <dgm:prSet presAssocID="{737E3BA3-A484-4BA8-A8AB-8AB624897EEF}" presName="sibTrans" presStyleLbl="sibTrans2D1" presStyleIdx="0" presStyleCnt="0"/>
      <dgm:spPr/>
    </dgm:pt>
    <dgm:pt modelId="{1D313D26-BFA0-498F-96B8-95CF3D18A200}" type="pres">
      <dgm:prSet presAssocID="{7C524C01-2D96-4221-B5C9-24FBA0CD6476}" presName="compNode" presStyleCnt="0"/>
      <dgm:spPr/>
    </dgm:pt>
    <dgm:pt modelId="{0C69D979-27FC-40CD-8AFE-33A77923965B}" type="pres">
      <dgm:prSet presAssocID="{7C524C01-2D96-4221-B5C9-24FBA0CD6476}" presName="bkgdShape" presStyleLbl="node1" presStyleIdx="1" presStyleCnt="6"/>
      <dgm:spPr/>
    </dgm:pt>
    <dgm:pt modelId="{D0DC959C-D0C6-40CD-8F6A-E0F293D2B6A4}" type="pres">
      <dgm:prSet presAssocID="{7C524C01-2D96-4221-B5C9-24FBA0CD6476}" presName="nodeTx" presStyleLbl="node1" presStyleIdx="1" presStyleCnt="6">
        <dgm:presLayoutVars>
          <dgm:bulletEnabled val="1"/>
        </dgm:presLayoutVars>
      </dgm:prSet>
      <dgm:spPr/>
    </dgm:pt>
    <dgm:pt modelId="{F18AA2BF-160A-4EF4-9CDC-30D6D8BAF0C3}" type="pres">
      <dgm:prSet presAssocID="{7C524C01-2D96-4221-B5C9-24FBA0CD6476}" presName="invisiNode" presStyleLbl="node1" presStyleIdx="1" presStyleCnt="6"/>
      <dgm:spPr/>
    </dgm:pt>
    <dgm:pt modelId="{C86AB833-C854-4AAB-ACD2-94BBF96FC31B}" type="pres">
      <dgm:prSet presAssocID="{7C524C01-2D96-4221-B5C9-24FBA0CD6476}" presName="imagNode"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49771A4C-D322-4C45-B2A5-75268AF7F5BC}" type="pres">
      <dgm:prSet presAssocID="{C72EB1DE-02F3-4ADD-9490-EA31FBE8A642}" presName="sibTrans" presStyleLbl="sibTrans2D1" presStyleIdx="0" presStyleCnt="0"/>
      <dgm:spPr/>
    </dgm:pt>
    <dgm:pt modelId="{5075F5B4-8B34-43CF-AA37-A8D87E0D54A5}" type="pres">
      <dgm:prSet presAssocID="{47AC5F71-3797-4A33-A952-15E56D1974D7}" presName="compNode" presStyleCnt="0"/>
      <dgm:spPr/>
    </dgm:pt>
    <dgm:pt modelId="{62424B0B-CEA7-4B1B-92D4-8F9EE8E0AF67}" type="pres">
      <dgm:prSet presAssocID="{47AC5F71-3797-4A33-A952-15E56D1974D7}" presName="bkgdShape" presStyleLbl="node1" presStyleIdx="2" presStyleCnt="6"/>
      <dgm:spPr/>
    </dgm:pt>
    <dgm:pt modelId="{2B3F3B0C-FEDD-47EB-9A67-8316D6A70B23}" type="pres">
      <dgm:prSet presAssocID="{47AC5F71-3797-4A33-A952-15E56D1974D7}" presName="nodeTx" presStyleLbl="node1" presStyleIdx="2" presStyleCnt="6">
        <dgm:presLayoutVars>
          <dgm:bulletEnabled val="1"/>
        </dgm:presLayoutVars>
      </dgm:prSet>
      <dgm:spPr/>
    </dgm:pt>
    <dgm:pt modelId="{991A52E6-94B4-411B-AF41-5F40DE3E7A6C}" type="pres">
      <dgm:prSet presAssocID="{47AC5F71-3797-4A33-A952-15E56D1974D7}" presName="invisiNode" presStyleLbl="node1" presStyleIdx="2" presStyleCnt="6"/>
      <dgm:spPr/>
    </dgm:pt>
    <dgm:pt modelId="{1FBE49FE-5346-47EA-A140-3E09F0B434C6}" type="pres">
      <dgm:prSet presAssocID="{47AC5F71-3797-4A33-A952-15E56D1974D7}" presName="imagNode"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C2AB184C-967A-4A80-A7F2-44E5D0F29970}" type="pres">
      <dgm:prSet presAssocID="{C7E09CEE-DC0C-4755-ACB5-4E2E43EEB6B5}" presName="sibTrans" presStyleLbl="sibTrans2D1" presStyleIdx="0" presStyleCnt="0"/>
      <dgm:spPr/>
    </dgm:pt>
    <dgm:pt modelId="{4CA3A09F-69D2-4CF8-AC5B-B8F5D4044B9E}" type="pres">
      <dgm:prSet presAssocID="{4A2B4D1E-EA47-4E89-BB98-AF3985A06494}" presName="compNode" presStyleCnt="0"/>
      <dgm:spPr/>
    </dgm:pt>
    <dgm:pt modelId="{B1D693E4-3A48-4952-A41C-1512BC5C2FE8}" type="pres">
      <dgm:prSet presAssocID="{4A2B4D1E-EA47-4E89-BB98-AF3985A06494}" presName="bkgdShape" presStyleLbl="node1" presStyleIdx="3" presStyleCnt="6"/>
      <dgm:spPr/>
    </dgm:pt>
    <dgm:pt modelId="{5BFB7216-4DF6-4C18-A9FD-BD781F88BBE2}" type="pres">
      <dgm:prSet presAssocID="{4A2B4D1E-EA47-4E89-BB98-AF3985A06494}" presName="nodeTx" presStyleLbl="node1" presStyleIdx="3" presStyleCnt="6">
        <dgm:presLayoutVars>
          <dgm:bulletEnabled val="1"/>
        </dgm:presLayoutVars>
      </dgm:prSet>
      <dgm:spPr/>
    </dgm:pt>
    <dgm:pt modelId="{3881EC4E-65DA-41AC-984E-EB62A835D310}" type="pres">
      <dgm:prSet presAssocID="{4A2B4D1E-EA47-4E89-BB98-AF3985A06494}" presName="invisiNode" presStyleLbl="node1" presStyleIdx="3" presStyleCnt="6"/>
      <dgm:spPr/>
    </dgm:pt>
    <dgm:pt modelId="{0191C84B-764C-4F55-B77F-67F168ACBCCC}" type="pres">
      <dgm:prSet presAssocID="{4A2B4D1E-EA47-4E89-BB98-AF3985A06494}" presName="imagNode"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9648BC41-217D-410C-8E20-52C6B2AD4B58}" type="pres">
      <dgm:prSet presAssocID="{6A350FFB-6423-45B8-B7B5-0D100D5B8FDA}" presName="sibTrans" presStyleLbl="sibTrans2D1" presStyleIdx="0" presStyleCnt="0"/>
      <dgm:spPr/>
    </dgm:pt>
    <dgm:pt modelId="{5D4D45B8-ABA7-4CA2-AF00-D62BEAE1374E}" type="pres">
      <dgm:prSet presAssocID="{13D8A39D-9816-4778-8417-6C285DBEEFE0}" presName="compNode" presStyleCnt="0"/>
      <dgm:spPr/>
    </dgm:pt>
    <dgm:pt modelId="{710FC716-1AFD-4873-B9C5-DE50D27142C1}" type="pres">
      <dgm:prSet presAssocID="{13D8A39D-9816-4778-8417-6C285DBEEFE0}" presName="bkgdShape" presStyleLbl="node1" presStyleIdx="4" presStyleCnt="6"/>
      <dgm:spPr/>
    </dgm:pt>
    <dgm:pt modelId="{3F91B47E-7021-4455-ABF2-12AF67C48CFE}" type="pres">
      <dgm:prSet presAssocID="{13D8A39D-9816-4778-8417-6C285DBEEFE0}" presName="nodeTx" presStyleLbl="node1" presStyleIdx="4" presStyleCnt="6">
        <dgm:presLayoutVars>
          <dgm:bulletEnabled val="1"/>
        </dgm:presLayoutVars>
      </dgm:prSet>
      <dgm:spPr/>
    </dgm:pt>
    <dgm:pt modelId="{B6A8DC85-C364-4C23-96E0-932CA6F2B017}" type="pres">
      <dgm:prSet presAssocID="{13D8A39D-9816-4778-8417-6C285DBEEFE0}" presName="invisiNode" presStyleLbl="node1" presStyleIdx="4" presStyleCnt="6"/>
      <dgm:spPr/>
    </dgm:pt>
    <dgm:pt modelId="{BA73F272-D8D6-412D-B6D0-78CF2E721C7E}" type="pres">
      <dgm:prSet presAssocID="{13D8A39D-9816-4778-8417-6C285DBEEFE0}" presName="imagNode"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AD0458A9-BB0F-4EDC-909A-368B64E73C1C}" type="pres">
      <dgm:prSet presAssocID="{84A4FAD2-DDA0-47FC-867A-BBDD58D7ADA9}" presName="sibTrans" presStyleLbl="sibTrans2D1" presStyleIdx="0" presStyleCnt="0"/>
      <dgm:spPr/>
    </dgm:pt>
    <dgm:pt modelId="{1EC96CCB-F2F1-49BE-B179-04C59C22B85D}" type="pres">
      <dgm:prSet presAssocID="{D1D6099D-A294-4DBD-9A16-1B01FA410ED8}" presName="compNode" presStyleCnt="0"/>
      <dgm:spPr/>
    </dgm:pt>
    <dgm:pt modelId="{16852702-1FDF-455B-B196-8A4C78D50567}" type="pres">
      <dgm:prSet presAssocID="{D1D6099D-A294-4DBD-9A16-1B01FA410ED8}" presName="bkgdShape" presStyleLbl="node1" presStyleIdx="5" presStyleCnt="6"/>
      <dgm:spPr/>
    </dgm:pt>
    <dgm:pt modelId="{DBF67B90-BBFA-4EE0-B856-104536F6D777}" type="pres">
      <dgm:prSet presAssocID="{D1D6099D-A294-4DBD-9A16-1B01FA410ED8}" presName="nodeTx" presStyleLbl="node1" presStyleIdx="5" presStyleCnt="6">
        <dgm:presLayoutVars>
          <dgm:bulletEnabled val="1"/>
        </dgm:presLayoutVars>
      </dgm:prSet>
      <dgm:spPr/>
    </dgm:pt>
    <dgm:pt modelId="{C498BDB6-543B-4A28-8A3C-06EC268860E8}" type="pres">
      <dgm:prSet presAssocID="{D1D6099D-A294-4DBD-9A16-1B01FA410ED8}" presName="invisiNode" presStyleLbl="node1" presStyleIdx="5" presStyleCnt="6"/>
      <dgm:spPr/>
    </dgm:pt>
    <dgm:pt modelId="{55C59AA9-A0B0-4390-B050-4C57B572FB40}" type="pres">
      <dgm:prSet presAssocID="{D1D6099D-A294-4DBD-9A16-1B01FA410ED8}" presName="imagNode"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dgm:spPr>
    </dgm:pt>
  </dgm:ptLst>
  <dgm:cxnLst>
    <dgm:cxn modelId="{6CDCD001-34F3-4784-983B-0ED6646AD6AA}" srcId="{FAEE2467-8ABD-4DCD-9390-81B003653686}" destId="{D1D6099D-A294-4DBD-9A16-1B01FA410ED8}" srcOrd="5" destOrd="0" parTransId="{A64496E9-42D5-43CC-B523-D28897133B56}" sibTransId="{16F6B3BD-8CAF-4135-B5B5-E27F2DBA8AF3}"/>
    <dgm:cxn modelId="{5BD67B07-14DB-4ECC-8BD3-AAE13FDB99BB}" type="presOf" srcId="{C72EB1DE-02F3-4ADD-9490-EA31FBE8A642}" destId="{49771A4C-D322-4C45-B2A5-75268AF7F5BC}" srcOrd="0" destOrd="0" presId="urn:microsoft.com/office/officeart/2005/8/layout/hList7"/>
    <dgm:cxn modelId="{539A6215-122F-47B6-8F1A-B66B326DCD9A}" type="presOf" srcId="{7C524C01-2D96-4221-B5C9-24FBA0CD6476}" destId="{0C69D979-27FC-40CD-8AFE-33A77923965B}" srcOrd="0" destOrd="0" presId="urn:microsoft.com/office/officeart/2005/8/layout/hList7"/>
    <dgm:cxn modelId="{D19B3F25-1EC8-4DFF-A237-6EA414DEAF70}" type="presOf" srcId="{1488E551-DB1E-4165-BD0A-BC9C94DA0EF7}" destId="{5F4D3B61-DC8B-464C-9299-EB739D4A06EB}" srcOrd="1" destOrd="0" presId="urn:microsoft.com/office/officeart/2005/8/layout/hList7"/>
    <dgm:cxn modelId="{DDC8122D-FAC3-4E16-8B8A-0D517388E253}" srcId="{FAEE2467-8ABD-4DCD-9390-81B003653686}" destId="{4A2B4D1E-EA47-4E89-BB98-AF3985A06494}" srcOrd="3" destOrd="0" parTransId="{510D30B8-1982-4EF3-9B1C-47971C602194}" sibTransId="{6A350FFB-6423-45B8-B7B5-0D100D5B8FDA}"/>
    <dgm:cxn modelId="{3EBF7932-9AC7-4703-980B-2D7228BB83ED}" type="presOf" srcId="{1488E551-DB1E-4165-BD0A-BC9C94DA0EF7}" destId="{22E1F2D5-6972-4CCA-86FF-424D3F2688B0}" srcOrd="0" destOrd="0" presId="urn:microsoft.com/office/officeart/2005/8/layout/hList7"/>
    <dgm:cxn modelId="{E885F037-831B-481B-A456-5CB4D72A5D0B}" type="presOf" srcId="{4A2B4D1E-EA47-4E89-BB98-AF3985A06494}" destId="{5BFB7216-4DF6-4C18-A9FD-BD781F88BBE2}" srcOrd="1" destOrd="0" presId="urn:microsoft.com/office/officeart/2005/8/layout/hList7"/>
    <dgm:cxn modelId="{D8DCA546-AD5D-414F-8427-A39095675B3A}" type="presOf" srcId="{737E3BA3-A484-4BA8-A8AB-8AB624897EEF}" destId="{101B309C-8057-4F8B-8203-93B97E3DFF2F}" srcOrd="0" destOrd="0" presId="urn:microsoft.com/office/officeart/2005/8/layout/hList7"/>
    <dgm:cxn modelId="{13B02E47-4B97-4058-B860-B3881FAD8A07}" srcId="{FAEE2467-8ABD-4DCD-9390-81B003653686}" destId="{47AC5F71-3797-4A33-A952-15E56D1974D7}" srcOrd="2" destOrd="0" parTransId="{553428D0-D192-4BC2-9D11-F0C8145AF5BE}" sibTransId="{C7E09CEE-DC0C-4755-ACB5-4E2E43EEB6B5}"/>
    <dgm:cxn modelId="{13CE6B71-9A41-4860-8B01-FFFA21D6D787}" srcId="{FAEE2467-8ABD-4DCD-9390-81B003653686}" destId="{7C524C01-2D96-4221-B5C9-24FBA0CD6476}" srcOrd="1" destOrd="0" parTransId="{F2007741-F359-4A7F-8C29-1939BADB9779}" sibTransId="{C72EB1DE-02F3-4ADD-9490-EA31FBE8A642}"/>
    <dgm:cxn modelId="{92ADAF53-1E48-46C5-9DBB-6C170BDD58F1}" type="presOf" srcId="{13D8A39D-9816-4778-8417-6C285DBEEFE0}" destId="{710FC716-1AFD-4873-B9C5-DE50D27142C1}" srcOrd="0" destOrd="0" presId="urn:microsoft.com/office/officeart/2005/8/layout/hList7"/>
    <dgm:cxn modelId="{79261C74-DAA5-4217-9DF9-8D34446B7976}" type="presOf" srcId="{C7E09CEE-DC0C-4755-ACB5-4E2E43EEB6B5}" destId="{C2AB184C-967A-4A80-A7F2-44E5D0F29970}" srcOrd="0" destOrd="0" presId="urn:microsoft.com/office/officeart/2005/8/layout/hList7"/>
    <dgm:cxn modelId="{36E20855-5062-4C18-850A-163F86765892}" type="presOf" srcId="{47AC5F71-3797-4A33-A952-15E56D1974D7}" destId="{62424B0B-CEA7-4B1B-92D4-8F9EE8E0AF67}" srcOrd="0" destOrd="0" presId="urn:microsoft.com/office/officeart/2005/8/layout/hList7"/>
    <dgm:cxn modelId="{98933175-7AE0-41D3-833D-B55A77FAF42F}" type="presOf" srcId="{6A350FFB-6423-45B8-B7B5-0D100D5B8FDA}" destId="{9648BC41-217D-410C-8E20-52C6B2AD4B58}" srcOrd="0" destOrd="0" presId="urn:microsoft.com/office/officeart/2005/8/layout/hList7"/>
    <dgm:cxn modelId="{433C4D56-D581-4FDD-84F7-8EA882F6AF3C}" srcId="{FAEE2467-8ABD-4DCD-9390-81B003653686}" destId="{1488E551-DB1E-4165-BD0A-BC9C94DA0EF7}" srcOrd="0" destOrd="0" parTransId="{93D29899-48CF-4F65-9C11-4B533258E2C3}" sibTransId="{737E3BA3-A484-4BA8-A8AB-8AB624897EEF}"/>
    <dgm:cxn modelId="{436EF258-2B2F-41C7-AA54-92800B1BC88F}" type="presOf" srcId="{84A4FAD2-DDA0-47FC-867A-BBDD58D7ADA9}" destId="{AD0458A9-BB0F-4EDC-909A-368B64E73C1C}" srcOrd="0" destOrd="0" presId="urn:microsoft.com/office/officeart/2005/8/layout/hList7"/>
    <dgm:cxn modelId="{B0D37D7A-AB20-4A76-BD03-B3E62D7FF8D1}" type="presOf" srcId="{7C524C01-2D96-4221-B5C9-24FBA0CD6476}" destId="{D0DC959C-D0C6-40CD-8F6A-E0F293D2B6A4}" srcOrd="1" destOrd="0" presId="urn:microsoft.com/office/officeart/2005/8/layout/hList7"/>
    <dgm:cxn modelId="{F8C4FF83-5E14-4C50-93D7-C1FE15BDA74E}" type="presOf" srcId="{FAEE2467-8ABD-4DCD-9390-81B003653686}" destId="{0B375EB7-6E05-42EF-9830-1942D2AFCCBC}" srcOrd="0" destOrd="0" presId="urn:microsoft.com/office/officeart/2005/8/layout/hList7"/>
    <dgm:cxn modelId="{AFCCDB96-B1B0-4277-904C-25D983769FBA}" srcId="{FAEE2467-8ABD-4DCD-9390-81B003653686}" destId="{13D8A39D-9816-4778-8417-6C285DBEEFE0}" srcOrd="4" destOrd="0" parTransId="{C1D1C62E-90EF-4D19-9AC4-6622CAC5C709}" sibTransId="{84A4FAD2-DDA0-47FC-867A-BBDD58D7ADA9}"/>
    <dgm:cxn modelId="{CD050397-5279-4BA4-8948-35EA1A0AD481}" type="presOf" srcId="{D1D6099D-A294-4DBD-9A16-1B01FA410ED8}" destId="{DBF67B90-BBFA-4EE0-B856-104536F6D777}" srcOrd="1" destOrd="0" presId="urn:microsoft.com/office/officeart/2005/8/layout/hList7"/>
    <dgm:cxn modelId="{ED26919C-AEB7-4928-A847-5D3B2ABD735A}" type="presOf" srcId="{4A2B4D1E-EA47-4E89-BB98-AF3985A06494}" destId="{B1D693E4-3A48-4952-A41C-1512BC5C2FE8}" srcOrd="0" destOrd="0" presId="urn:microsoft.com/office/officeart/2005/8/layout/hList7"/>
    <dgm:cxn modelId="{1228B6B8-6853-452A-9A06-0B0EDD126481}" type="presOf" srcId="{47AC5F71-3797-4A33-A952-15E56D1974D7}" destId="{2B3F3B0C-FEDD-47EB-9A67-8316D6A70B23}" srcOrd="1" destOrd="0" presId="urn:microsoft.com/office/officeart/2005/8/layout/hList7"/>
    <dgm:cxn modelId="{773F5BD5-3E63-4BF8-BA7E-E5722A776958}" type="presOf" srcId="{13D8A39D-9816-4778-8417-6C285DBEEFE0}" destId="{3F91B47E-7021-4455-ABF2-12AF67C48CFE}" srcOrd="1" destOrd="0" presId="urn:microsoft.com/office/officeart/2005/8/layout/hList7"/>
    <dgm:cxn modelId="{A90C87F0-8349-4B00-8105-AED7CA68E98A}" type="presOf" srcId="{D1D6099D-A294-4DBD-9A16-1B01FA410ED8}" destId="{16852702-1FDF-455B-B196-8A4C78D50567}" srcOrd="0" destOrd="0" presId="urn:microsoft.com/office/officeart/2005/8/layout/hList7"/>
    <dgm:cxn modelId="{712999B6-7E7F-4A15-82FE-AB604EEAAB7C}" type="presParOf" srcId="{0B375EB7-6E05-42EF-9830-1942D2AFCCBC}" destId="{3D16202E-3DF3-43AE-B9C1-23EAB4C9E750}" srcOrd="0" destOrd="0" presId="urn:microsoft.com/office/officeart/2005/8/layout/hList7"/>
    <dgm:cxn modelId="{E0474983-05B9-4EB6-97AA-D95381CE1C16}" type="presParOf" srcId="{0B375EB7-6E05-42EF-9830-1942D2AFCCBC}" destId="{D5C43CA4-8BCB-43DF-8E7A-C9E42573A0C2}" srcOrd="1" destOrd="0" presId="urn:microsoft.com/office/officeart/2005/8/layout/hList7"/>
    <dgm:cxn modelId="{FD74934A-B94B-4D03-A682-C98689218DA2}" type="presParOf" srcId="{D5C43CA4-8BCB-43DF-8E7A-C9E42573A0C2}" destId="{4E1EAB9F-0DA2-4111-818A-162878629161}" srcOrd="0" destOrd="0" presId="urn:microsoft.com/office/officeart/2005/8/layout/hList7"/>
    <dgm:cxn modelId="{83BCD681-6D73-4E51-B14C-12F5ABD4D1D1}" type="presParOf" srcId="{4E1EAB9F-0DA2-4111-818A-162878629161}" destId="{22E1F2D5-6972-4CCA-86FF-424D3F2688B0}" srcOrd="0" destOrd="0" presId="urn:microsoft.com/office/officeart/2005/8/layout/hList7"/>
    <dgm:cxn modelId="{EFAF08A6-A361-4201-8798-317C96B9BB2C}" type="presParOf" srcId="{4E1EAB9F-0DA2-4111-818A-162878629161}" destId="{5F4D3B61-DC8B-464C-9299-EB739D4A06EB}" srcOrd="1" destOrd="0" presId="urn:microsoft.com/office/officeart/2005/8/layout/hList7"/>
    <dgm:cxn modelId="{D245FB8A-F1CF-4494-BFF6-B3AA7D618647}" type="presParOf" srcId="{4E1EAB9F-0DA2-4111-818A-162878629161}" destId="{0EFB7143-EF90-42C8-B0B9-D83AACB7E438}" srcOrd="2" destOrd="0" presId="urn:microsoft.com/office/officeart/2005/8/layout/hList7"/>
    <dgm:cxn modelId="{591BB15F-2748-441D-B939-62B5A1A5EBAD}" type="presParOf" srcId="{4E1EAB9F-0DA2-4111-818A-162878629161}" destId="{13E10B72-ECD3-4A67-82F9-5D60C93AB502}" srcOrd="3" destOrd="0" presId="urn:microsoft.com/office/officeart/2005/8/layout/hList7"/>
    <dgm:cxn modelId="{F4D8E9F5-4DB8-48A1-B567-F9B60C40C1E2}" type="presParOf" srcId="{D5C43CA4-8BCB-43DF-8E7A-C9E42573A0C2}" destId="{101B309C-8057-4F8B-8203-93B97E3DFF2F}" srcOrd="1" destOrd="0" presId="urn:microsoft.com/office/officeart/2005/8/layout/hList7"/>
    <dgm:cxn modelId="{B8A0F605-9182-41F6-9D12-11ED75C5BAB5}" type="presParOf" srcId="{D5C43CA4-8BCB-43DF-8E7A-C9E42573A0C2}" destId="{1D313D26-BFA0-498F-96B8-95CF3D18A200}" srcOrd="2" destOrd="0" presId="urn:microsoft.com/office/officeart/2005/8/layout/hList7"/>
    <dgm:cxn modelId="{62FE731D-954E-4808-8562-0B8509943678}" type="presParOf" srcId="{1D313D26-BFA0-498F-96B8-95CF3D18A200}" destId="{0C69D979-27FC-40CD-8AFE-33A77923965B}" srcOrd="0" destOrd="0" presId="urn:microsoft.com/office/officeart/2005/8/layout/hList7"/>
    <dgm:cxn modelId="{70EC4269-6802-4670-BD3E-D2416D985410}" type="presParOf" srcId="{1D313D26-BFA0-498F-96B8-95CF3D18A200}" destId="{D0DC959C-D0C6-40CD-8F6A-E0F293D2B6A4}" srcOrd="1" destOrd="0" presId="urn:microsoft.com/office/officeart/2005/8/layout/hList7"/>
    <dgm:cxn modelId="{A06E289C-6259-40B8-B920-C13C2461B70A}" type="presParOf" srcId="{1D313D26-BFA0-498F-96B8-95CF3D18A200}" destId="{F18AA2BF-160A-4EF4-9CDC-30D6D8BAF0C3}" srcOrd="2" destOrd="0" presId="urn:microsoft.com/office/officeart/2005/8/layout/hList7"/>
    <dgm:cxn modelId="{175F16D9-E4E5-438C-919D-E3C462556BE2}" type="presParOf" srcId="{1D313D26-BFA0-498F-96B8-95CF3D18A200}" destId="{C86AB833-C854-4AAB-ACD2-94BBF96FC31B}" srcOrd="3" destOrd="0" presId="urn:microsoft.com/office/officeart/2005/8/layout/hList7"/>
    <dgm:cxn modelId="{B80290DF-73C6-4A3D-83CB-E7720EE464A4}" type="presParOf" srcId="{D5C43CA4-8BCB-43DF-8E7A-C9E42573A0C2}" destId="{49771A4C-D322-4C45-B2A5-75268AF7F5BC}" srcOrd="3" destOrd="0" presId="urn:microsoft.com/office/officeart/2005/8/layout/hList7"/>
    <dgm:cxn modelId="{839C3BF3-2267-47DB-934F-FF7AB50EECC0}" type="presParOf" srcId="{D5C43CA4-8BCB-43DF-8E7A-C9E42573A0C2}" destId="{5075F5B4-8B34-43CF-AA37-A8D87E0D54A5}" srcOrd="4" destOrd="0" presId="urn:microsoft.com/office/officeart/2005/8/layout/hList7"/>
    <dgm:cxn modelId="{4ECD3133-9758-4AF7-9B6A-1C2941C2FCCF}" type="presParOf" srcId="{5075F5B4-8B34-43CF-AA37-A8D87E0D54A5}" destId="{62424B0B-CEA7-4B1B-92D4-8F9EE8E0AF67}" srcOrd="0" destOrd="0" presId="urn:microsoft.com/office/officeart/2005/8/layout/hList7"/>
    <dgm:cxn modelId="{CA281429-CDA8-4C26-A3B5-4B1329361238}" type="presParOf" srcId="{5075F5B4-8B34-43CF-AA37-A8D87E0D54A5}" destId="{2B3F3B0C-FEDD-47EB-9A67-8316D6A70B23}" srcOrd="1" destOrd="0" presId="urn:microsoft.com/office/officeart/2005/8/layout/hList7"/>
    <dgm:cxn modelId="{A9E31AA8-BE04-4DE7-AFD2-036BF5CD9F33}" type="presParOf" srcId="{5075F5B4-8B34-43CF-AA37-A8D87E0D54A5}" destId="{991A52E6-94B4-411B-AF41-5F40DE3E7A6C}" srcOrd="2" destOrd="0" presId="urn:microsoft.com/office/officeart/2005/8/layout/hList7"/>
    <dgm:cxn modelId="{DFDBE9B6-3BA8-420F-899A-B2B07F18A49D}" type="presParOf" srcId="{5075F5B4-8B34-43CF-AA37-A8D87E0D54A5}" destId="{1FBE49FE-5346-47EA-A140-3E09F0B434C6}" srcOrd="3" destOrd="0" presId="urn:microsoft.com/office/officeart/2005/8/layout/hList7"/>
    <dgm:cxn modelId="{A2439548-4F70-42C6-A79B-71A7C64716ED}" type="presParOf" srcId="{D5C43CA4-8BCB-43DF-8E7A-C9E42573A0C2}" destId="{C2AB184C-967A-4A80-A7F2-44E5D0F29970}" srcOrd="5" destOrd="0" presId="urn:microsoft.com/office/officeart/2005/8/layout/hList7"/>
    <dgm:cxn modelId="{0C3D1AA0-61FB-42CA-A4CB-A72079FF4735}" type="presParOf" srcId="{D5C43CA4-8BCB-43DF-8E7A-C9E42573A0C2}" destId="{4CA3A09F-69D2-4CF8-AC5B-B8F5D4044B9E}" srcOrd="6" destOrd="0" presId="urn:microsoft.com/office/officeart/2005/8/layout/hList7"/>
    <dgm:cxn modelId="{CC727CD9-F443-4E8F-A64F-36EBA0678BB6}" type="presParOf" srcId="{4CA3A09F-69D2-4CF8-AC5B-B8F5D4044B9E}" destId="{B1D693E4-3A48-4952-A41C-1512BC5C2FE8}" srcOrd="0" destOrd="0" presId="urn:microsoft.com/office/officeart/2005/8/layout/hList7"/>
    <dgm:cxn modelId="{349D6ECC-0C59-4B8C-9BAA-BF1EBD681400}" type="presParOf" srcId="{4CA3A09F-69D2-4CF8-AC5B-B8F5D4044B9E}" destId="{5BFB7216-4DF6-4C18-A9FD-BD781F88BBE2}" srcOrd="1" destOrd="0" presId="urn:microsoft.com/office/officeart/2005/8/layout/hList7"/>
    <dgm:cxn modelId="{75DCA274-63CD-4C19-BF14-C7E083E9EC7D}" type="presParOf" srcId="{4CA3A09F-69D2-4CF8-AC5B-B8F5D4044B9E}" destId="{3881EC4E-65DA-41AC-984E-EB62A835D310}" srcOrd="2" destOrd="0" presId="urn:microsoft.com/office/officeart/2005/8/layout/hList7"/>
    <dgm:cxn modelId="{C28A9C12-344E-42DD-BD64-06896FC7FCBE}" type="presParOf" srcId="{4CA3A09F-69D2-4CF8-AC5B-B8F5D4044B9E}" destId="{0191C84B-764C-4F55-B77F-67F168ACBCCC}" srcOrd="3" destOrd="0" presId="urn:microsoft.com/office/officeart/2005/8/layout/hList7"/>
    <dgm:cxn modelId="{887A925C-0742-4C7E-B9BE-6CF509D42500}" type="presParOf" srcId="{D5C43CA4-8BCB-43DF-8E7A-C9E42573A0C2}" destId="{9648BC41-217D-410C-8E20-52C6B2AD4B58}" srcOrd="7" destOrd="0" presId="urn:microsoft.com/office/officeart/2005/8/layout/hList7"/>
    <dgm:cxn modelId="{1DCA29E4-D293-46FB-9DC1-83BA285D1CA3}" type="presParOf" srcId="{D5C43CA4-8BCB-43DF-8E7A-C9E42573A0C2}" destId="{5D4D45B8-ABA7-4CA2-AF00-D62BEAE1374E}" srcOrd="8" destOrd="0" presId="urn:microsoft.com/office/officeart/2005/8/layout/hList7"/>
    <dgm:cxn modelId="{88B4F456-7863-4967-8C75-47C108252FD9}" type="presParOf" srcId="{5D4D45B8-ABA7-4CA2-AF00-D62BEAE1374E}" destId="{710FC716-1AFD-4873-B9C5-DE50D27142C1}" srcOrd="0" destOrd="0" presId="urn:microsoft.com/office/officeart/2005/8/layout/hList7"/>
    <dgm:cxn modelId="{E9FFBB3B-A62A-4399-819E-53296DCF4D64}" type="presParOf" srcId="{5D4D45B8-ABA7-4CA2-AF00-D62BEAE1374E}" destId="{3F91B47E-7021-4455-ABF2-12AF67C48CFE}" srcOrd="1" destOrd="0" presId="urn:microsoft.com/office/officeart/2005/8/layout/hList7"/>
    <dgm:cxn modelId="{748E5302-F3FC-40E0-8ED8-F8915C9D921D}" type="presParOf" srcId="{5D4D45B8-ABA7-4CA2-AF00-D62BEAE1374E}" destId="{B6A8DC85-C364-4C23-96E0-932CA6F2B017}" srcOrd="2" destOrd="0" presId="urn:microsoft.com/office/officeart/2005/8/layout/hList7"/>
    <dgm:cxn modelId="{6FC24A3C-1F63-41EB-8CE4-C0D478F8F23C}" type="presParOf" srcId="{5D4D45B8-ABA7-4CA2-AF00-D62BEAE1374E}" destId="{BA73F272-D8D6-412D-B6D0-78CF2E721C7E}" srcOrd="3" destOrd="0" presId="urn:microsoft.com/office/officeart/2005/8/layout/hList7"/>
    <dgm:cxn modelId="{69C35299-8300-44DE-943B-BF1DF220ACF0}" type="presParOf" srcId="{D5C43CA4-8BCB-43DF-8E7A-C9E42573A0C2}" destId="{AD0458A9-BB0F-4EDC-909A-368B64E73C1C}" srcOrd="9" destOrd="0" presId="urn:microsoft.com/office/officeart/2005/8/layout/hList7"/>
    <dgm:cxn modelId="{22702B7D-F8D5-4F01-9A8B-92B4B03089D6}" type="presParOf" srcId="{D5C43CA4-8BCB-43DF-8E7A-C9E42573A0C2}" destId="{1EC96CCB-F2F1-49BE-B179-04C59C22B85D}" srcOrd="10" destOrd="0" presId="urn:microsoft.com/office/officeart/2005/8/layout/hList7"/>
    <dgm:cxn modelId="{BB2A7558-7FAD-40DC-9A23-4197590D8EDB}" type="presParOf" srcId="{1EC96CCB-F2F1-49BE-B179-04C59C22B85D}" destId="{16852702-1FDF-455B-B196-8A4C78D50567}" srcOrd="0" destOrd="0" presId="urn:microsoft.com/office/officeart/2005/8/layout/hList7"/>
    <dgm:cxn modelId="{8BFDA291-D41F-429D-B10C-E02A4AC2879D}" type="presParOf" srcId="{1EC96CCB-F2F1-49BE-B179-04C59C22B85D}" destId="{DBF67B90-BBFA-4EE0-B856-104536F6D777}" srcOrd="1" destOrd="0" presId="urn:microsoft.com/office/officeart/2005/8/layout/hList7"/>
    <dgm:cxn modelId="{B598078A-F69D-4F75-B780-D88F7A3DADEE}" type="presParOf" srcId="{1EC96CCB-F2F1-49BE-B179-04C59C22B85D}" destId="{C498BDB6-543B-4A28-8A3C-06EC268860E8}" srcOrd="2" destOrd="0" presId="urn:microsoft.com/office/officeart/2005/8/layout/hList7"/>
    <dgm:cxn modelId="{A4DAD7ED-C3CE-4E1E-BC95-CB5F34160FC9}" type="presParOf" srcId="{1EC96CCB-F2F1-49BE-B179-04C59C22B85D}" destId="{55C59AA9-A0B0-4390-B050-4C57B572FB4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243FE-72D9-4D17-B44D-9E8EBCB10B6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6C90338B-F07A-4CDB-9393-F3DDD68A6B07}">
      <dgm:prSet>
        <dgm:style>
          <a:lnRef idx="1">
            <a:schemeClr val="dk1"/>
          </a:lnRef>
          <a:fillRef idx="2">
            <a:schemeClr val="dk1"/>
          </a:fillRef>
          <a:effectRef idx="1">
            <a:schemeClr val="dk1"/>
          </a:effectRef>
          <a:fontRef idx="minor">
            <a:schemeClr val="dk1"/>
          </a:fontRef>
        </dgm:style>
      </dgm:prSet>
      <dgm:spPr/>
      <dgm:t>
        <a:bodyPr/>
        <a:lstStyle/>
        <a:p>
          <a:r>
            <a:rPr lang="en-IN"/>
            <a:t>Broaden market share</a:t>
          </a:r>
        </a:p>
      </dgm:t>
    </dgm:pt>
    <dgm:pt modelId="{396C6B87-2B6E-4340-8EAE-80FD70DC0296}" type="parTrans" cxnId="{182CCBF7-C863-4BB8-8675-F19BC447218A}">
      <dgm:prSet/>
      <dgm:spPr/>
      <dgm:t>
        <a:bodyPr/>
        <a:lstStyle/>
        <a:p>
          <a:endParaRPr lang="en-IN"/>
        </a:p>
      </dgm:t>
    </dgm:pt>
    <dgm:pt modelId="{BA15837B-1807-4935-8040-B9DD7C0DF0B8}" type="sibTrans" cxnId="{182CCBF7-C863-4BB8-8675-F19BC447218A}">
      <dgm:prSet/>
      <dgm:spPr/>
      <dgm:t>
        <a:bodyPr/>
        <a:lstStyle/>
        <a:p>
          <a:endParaRPr lang="en-IN"/>
        </a:p>
      </dgm:t>
    </dgm:pt>
    <dgm:pt modelId="{E0EDFB45-18BF-4FAD-A53F-9E4E12DDC2F1}">
      <dgm:prSet>
        <dgm:style>
          <a:lnRef idx="1">
            <a:schemeClr val="dk1"/>
          </a:lnRef>
          <a:fillRef idx="2">
            <a:schemeClr val="dk1"/>
          </a:fillRef>
          <a:effectRef idx="1">
            <a:schemeClr val="dk1"/>
          </a:effectRef>
          <a:fontRef idx="minor">
            <a:schemeClr val="dk1"/>
          </a:fontRef>
        </dgm:style>
      </dgm:prSet>
      <dgm:spPr/>
      <dgm:t>
        <a:bodyPr/>
        <a:lstStyle/>
        <a:p>
          <a:r>
            <a:rPr lang="en-IN"/>
            <a:t>How? By targeting sales to best customers</a:t>
          </a:r>
        </a:p>
      </dgm:t>
    </dgm:pt>
    <dgm:pt modelId="{2021FD64-2A41-4228-AD7B-F63DF68D1360}" type="parTrans" cxnId="{D39B47A1-967A-4EF5-8572-100F616E420B}">
      <dgm:prSet/>
      <dgm:spPr/>
      <dgm:t>
        <a:bodyPr/>
        <a:lstStyle/>
        <a:p>
          <a:endParaRPr lang="en-IN"/>
        </a:p>
      </dgm:t>
    </dgm:pt>
    <dgm:pt modelId="{E83F7A5D-D233-48FA-A7B5-D8F3178ACE44}" type="sibTrans" cxnId="{D39B47A1-967A-4EF5-8572-100F616E420B}">
      <dgm:prSet/>
      <dgm:spPr/>
      <dgm:t>
        <a:bodyPr/>
        <a:lstStyle/>
        <a:p>
          <a:endParaRPr lang="en-IN"/>
        </a:p>
      </dgm:t>
    </dgm:pt>
    <dgm:pt modelId="{F8CC3B6C-ACFB-4570-A9B1-31E9708CEF2C}">
      <dgm:prSet>
        <dgm:style>
          <a:lnRef idx="1">
            <a:schemeClr val="dk1"/>
          </a:lnRef>
          <a:fillRef idx="2">
            <a:schemeClr val="dk1"/>
          </a:fillRef>
          <a:effectRef idx="1">
            <a:schemeClr val="dk1"/>
          </a:effectRef>
          <a:fontRef idx="minor">
            <a:schemeClr val="dk1"/>
          </a:fontRef>
        </dgm:style>
      </dgm:prSet>
      <dgm:spPr/>
      <dgm:t>
        <a:bodyPr/>
        <a:lstStyle/>
        <a:p>
          <a:r>
            <a:rPr lang="en-IN"/>
            <a:t>Extend product availability through an external website</a:t>
          </a:r>
        </a:p>
      </dgm:t>
    </dgm:pt>
    <dgm:pt modelId="{DB282CAE-36BC-4647-8E91-06BFE861CB7A}" type="parTrans" cxnId="{E49424E8-2645-480E-B22A-171873C12755}">
      <dgm:prSet/>
      <dgm:spPr/>
      <dgm:t>
        <a:bodyPr/>
        <a:lstStyle/>
        <a:p>
          <a:endParaRPr lang="en-IN"/>
        </a:p>
      </dgm:t>
    </dgm:pt>
    <dgm:pt modelId="{DB6421BB-C6A1-41E8-B31F-DA4E1246B284}" type="sibTrans" cxnId="{E49424E8-2645-480E-B22A-171873C12755}">
      <dgm:prSet/>
      <dgm:spPr/>
      <dgm:t>
        <a:bodyPr/>
        <a:lstStyle/>
        <a:p>
          <a:endParaRPr lang="en-IN"/>
        </a:p>
      </dgm:t>
    </dgm:pt>
    <dgm:pt modelId="{D8FF4AC7-307D-41A9-8DA0-A875B8EB513C}">
      <dgm:prSet>
        <dgm:style>
          <a:lnRef idx="1">
            <a:schemeClr val="dk1"/>
          </a:lnRef>
          <a:fillRef idx="2">
            <a:schemeClr val="dk1"/>
          </a:fillRef>
          <a:effectRef idx="1">
            <a:schemeClr val="dk1"/>
          </a:effectRef>
          <a:fontRef idx="minor">
            <a:schemeClr val="dk1"/>
          </a:fontRef>
        </dgm:style>
      </dgm:prSet>
      <dgm:spPr/>
      <dgm:t>
        <a:bodyPr/>
        <a:lstStyle/>
        <a:p>
          <a:r>
            <a:rPr lang="en-IN" dirty="0"/>
            <a:t>Reduce COST OF SALES through lowered PRODUCTION COSTS</a:t>
          </a:r>
        </a:p>
      </dgm:t>
    </dgm:pt>
    <dgm:pt modelId="{3A78B2AC-D473-455A-9BC1-F096D6761B39}" type="parTrans" cxnId="{EBAF3E0D-CC53-4A31-BF8E-CFABC9840882}">
      <dgm:prSet/>
      <dgm:spPr/>
      <dgm:t>
        <a:bodyPr/>
        <a:lstStyle/>
        <a:p>
          <a:endParaRPr lang="en-IN"/>
        </a:p>
      </dgm:t>
    </dgm:pt>
    <dgm:pt modelId="{21DE3710-E113-4E20-A8F7-6F1F76114991}" type="sibTrans" cxnId="{EBAF3E0D-CC53-4A31-BF8E-CFABC9840882}">
      <dgm:prSet/>
      <dgm:spPr/>
      <dgm:t>
        <a:bodyPr/>
        <a:lstStyle/>
        <a:p>
          <a:endParaRPr lang="en-IN"/>
        </a:p>
      </dgm:t>
    </dgm:pt>
    <dgm:pt modelId="{2D1FF2BC-48B3-4482-BF3D-291AF435BF56}" type="pres">
      <dgm:prSet presAssocID="{358243FE-72D9-4D17-B44D-9E8EBCB10B69}" presName="outerComposite" presStyleCnt="0">
        <dgm:presLayoutVars>
          <dgm:chMax val="5"/>
          <dgm:dir/>
          <dgm:resizeHandles val="exact"/>
        </dgm:presLayoutVars>
      </dgm:prSet>
      <dgm:spPr/>
    </dgm:pt>
    <dgm:pt modelId="{D0C76DE2-05A4-4E6D-B994-24E410779008}" type="pres">
      <dgm:prSet presAssocID="{358243FE-72D9-4D17-B44D-9E8EBCB10B69}" presName="dummyMaxCanvas" presStyleCnt="0">
        <dgm:presLayoutVars/>
      </dgm:prSet>
      <dgm:spPr/>
    </dgm:pt>
    <dgm:pt modelId="{AD211926-D11E-4B30-A407-37FE3032C39E}" type="pres">
      <dgm:prSet presAssocID="{358243FE-72D9-4D17-B44D-9E8EBCB10B69}" presName="FourNodes_1" presStyleLbl="node1" presStyleIdx="0" presStyleCnt="4">
        <dgm:presLayoutVars>
          <dgm:bulletEnabled val="1"/>
        </dgm:presLayoutVars>
      </dgm:prSet>
      <dgm:spPr/>
    </dgm:pt>
    <dgm:pt modelId="{1F08D101-9BF3-46A9-AA2D-1CE40FF9CC65}" type="pres">
      <dgm:prSet presAssocID="{358243FE-72D9-4D17-B44D-9E8EBCB10B69}" presName="FourNodes_2" presStyleLbl="node1" presStyleIdx="1" presStyleCnt="4">
        <dgm:presLayoutVars>
          <dgm:bulletEnabled val="1"/>
        </dgm:presLayoutVars>
      </dgm:prSet>
      <dgm:spPr/>
    </dgm:pt>
    <dgm:pt modelId="{0D579FD8-8AEA-4278-BE87-BA62FAE9974B}" type="pres">
      <dgm:prSet presAssocID="{358243FE-72D9-4D17-B44D-9E8EBCB10B69}" presName="FourNodes_3" presStyleLbl="node1" presStyleIdx="2" presStyleCnt="4">
        <dgm:presLayoutVars>
          <dgm:bulletEnabled val="1"/>
        </dgm:presLayoutVars>
      </dgm:prSet>
      <dgm:spPr/>
    </dgm:pt>
    <dgm:pt modelId="{91421011-E570-4A77-A661-10AC31BA0A60}" type="pres">
      <dgm:prSet presAssocID="{358243FE-72D9-4D17-B44D-9E8EBCB10B69}" presName="FourNodes_4" presStyleLbl="node1" presStyleIdx="3" presStyleCnt="4">
        <dgm:presLayoutVars>
          <dgm:bulletEnabled val="1"/>
        </dgm:presLayoutVars>
      </dgm:prSet>
      <dgm:spPr/>
    </dgm:pt>
    <dgm:pt modelId="{B3F6F4A9-D314-410B-ABC8-F46410356C59}" type="pres">
      <dgm:prSet presAssocID="{358243FE-72D9-4D17-B44D-9E8EBCB10B69}" presName="FourConn_1-2" presStyleLbl="fgAccFollowNode1" presStyleIdx="0" presStyleCnt="3">
        <dgm:presLayoutVars>
          <dgm:bulletEnabled val="1"/>
        </dgm:presLayoutVars>
      </dgm:prSet>
      <dgm:spPr/>
    </dgm:pt>
    <dgm:pt modelId="{B6B7CDB6-33B4-4B8F-8349-4C0CC5BF733E}" type="pres">
      <dgm:prSet presAssocID="{358243FE-72D9-4D17-B44D-9E8EBCB10B69}" presName="FourConn_2-3" presStyleLbl="fgAccFollowNode1" presStyleIdx="1" presStyleCnt="3">
        <dgm:presLayoutVars>
          <dgm:bulletEnabled val="1"/>
        </dgm:presLayoutVars>
      </dgm:prSet>
      <dgm:spPr/>
    </dgm:pt>
    <dgm:pt modelId="{88982243-DFF2-4E23-8189-DB6BD15A329C}" type="pres">
      <dgm:prSet presAssocID="{358243FE-72D9-4D17-B44D-9E8EBCB10B69}" presName="FourConn_3-4" presStyleLbl="fgAccFollowNode1" presStyleIdx="2" presStyleCnt="3">
        <dgm:presLayoutVars>
          <dgm:bulletEnabled val="1"/>
        </dgm:presLayoutVars>
      </dgm:prSet>
      <dgm:spPr/>
    </dgm:pt>
    <dgm:pt modelId="{9C7495D4-AFF0-4532-9A36-EAEA03D81C93}" type="pres">
      <dgm:prSet presAssocID="{358243FE-72D9-4D17-B44D-9E8EBCB10B69}" presName="FourNodes_1_text" presStyleLbl="node1" presStyleIdx="3" presStyleCnt="4">
        <dgm:presLayoutVars>
          <dgm:bulletEnabled val="1"/>
        </dgm:presLayoutVars>
      </dgm:prSet>
      <dgm:spPr/>
    </dgm:pt>
    <dgm:pt modelId="{B72EB0C1-E7EB-4BE1-A6A3-B60A188998F7}" type="pres">
      <dgm:prSet presAssocID="{358243FE-72D9-4D17-B44D-9E8EBCB10B69}" presName="FourNodes_2_text" presStyleLbl="node1" presStyleIdx="3" presStyleCnt="4">
        <dgm:presLayoutVars>
          <dgm:bulletEnabled val="1"/>
        </dgm:presLayoutVars>
      </dgm:prSet>
      <dgm:spPr/>
    </dgm:pt>
    <dgm:pt modelId="{C7C180C9-91A5-4055-A16A-9D788F61B421}" type="pres">
      <dgm:prSet presAssocID="{358243FE-72D9-4D17-B44D-9E8EBCB10B69}" presName="FourNodes_3_text" presStyleLbl="node1" presStyleIdx="3" presStyleCnt="4">
        <dgm:presLayoutVars>
          <dgm:bulletEnabled val="1"/>
        </dgm:presLayoutVars>
      </dgm:prSet>
      <dgm:spPr/>
    </dgm:pt>
    <dgm:pt modelId="{B5005682-AEF8-4118-B3C5-D5B27D1D44E7}" type="pres">
      <dgm:prSet presAssocID="{358243FE-72D9-4D17-B44D-9E8EBCB10B69}" presName="FourNodes_4_text" presStyleLbl="node1" presStyleIdx="3" presStyleCnt="4">
        <dgm:presLayoutVars>
          <dgm:bulletEnabled val="1"/>
        </dgm:presLayoutVars>
      </dgm:prSet>
      <dgm:spPr/>
    </dgm:pt>
  </dgm:ptLst>
  <dgm:cxnLst>
    <dgm:cxn modelId="{EBAF3E0D-CC53-4A31-BF8E-CFABC9840882}" srcId="{358243FE-72D9-4D17-B44D-9E8EBCB10B69}" destId="{D8FF4AC7-307D-41A9-8DA0-A875B8EB513C}" srcOrd="3" destOrd="0" parTransId="{3A78B2AC-D473-455A-9BC1-F096D6761B39}" sibTransId="{21DE3710-E113-4E20-A8F7-6F1F76114991}"/>
    <dgm:cxn modelId="{30BCA414-474B-4D4A-9C47-56847A259064}" type="presOf" srcId="{F8CC3B6C-ACFB-4570-A9B1-31E9708CEF2C}" destId="{C7C180C9-91A5-4055-A16A-9D788F61B421}" srcOrd="1" destOrd="0" presId="urn:microsoft.com/office/officeart/2005/8/layout/vProcess5"/>
    <dgm:cxn modelId="{684A205C-F155-4709-9E39-1EB366B551F7}" type="presOf" srcId="{BA15837B-1807-4935-8040-B9DD7C0DF0B8}" destId="{B3F6F4A9-D314-410B-ABC8-F46410356C59}" srcOrd="0" destOrd="0" presId="urn:microsoft.com/office/officeart/2005/8/layout/vProcess5"/>
    <dgm:cxn modelId="{0EA14959-2AF0-4224-B8FA-83A0F758B511}" type="presOf" srcId="{E83F7A5D-D233-48FA-A7B5-D8F3178ACE44}" destId="{B6B7CDB6-33B4-4B8F-8349-4C0CC5BF733E}" srcOrd="0" destOrd="0" presId="urn:microsoft.com/office/officeart/2005/8/layout/vProcess5"/>
    <dgm:cxn modelId="{66B6C65A-702E-4051-8618-AEFFD6B4E536}" type="presOf" srcId="{D8FF4AC7-307D-41A9-8DA0-A875B8EB513C}" destId="{B5005682-AEF8-4118-B3C5-D5B27D1D44E7}" srcOrd="1" destOrd="0" presId="urn:microsoft.com/office/officeart/2005/8/layout/vProcess5"/>
    <dgm:cxn modelId="{5B50828E-6508-495E-9A13-DEB9C04362E1}" type="presOf" srcId="{358243FE-72D9-4D17-B44D-9E8EBCB10B69}" destId="{2D1FF2BC-48B3-4482-BF3D-291AF435BF56}" srcOrd="0" destOrd="0" presId="urn:microsoft.com/office/officeart/2005/8/layout/vProcess5"/>
    <dgm:cxn modelId="{C75D6A9E-7722-4A22-8E2A-4AA8649385DC}" type="presOf" srcId="{DB6421BB-C6A1-41E8-B31F-DA4E1246B284}" destId="{88982243-DFF2-4E23-8189-DB6BD15A329C}" srcOrd="0" destOrd="0" presId="urn:microsoft.com/office/officeart/2005/8/layout/vProcess5"/>
    <dgm:cxn modelId="{D39B47A1-967A-4EF5-8572-100F616E420B}" srcId="{358243FE-72D9-4D17-B44D-9E8EBCB10B69}" destId="{E0EDFB45-18BF-4FAD-A53F-9E4E12DDC2F1}" srcOrd="1" destOrd="0" parTransId="{2021FD64-2A41-4228-AD7B-F63DF68D1360}" sibTransId="{E83F7A5D-D233-48FA-A7B5-D8F3178ACE44}"/>
    <dgm:cxn modelId="{BA5398A1-4E4A-4DB0-BC20-05A471A72C36}" type="presOf" srcId="{E0EDFB45-18BF-4FAD-A53F-9E4E12DDC2F1}" destId="{B72EB0C1-E7EB-4BE1-A6A3-B60A188998F7}" srcOrd="1" destOrd="0" presId="urn:microsoft.com/office/officeart/2005/8/layout/vProcess5"/>
    <dgm:cxn modelId="{EFE5C8A2-4A38-4EF5-B2A1-EAC942EFFEF4}" type="presOf" srcId="{6C90338B-F07A-4CDB-9393-F3DDD68A6B07}" destId="{9C7495D4-AFF0-4532-9A36-EAEA03D81C93}" srcOrd="1" destOrd="0" presId="urn:microsoft.com/office/officeart/2005/8/layout/vProcess5"/>
    <dgm:cxn modelId="{645FF8AF-3F7F-4F69-B4C5-C6981BBE25E0}" type="presOf" srcId="{D8FF4AC7-307D-41A9-8DA0-A875B8EB513C}" destId="{91421011-E570-4A77-A661-10AC31BA0A60}" srcOrd="0" destOrd="0" presId="urn:microsoft.com/office/officeart/2005/8/layout/vProcess5"/>
    <dgm:cxn modelId="{597328B2-5358-4F60-A7E7-811117480B6B}" type="presOf" srcId="{F8CC3B6C-ACFB-4570-A9B1-31E9708CEF2C}" destId="{0D579FD8-8AEA-4278-BE87-BA62FAE9974B}" srcOrd="0" destOrd="0" presId="urn:microsoft.com/office/officeart/2005/8/layout/vProcess5"/>
    <dgm:cxn modelId="{883D29C7-177D-4623-A754-5AEECF86E7E9}" type="presOf" srcId="{E0EDFB45-18BF-4FAD-A53F-9E4E12DDC2F1}" destId="{1F08D101-9BF3-46A9-AA2D-1CE40FF9CC65}" srcOrd="0" destOrd="0" presId="urn:microsoft.com/office/officeart/2005/8/layout/vProcess5"/>
    <dgm:cxn modelId="{E49424E8-2645-480E-B22A-171873C12755}" srcId="{358243FE-72D9-4D17-B44D-9E8EBCB10B69}" destId="{F8CC3B6C-ACFB-4570-A9B1-31E9708CEF2C}" srcOrd="2" destOrd="0" parTransId="{DB282CAE-36BC-4647-8E91-06BFE861CB7A}" sibTransId="{DB6421BB-C6A1-41E8-B31F-DA4E1246B284}"/>
    <dgm:cxn modelId="{855183EB-2616-4BA2-BC2C-151376D22354}" type="presOf" srcId="{6C90338B-F07A-4CDB-9393-F3DDD68A6B07}" destId="{AD211926-D11E-4B30-A407-37FE3032C39E}" srcOrd="0" destOrd="0" presId="urn:microsoft.com/office/officeart/2005/8/layout/vProcess5"/>
    <dgm:cxn modelId="{182CCBF7-C863-4BB8-8675-F19BC447218A}" srcId="{358243FE-72D9-4D17-B44D-9E8EBCB10B69}" destId="{6C90338B-F07A-4CDB-9393-F3DDD68A6B07}" srcOrd="0" destOrd="0" parTransId="{396C6B87-2B6E-4340-8EAE-80FD70DC0296}" sibTransId="{BA15837B-1807-4935-8040-B9DD7C0DF0B8}"/>
    <dgm:cxn modelId="{54664D16-BD37-4391-B43C-8E136BB0A097}" type="presParOf" srcId="{2D1FF2BC-48B3-4482-BF3D-291AF435BF56}" destId="{D0C76DE2-05A4-4E6D-B994-24E410779008}" srcOrd="0" destOrd="0" presId="urn:microsoft.com/office/officeart/2005/8/layout/vProcess5"/>
    <dgm:cxn modelId="{6B2E16F5-FCD9-4F72-B933-0D5A6F2A7D15}" type="presParOf" srcId="{2D1FF2BC-48B3-4482-BF3D-291AF435BF56}" destId="{AD211926-D11E-4B30-A407-37FE3032C39E}" srcOrd="1" destOrd="0" presId="urn:microsoft.com/office/officeart/2005/8/layout/vProcess5"/>
    <dgm:cxn modelId="{AB4BB929-FB85-43AB-B88D-36DD5A2FAB98}" type="presParOf" srcId="{2D1FF2BC-48B3-4482-BF3D-291AF435BF56}" destId="{1F08D101-9BF3-46A9-AA2D-1CE40FF9CC65}" srcOrd="2" destOrd="0" presId="urn:microsoft.com/office/officeart/2005/8/layout/vProcess5"/>
    <dgm:cxn modelId="{13F1D37B-77A0-4C83-8AC8-72F3365EB7EB}" type="presParOf" srcId="{2D1FF2BC-48B3-4482-BF3D-291AF435BF56}" destId="{0D579FD8-8AEA-4278-BE87-BA62FAE9974B}" srcOrd="3" destOrd="0" presId="urn:microsoft.com/office/officeart/2005/8/layout/vProcess5"/>
    <dgm:cxn modelId="{6C456795-2333-44CA-87C9-08A0B40995A5}" type="presParOf" srcId="{2D1FF2BC-48B3-4482-BF3D-291AF435BF56}" destId="{91421011-E570-4A77-A661-10AC31BA0A60}" srcOrd="4" destOrd="0" presId="urn:microsoft.com/office/officeart/2005/8/layout/vProcess5"/>
    <dgm:cxn modelId="{36F54D8B-A613-4C1D-8EE7-483C6FF36364}" type="presParOf" srcId="{2D1FF2BC-48B3-4482-BF3D-291AF435BF56}" destId="{B3F6F4A9-D314-410B-ABC8-F46410356C59}" srcOrd="5" destOrd="0" presId="urn:microsoft.com/office/officeart/2005/8/layout/vProcess5"/>
    <dgm:cxn modelId="{30C877C1-6FF1-425D-BC25-8D7D25149ADC}" type="presParOf" srcId="{2D1FF2BC-48B3-4482-BF3D-291AF435BF56}" destId="{B6B7CDB6-33B4-4B8F-8349-4C0CC5BF733E}" srcOrd="6" destOrd="0" presId="urn:microsoft.com/office/officeart/2005/8/layout/vProcess5"/>
    <dgm:cxn modelId="{3B31F1A4-A04D-430C-A5DC-25650CAF2533}" type="presParOf" srcId="{2D1FF2BC-48B3-4482-BF3D-291AF435BF56}" destId="{88982243-DFF2-4E23-8189-DB6BD15A329C}" srcOrd="7" destOrd="0" presId="urn:microsoft.com/office/officeart/2005/8/layout/vProcess5"/>
    <dgm:cxn modelId="{CEE9C028-7053-41B9-AC3C-C3A5BD3C04C0}" type="presParOf" srcId="{2D1FF2BC-48B3-4482-BF3D-291AF435BF56}" destId="{9C7495D4-AFF0-4532-9A36-EAEA03D81C93}" srcOrd="8" destOrd="0" presId="urn:microsoft.com/office/officeart/2005/8/layout/vProcess5"/>
    <dgm:cxn modelId="{31E92CFE-AB9A-4C4B-A2E6-C5D9B3A9FA32}" type="presParOf" srcId="{2D1FF2BC-48B3-4482-BF3D-291AF435BF56}" destId="{B72EB0C1-E7EB-4BE1-A6A3-B60A188998F7}" srcOrd="9" destOrd="0" presId="urn:microsoft.com/office/officeart/2005/8/layout/vProcess5"/>
    <dgm:cxn modelId="{324707A6-BDB0-4FFF-943F-B98109B229F4}" type="presParOf" srcId="{2D1FF2BC-48B3-4482-BF3D-291AF435BF56}" destId="{C7C180C9-91A5-4055-A16A-9D788F61B421}" srcOrd="10" destOrd="0" presId="urn:microsoft.com/office/officeart/2005/8/layout/vProcess5"/>
    <dgm:cxn modelId="{38701CDD-FEDA-4298-9E41-0C5DC22D00AE}" type="presParOf" srcId="{2D1FF2BC-48B3-4482-BF3D-291AF435BF56}" destId="{B5005682-AEF8-4118-B3C5-D5B27D1D44E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F2D5-6972-4CCA-86FF-424D3F2688B0}">
      <dsp:nvSpPr>
        <dsp:cNvPr id="0" name=""/>
        <dsp:cNvSpPr/>
      </dsp:nvSpPr>
      <dsp:spPr>
        <a:xfrm>
          <a:off x="128"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A large multinational manufacturing company that sells metal and composite bicycles.</a:t>
          </a:r>
        </a:p>
      </dsp:txBody>
      <dsp:txXfrm>
        <a:off x="128" y="1740535"/>
        <a:ext cx="1709811" cy="1740535"/>
      </dsp:txXfrm>
    </dsp:sp>
    <dsp:sp modelId="{13E10B72-ECD3-4A67-82F9-5D60C93AB502}">
      <dsp:nvSpPr>
        <dsp:cNvPr id="0" name=""/>
        <dsp:cNvSpPr/>
      </dsp:nvSpPr>
      <dsp:spPr>
        <a:xfrm>
          <a:off x="130536" y="261080"/>
          <a:ext cx="1448995" cy="144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9D979-27FC-40CD-8AFE-33A77923965B}">
      <dsp:nvSpPr>
        <dsp:cNvPr id="0" name=""/>
        <dsp:cNvSpPr/>
      </dsp:nvSpPr>
      <dsp:spPr>
        <a:xfrm>
          <a:off x="1761234"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Base operation is in Bothell, Washington with 290 employees. </a:t>
          </a:r>
        </a:p>
      </dsp:txBody>
      <dsp:txXfrm>
        <a:off x="1761234" y="1740535"/>
        <a:ext cx="1709811" cy="1740535"/>
      </dsp:txXfrm>
    </dsp:sp>
    <dsp:sp modelId="{C86AB833-C854-4AAB-ACD2-94BBF96FC31B}">
      <dsp:nvSpPr>
        <dsp:cNvPr id="0" name=""/>
        <dsp:cNvSpPr/>
      </dsp:nvSpPr>
      <dsp:spPr>
        <a:xfrm>
          <a:off x="1891642" y="261080"/>
          <a:ext cx="1448995" cy="14489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424B0B-CEA7-4B1B-92D4-8F9EE8E0AF67}">
      <dsp:nvSpPr>
        <dsp:cNvPr id="0" name=""/>
        <dsp:cNvSpPr/>
      </dsp:nvSpPr>
      <dsp:spPr>
        <a:xfrm>
          <a:off x="3522340"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Distributes products to North America, Europe and Asian commercial markets.</a:t>
          </a:r>
        </a:p>
      </dsp:txBody>
      <dsp:txXfrm>
        <a:off x="3522340" y="1740535"/>
        <a:ext cx="1709811" cy="1740535"/>
      </dsp:txXfrm>
    </dsp:sp>
    <dsp:sp modelId="{1FBE49FE-5346-47EA-A140-3E09F0B434C6}">
      <dsp:nvSpPr>
        <dsp:cNvPr id="0" name=""/>
        <dsp:cNvSpPr/>
      </dsp:nvSpPr>
      <dsp:spPr>
        <a:xfrm>
          <a:off x="3652749" y="261080"/>
          <a:ext cx="1448995" cy="144899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693E4-3A48-4952-A41C-1512BC5C2FE8}">
      <dsp:nvSpPr>
        <dsp:cNvPr id="0" name=""/>
        <dsp:cNvSpPr/>
      </dsp:nvSpPr>
      <dsp:spPr>
        <a:xfrm>
          <a:off x="5283447"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In 2000s, a small manufacturing plant was established in Mexico, to manufacture critical subcomponents.</a:t>
          </a:r>
        </a:p>
      </dsp:txBody>
      <dsp:txXfrm>
        <a:off x="5283447" y="1740535"/>
        <a:ext cx="1709811" cy="1740535"/>
      </dsp:txXfrm>
    </dsp:sp>
    <dsp:sp modelId="{0191C84B-764C-4F55-B77F-67F168ACBCCC}">
      <dsp:nvSpPr>
        <dsp:cNvPr id="0" name=""/>
        <dsp:cNvSpPr/>
      </dsp:nvSpPr>
      <dsp:spPr>
        <a:xfrm>
          <a:off x="5413855" y="261080"/>
          <a:ext cx="1448995" cy="144899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0FC716-1AFD-4873-B9C5-DE50D27142C1}">
      <dsp:nvSpPr>
        <dsp:cNvPr id="0" name=""/>
        <dsp:cNvSpPr/>
      </dsp:nvSpPr>
      <dsp:spPr>
        <a:xfrm>
          <a:off x="7044553"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But the final assembly of manufactured subcomponents happens at base operation location i.e. Bothell, Washington.</a:t>
          </a:r>
        </a:p>
      </dsp:txBody>
      <dsp:txXfrm>
        <a:off x="7044553" y="1740535"/>
        <a:ext cx="1709811" cy="1740535"/>
      </dsp:txXfrm>
    </dsp:sp>
    <dsp:sp modelId="{BA73F272-D8D6-412D-B6D0-78CF2E721C7E}">
      <dsp:nvSpPr>
        <dsp:cNvPr id="0" name=""/>
        <dsp:cNvSpPr/>
      </dsp:nvSpPr>
      <dsp:spPr>
        <a:xfrm>
          <a:off x="7174961" y="261080"/>
          <a:ext cx="1448995" cy="144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852702-1FDF-455B-B196-8A4C78D50567}">
      <dsp:nvSpPr>
        <dsp:cNvPr id="0" name=""/>
        <dsp:cNvSpPr/>
      </dsp:nvSpPr>
      <dsp:spPr>
        <a:xfrm>
          <a:off x="8805659" y="0"/>
          <a:ext cx="1709811" cy="4351338"/>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t>In one year’s time the manufacturing plant in Mexico became the sole manufacturer and distributor of touring bicycle products.</a:t>
          </a:r>
        </a:p>
      </dsp:txBody>
      <dsp:txXfrm>
        <a:off x="8805659" y="1740535"/>
        <a:ext cx="1709811" cy="1740535"/>
      </dsp:txXfrm>
    </dsp:sp>
    <dsp:sp modelId="{55C59AA9-A0B0-4390-B050-4C57B572FB40}">
      <dsp:nvSpPr>
        <dsp:cNvPr id="0" name=""/>
        <dsp:cNvSpPr/>
      </dsp:nvSpPr>
      <dsp:spPr>
        <a:xfrm>
          <a:off x="8936067" y="261080"/>
          <a:ext cx="1448995" cy="1448995"/>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16202E-3DF3-43AE-B9C1-23EAB4C9E750}">
      <dsp:nvSpPr>
        <dsp:cNvPr id="0" name=""/>
        <dsp:cNvSpPr/>
      </dsp:nvSpPr>
      <dsp:spPr>
        <a:xfrm>
          <a:off x="420623" y="3481070"/>
          <a:ext cx="9674352" cy="652700"/>
        </a:xfrm>
        <a:prstGeom prst="leftRightArrow">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11926-D11E-4B30-A407-37FE3032C39E}">
      <dsp:nvSpPr>
        <dsp:cNvPr id="0" name=""/>
        <dsp:cNvSpPr/>
      </dsp:nvSpPr>
      <dsp:spPr>
        <a:xfrm>
          <a:off x="0" y="0"/>
          <a:ext cx="8412480" cy="95729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Broaden market share</a:t>
          </a:r>
        </a:p>
      </dsp:txBody>
      <dsp:txXfrm>
        <a:off x="28038" y="28038"/>
        <a:ext cx="7298593" cy="901218"/>
      </dsp:txXfrm>
    </dsp:sp>
    <dsp:sp modelId="{1F08D101-9BF3-46A9-AA2D-1CE40FF9CC65}">
      <dsp:nvSpPr>
        <dsp:cNvPr id="0" name=""/>
        <dsp:cNvSpPr/>
      </dsp:nvSpPr>
      <dsp:spPr>
        <a:xfrm>
          <a:off x="704545" y="1131347"/>
          <a:ext cx="8412480" cy="95729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How? By targeting sales to best customers</a:t>
          </a:r>
        </a:p>
      </dsp:txBody>
      <dsp:txXfrm>
        <a:off x="732583" y="1159385"/>
        <a:ext cx="7029617" cy="901218"/>
      </dsp:txXfrm>
    </dsp:sp>
    <dsp:sp modelId="{0D579FD8-8AEA-4278-BE87-BA62FAE9974B}">
      <dsp:nvSpPr>
        <dsp:cNvPr id="0" name=""/>
        <dsp:cNvSpPr/>
      </dsp:nvSpPr>
      <dsp:spPr>
        <a:xfrm>
          <a:off x="1398574" y="2262695"/>
          <a:ext cx="8412480" cy="95729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Extend product availability through an external website</a:t>
          </a:r>
        </a:p>
      </dsp:txBody>
      <dsp:txXfrm>
        <a:off x="1426612" y="2290733"/>
        <a:ext cx="7040133" cy="901218"/>
      </dsp:txXfrm>
    </dsp:sp>
    <dsp:sp modelId="{91421011-E570-4A77-A661-10AC31BA0A60}">
      <dsp:nvSpPr>
        <dsp:cNvPr id="0" name=""/>
        <dsp:cNvSpPr/>
      </dsp:nvSpPr>
      <dsp:spPr>
        <a:xfrm>
          <a:off x="2103119" y="3394043"/>
          <a:ext cx="8412480" cy="95729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Reduce COST OF SALES through lowered PRODUCTION COSTS</a:t>
          </a:r>
        </a:p>
      </dsp:txBody>
      <dsp:txXfrm>
        <a:off x="2131157" y="3422081"/>
        <a:ext cx="7029617" cy="901218"/>
      </dsp:txXfrm>
    </dsp:sp>
    <dsp:sp modelId="{B3F6F4A9-D314-410B-ABC8-F46410356C59}">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7930242" y="733200"/>
        <a:ext cx="342233" cy="468236"/>
      </dsp:txXfrm>
    </dsp:sp>
    <dsp:sp modelId="{B6B7CDB6-33B4-4B8F-8349-4C0CC5BF733E}">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8634787" y="1864548"/>
        <a:ext cx="342233" cy="468236"/>
      </dsp:txXfrm>
    </dsp:sp>
    <dsp:sp modelId="{88982243-DFF2-4E23-8189-DB6BD15A329C}">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46F4-1E51-8658-A9DF-D30D5EEAE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1B8C7-72E2-C9CF-F665-F4BF4DDFD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AE6D3-C520-BC65-2441-0DDEAAB44095}"/>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E10313C5-3DC1-F112-5704-0160DF523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655F8-21E3-FEEA-C747-2897DEB85D59}"/>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279852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2684-049C-56EE-2FFE-0305E4D1CF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23BACB-CB7B-AA73-D960-F2ED8B026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A7124-6F3A-DDD6-EB44-1E7F1B030A88}"/>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4E545E8D-E955-C844-7B94-7721FB482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1A77C-CF78-0C0B-BB6A-E059F8EEABCD}"/>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55209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154D3-D3BC-12EE-14D5-FA69CD189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B0E17-3F8F-A36E-9C45-F7468EFBC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18C12-488E-10D2-695B-C1E534029838}"/>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6332B24E-1278-5231-C8EF-6A449FA190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5C38D-B028-5A93-8B3F-2A37C97851BF}"/>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217548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0ADA-4A25-5EE0-0CF9-9C6B9CA2C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C49F0-1F26-BAEF-2172-8615EBE8D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EA03D-FF39-F8B5-A2AA-AF85D4560E5B}"/>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74F63A34-C936-27F9-F88A-AEF32ECEA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59898-0C5E-C13C-83F1-985553F4A534}"/>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185744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ABC6-1A5F-E0BA-5DDE-510C91A2FB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2CCDB3-98A8-FA58-9A3E-6871CCF9B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73BA6-903E-8EAB-AD54-3E66E6E4DF30}"/>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FF00779C-3C49-A08B-85EB-42C6367C9E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7667C-E937-CB2E-3198-E6234B54F4AA}"/>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413882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0C59-7EA8-35D8-4591-3E0652A52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53BFE-1E0D-F619-6D94-922F3A307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CCE3E1-7486-B4B5-38E0-CD2C994DF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55BE3E-E546-F58C-D6A8-C861F7E78449}"/>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6" name="Footer Placeholder 5">
            <a:extLst>
              <a:ext uri="{FF2B5EF4-FFF2-40B4-BE49-F238E27FC236}">
                <a16:creationId xmlns:a16="http://schemas.microsoft.com/office/drawing/2014/main" id="{44E4ACFB-BCA3-D4C2-03E1-2986D1065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A382A-696F-F140-98EB-198A42145175}"/>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80250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23E0-A0BE-FAAA-1C9D-9172A95E17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ED398-3531-A656-06DA-8FE007D9F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FE214-B8E8-AF1D-5047-30A58C706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9E7419-5322-58D6-E573-E398D6867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DF1A8-6B59-BD0B-FBAE-620F44FFD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3B03D6-2969-9EF0-E4B4-440640196AD1}"/>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8" name="Footer Placeholder 7">
            <a:extLst>
              <a:ext uri="{FF2B5EF4-FFF2-40B4-BE49-F238E27FC236}">
                <a16:creationId xmlns:a16="http://schemas.microsoft.com/office/drawing/2014/main" id="{A74ECB12-37D7-B145-6BD2-4D02FCCC74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1E9380-1FCA-76CD-4A16-25A341E39969}"/>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238421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F67C-5FC6-FD40-34AE-647EB34F3D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692459-4BFC-C5B9-A6BB-95AC161FC17E}"/>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4" name="Footer Placeholder 3">
            <a:extLst>
              <a:ext uri="{FF2B5EF4-FFF2-40B4-BE49-F238E27FC236}">
                <a16:creationId xmlns:a16="http://schemas.microsoft.com/office/drawing/2014/main" id="{2B1CED4D-0917-254B-C0B8-559565BD8F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41214C-7BC3-3A6F-2E12-67C44F0240F1}"/>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194821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FE3B-EA78-82BC-CA63-3140F12B74AC}"/>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3" name="Footer Placeholder 2">
            <a:extLst>
              <a:ext uri="{FF2B5EF4-FFF2-40B4-BE49-F238E27FC236}">
                <a16:creationId xmlns:a16="http://schemas.microsoft.com/office/drawing/2014/main" id="{4402BA7C-A4E8-DD3E-2E00-84FC80D2A2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94BFCA-A715-C03F-89BE-6567FAF95047}"/>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28255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5CBA-0849-4347-1EA2-7DA5061BE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AFF17A-FE29-3A13-3B6D-E45996B81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C1F7CE-1718-05B4-773E-54B8CD27D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768E8-D75B-C70D-916A-DCED2BDCE687}"/>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6" name="Footer Placeholder 5">
            <a:extLst>
              <a:ext uri="{FF2B5EF4-FFF2-40B4-BE49-F238E27FC236}">
                <a16:creationId xmlns:a16="http://schemas.microsoft.com/office/drawing/2014/main" id="{32C0CC62-69BB-5EE1-7210-BEC60DDB2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0FE43D-7F1F-5988-CD4E-3828DF416D49}"/>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205616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994E-D21E-A243-C09D-B2DDAF7A5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3971DD-8FCE-DDA8-8EF4-B822122CD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1E197D-D124-BD31-1CCC-BBBA100BE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407B3-F361-C4AA-F209-78609B81BF79}"/>
              </a:ext>
            </a:extLst>
          </p:cNvPr>
          <p:cNvSpPr>
            <a:spLocks noGrp="1"/>
          </p:cNvSpPr>
          <p:nvPr>
            <p:ph type="dt" sz="half" idx="10"/>
          </p:nvPr>
        </p:nvSpPr>
        <p:spPr/>
        <p:txBody>
          <a:bodyPr/>
          <a:lstStyle/>
          <a:p>
            <a:fld id="{8250819C-FAC7-44A4-84F2-278FFA155BC4}" type="datetimeFigureOut">
              <a:rPr lang="en-IN" smtClean="0"/>
              <a:t>10-12-2023</a:t>
            </a:fld>
            <a:endParaRPr lang="en-IN"/>
          </a:p>
        </p:txBody>
      </p:sp>
      <p:sp>
        <p:nvSpPr>
          <p:cNvPr id="6" name="Footer Placeholder 5">
            <a:extLst>
              <a:ext uri="{FF2B5EF4-FFF2-40B4-BE49-F238E27FC236}">
                <a16:creationId xmlns:a16="http://schemas.microsoft.com/office/drawing/2014/main" id="{77D298C1-31BE-D90C-AC76-A0DFF97EE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5FB21-8FA7-7E8F-180F-4CF13A772CD5}"/>
              </a:ext>
            </a:extLst>
          </p:cNvPr>
          <p:cNvSpPr>
            <a:spLocks noGrp="1"/>
          </p:cNvSpPr>
          <p:nvPr>
            <p:ph type="sldNum" sz="quarter" idx="12"/>
          </p:nvPr>
        </p:nvSpPr>
        <p:spPr/>
        <p:txBody>
          <a:bodyPr/>
          <a:lstStyle/>
          <a:p>
            <a:fld id="{B0126D1B-66CD-4744-8931-B84757FFCD9D}" type="slidenum">
              <a:rPr lang="en-IN" smtClean="0"/>
              <a:t>‹#›</a:t>
            </a:fld>
            <a:endParaRPr lang="en-IN"/>
          </a:p>
        </p:txBody>
      </p:sp>
    </p:spTree>
    <p:extLst>
      <p:ext uri="{BB962C8B-B14F-4D97-AF65-F5344CB8AC3E}">
        <p14:creationId xmlns:p14="http://schemas.microsoft.com/office/powerpoint/2010/main" val="349317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66BF7-F3E9-F1D2-AF3B-17F80CE70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1524A8-EBD9-C189-E5F4-CD2819CEB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FB269-8365-362B-48F5-AF30CC32E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0819C-FAC7-44A4-84F2-278FFA155BC4}" type="datetimeFigureOut">
              <a:rPr lang="en-IN" smtClean="0"/>
              <a:t>10-12-2023</a:t>
            </a:fld>
            <a:endParaRPr lang="en-IN"/>
          </a:p>
        </p:txBody>
      </p:sp>
      <p:sp>
        <p:nvSpPr>
          <p:cNvPr id="5" name="Footer Placeholder 4">
            <a:extLst>
              <a:ext uri="{FF2B5EF4-FFF2-40B4-BE49-F238E27FC236}">
                <a16:creationId xmlns:a16="http://schemas.microsoft.com/office/drawing/2014/main" id="{B661E4C7-2C4B-471D-1789-D45EC4BB3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958339-70A8-F6A8-0E86-6F46F4F9C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6D1B-66CD-4744-8931-B84757FFCD9D}" type="slidenum">
              <a:rPr lang="en-IN" smtClean="0"/>
              <a:t>‹#›</a:t>
            </a:fld>
            <a:endParaRPr lang="en-IN"/>
          </a:p>
        </p:txBody>
      </p:sp>
    </p:spTree>
    <p:extLst>
      <p:ext uri="{BB962C8B-B14F-4D97-AF65-F5344CB8AC3E}">
        <p14:creationId xmlns:p14="http://schemas.microsoft.com/office/powerpoint/2010/main" val="83467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BA3A-934F-67C2-6A50-753411ED1E71}"/>
              </a:ext>
            </a:extLst>
          </p:cNvPr>
          <p:cNvSpPr>
            <a:spLocks noGrp="1"/>
          </p:cNvSpPr>
          <p:nvPr>
            <p:ph type="ctrTitle"/>
          </p:nvPr>
        </p:nvSpPr>
        <p:spPr/>
        <p:txBody>
          <a:bodyPr>
            <a:normAutofit fontScale="90000"/>
          </a:bodyPr>
          <a:lstStyle/>
          <a:p>
            <a:r>
              <a:rPr lang="en-IN" b="1" dirty="0"/>
              <a:t>TEAM 4</a:t>
            </a:r>
            <a:br>
              <a:rPr lang="en-IN" b="1" dirty="0"/>
            </a:br>
            <a:r>
              <a:rPr lang="en-IN" b="1" dirty="0"/>
              <a:t>P_294 Manufacturing Analytics</a:t>
            </a:r>
            <a:br>
              <a:rPr lang="en-IN" dirty="0"/>
            </a:br>
            <a:endParaRPr lang="en-IN" sz="2700" dirty="0"/>
          </a:p>
        </p:txBody>
      </p:sp>
      <p:sp>
        <p:nvSpPr>
          <p:cNvPr id="3" name="Subtitle 2">
            <a:extLst>
              <a:ext uri="{FF2B5EF4-FFF2-40B4-BE49-F238E27FC236}">
                <a16:creationId xmlns:a16="http://schemas.microsoft.com/office/drawing/2014/main" id="{7E8B497A-9863-D431-A791-78ABCEC2061C}"/>
              </a:ext>
            </a:extLst>
          </p:cNvPr>
          <p:cNvSpPr>
            <a:spLocks noGrp="1"/>
          </p:cNvSpPr>
          <p:nvPr>
            <p:ph type="subTitle" idx="1"/>
          </p:nvPr>
        </p:nvSpPr>
        <p:spPr>
          <a:xfrm>
            <a:off x="1696720" y="3185478"/>
            <a:ext cx="9144000" cy="1655762"/>
          </a:xfrm>
        </p:spPr>
        <p:txBody>
          <a:bodyPr>
            <a:normAutofit fontScale="40000" lnSpcReduction="20000"/>
          </a:bodyPr>
          <a:lstStyle/>
          <a:p>
            <a:endParaRPr lang="en-IN" dirty="0"/>
          </a:p>
          <a:p>
            <a:pPr>
              <a:lnSpc>
                <a:spcPct val="120000"/>
              </a:lnSpc>
              <a:spcBef>
                <a:spcPts val="600"/>
              </a:spcBef>
            </a:pPr>
            <a:r>
              <a:rPr lang="en-IN" sz="9800" dirty="0"/>
              <a:t>Team Members</a:t>
            </a:r>
            <a:br>
              <a:rPr lang="en-IN" sz="5100" dirty="0"/>
            </a:br>
            <a:r>
              <a:rPr lang="en-IN" sz="5100" dirty="0"/>
              <a:t>Harshith N, Priti Jagtap, Prakruti </a:t>
            </a:r>
            <a:r>
              <a:rPr lang="en-IN" sz="5100" dirty="0" err="1"/>
              <a:t>Kunjal</a:t>
            </a:r>
            <a:r>
              <a:rPr lang="en-IN" sz="5100" dirty="0"/>
              <a:t> Thakor, Bhavin Bijal Parmar, </a:t>
            </a:r>
            <a:r>
              <a:rPr lang="en-IN" sz="5100" dirty="0" err="1"/>
              <a:t>Snehal</a:t>
            </a:r>
            <a:r>
              <a:rPr lang="en-IN" sz="5100" dirty="0"/>
              <a:t> Satish Pujari, Mayank </a:t>
            </a:r>
            <a:r>
              <a:rPr lang="en-IN" sz="5100" dirty="0" err="1"/>
              <a:t>Chikane</a:t>
            </a:r>
            <a:r>
              <a:rPr lang="en-IN" sz="5100" dirty="0"/>
              <a:t> , R. </a:t>
            </a:r>
            <a:r>
              <a:rPr lang="en-IN" sz="5100" dirty="0" err="1"/>
              <a:t>Jayasowmya</a:t>
            </a:r>
            <a:endParaRPr lang="en-IN" sz="9600" dirty="0"/>
          </a:p>
        </p:txBody>
      </p:sp>
    </p:spTree>
    <p:extLst>
      <p:ext uri="{BB962C8B-B14F-4D97-AF65-F5344CB8AC3E}">
        <p14:creationId xmlns:p14="http://schemas.microsoft.com/office/powerpoint/2010/main" val="102807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586B-7D56-CE56-8BD7-BF419E5BB7B0}"/>
              </a:ext>
            </a:extLst>
          </p:cNvPr>
          <p:cNvSpPr>
            <a:spLocks noGrp="1"/>
          </p:cNvSpPr>
          <p:nvPr>
            <p:ph type="title"/>
          </p:nvPr>
        </p:nvSpPr>
        <p:spPr/>
        <p:txBody>
          <a:bodyPr/>
          <a:lstStyle/>
          <a:p>
            <a:pPr algn="ctr"/>
            <a:r>
              <a:rPr lang="en-IN" dirty="0"/>
              <a:t>Excel Dashboard</a:t>
            </a:r>
          </a:p>
        </p:txBody>
      </p:sp>
      <p:pic>
        <p:nvPicPr>
          <p:cNvPr id="5" name="Content Placeholder 4">
            <a:extLst>
              <a:ext uri="{FF2B5EF4-FFF2-40B4-BE49-F238E27FC236}">
                <a16:creationId xmlns:a16="http://schemas.microsoft.com/office/drawing/2014/main" id="{BAA775EF-3C93-B9B3-6F86-7BA8DA527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1018"/>
            <a:ext cx="10515600" cy="4459100"/>
          </a:xfrm>
        </p:spPr>
      </p:pic>
    </p:spTree>
    <p:extLst>
      <p:ext uri="{BB962C8B-B14F-4D97-AF65-F5344CB8AC3E}">
        <p14:creationId xmlns:p14="http://schemas.microsoft.com/office/powerpoint/2010/main" val="317808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051D-681B-0F32-EFE9-934C91AAE793}"/>
              </a:ext>
            </a:extLst>
          </p:cNvPr>
          <p:cNvSpPr>
            <a:spLocks noGrp="1"/>
          </p:cNvSpPr>
          <p:nvPr>
            <p:ph type="title"/>
          </p:nvPr>
        </p:nvSpPr>
        <p:spPr/>
        <p:txBody>
          <a:bodyPr/>
          <a:lstStyle/>
          <a:p>
            <a:pPr algn="ctr"/>
            <a:r>
              <a:rPr lang="en-IN" dirty="0"/>
              <a:t>Continue…</a:t>
            </a:r>
          </a:p>
        </p:txBody>
      </p:sp>
      <p:pic>
        <p:nvPicPr>
          <p:cNvPr id="5" name="Content Placeholder 4">
            <a:extLst>
              <a:ext uri="{FF2B5EF4-FFF2-40B4-BE49-F238E27FC236}">
                <a16:creationId xmlns:a16="http://schemas.microsoft.com/office/drawing/2014/main" id="{31A197EF-1721-0EF4-C62B-07DF04F77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70212"/>
            <a:ext cx="10905565" cy="4589929"/>
          </a:xfrm>
        </p:spPr>
      </p:pic>
    </p:spTree>
    <p:extLst>
      <p:ext uri="{BB962C8B-B14F-4D97-AF65-F5344CB8AC3E}">
        <p14:creationId xmlns:p14="http://schemas.microsoft.com/office/powerpoint/2010/main" val="127176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950A-2551-834B-7166-F3AF24ED0EE4}"/>
              </a:ext>
            </a:extLst>
          </p:cNvPr>
          <p:cNvSpPr>
            <a:spLocks noGrp="1"/>
          </p:cNvSpPr>
          <p:nvPr>
            <p:ph type="title"/>
          </p:nvPr>
        </p:nvSpPr>
        <p:spPr>
          <a:xfrm>
            <a:off x="356512" y="0"/>
            <a:ext cx="10515600" cy="982639"/>
          </a:xfrm>
        </p:spPr>
        <p:txBody>
          <a:bodyPr/>
          <a:lstStyle/>
          <a:p>
            <a:pPr algn="ctr"/>
            <a:r>
              <a:rPr lang="en-US" dirty="0"/>
              <a:t>Tableau Dashboard</a:t>
            </a:r>
            <a:endParaRPr lang="en-IN" dirty="0"/>
          </a:p>
        </p:txBody>
      </p:sp>
      <p:pic>
        <p:nvPicPr>
          <p:cNvPr id="5" name="Content Placeholder 4">
            <a:extLst>
              <a:ext uri="{FF2B5EF4-FFF2-40B4-BE49-F238E27FC236}">
                <a16:creationId xmlns:a16="http://schemas.microsoft.com/office/drawing/2014/main" id="{CF530E14-21AC-BC01-28E0-8D127CE8E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12" y="913724"/>
            <a:ext cx="11380563" cy="5500724"/>
          </a:xfrm>
        </p:spPr>
      </p:pic>
    </p:spTree>
    <p:extLst>
      <p:ext uri="{BB962C8B-B14F-4D97-AF65-F5344CB8AC3E}">
        <p14:creationId xmlns:p14="http://schemas.microsoft.com/office/powerpoint/2010/main" val="151186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E063-C8C5-973D-CD0D-45B98352CBA2}"/>
              </a:ext>
            </a:extLst>
          </p:cNvPr>
          <p:cNvSpPr>
            <a:spLocks noGrp="1"/>
          </p:cNvSpPr>
          <p:nvPr>
            <p:ph type="title"/>
          </p:nvPr>
        </p:nvSpPr>
        <p:spPr>
          <a:xfrm>
            <a:off x="532262" y="107453"/>
            <a:ext cx="10072879" cy="916130"/>
          </a:xfrm>
        </p:spPr>
        <p:txBody>
          <a:bodyPr/>
          <a:lstStyle/>
          <a:p>
            <a:pPr algn="ctr"/>
            <a:r>
              <a:rPr lang="en-US" dirty="0"/>
              <a:t>Continue…</a:t>
            </a:r>
            <a:endParaRPr lang="en-IN" dirty="0"/>
          </a:p>
        </p:txBody>
      </p:sp>
      <p:pic>
        <p:nvPicPr>
          <p:cNvPr id="5" name="Content Placeholder 4">
            <a:extLst>
              <a:ext uri="{FF2B5EF4-FFF2-40B4-BE49-F238E27FC236}">
                <a16:creationId xmlns:a16="http://schemas.microsoft.com/office/drawing/2014/main" id="{F85E2471-A72B-C12A-BA7D-EF601DC730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0" b="4644"/>
          <a:stretch/>
        </p:blipFill>
        <p:spPr>
          <a:xfrm>
            <a:off x="403440" y="818866"/>
            <a:ext cx="11429143" cy="5486400"/>
          </a:xfrm>
        </p:spPr>
      </p:pic>
    </p:spTree>
    <p:extLst>
      <p:ext uri="{BB962C8B-B14F-4D97-AF65-F5344CB8AC3E}">
        <p14:creationId xmlns:p14="http://schemas.microsoft.com/office/powerpoint/2010/main" val="266798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AB8E-8A01-1645-1232-507685A442DB}"/>
              </a:ext>
            </a:extLst>
          </p:cNvPr>
          <p:cNvSpPr>
            <a:spLocks noGrp="1"/>
          </p:cNvSpPr>
          <p:nvPr>
            <p:ph type="title"/>
          </p:nvPr>
        </p:nvSpPr>
        <p:spPr>
          <a:xfrm>
            <a:off x="619836" y="204717"/>
            <a:ext cx="10515600" cy="723332"/>
          </a:xfrm>
        </p:spPr>
        <p:txBody>
          <a:bodyPr/>
          <a:lstStyle/>
          <a:p>
            <a:pPr algn="ctr"/>
            <a:r>
              <a:rPr lang="en-US" dirty="0"/>
              <a:t>Continue…</a:t>
            </a:r>
            <a:endParaRPr lang="en-IN" dirty="0"/>
          </a:p>
        </p:txBody>
      </p:sp>
      <p:pic>
        <p:nvPicPr>
          <p:cNvPr id="5" name="Content Placeholder 4">
            <a:extLst>
              <a:ext uri="{FF2B5EF4-FFF2-40B4-BE49-F238E27FC236}">
                <a16:creationId xmlns:a16="http://schemas.microsoft.com/office/drawing/2014/main" id="{27F02276-E73B-CC22-32EB-69DC1ACFDF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12"/>
          <a:stretch/>
        </p:blipFill>
        <p:spPr>
          <a:xfrm>
            <a:off x="491319" y="928050"/>
            <a:ext cx="11273051" cy="5363568"/>
          </a:xfrm>
        </p:spPr>
      </p:pic>
    </p:spTree>
    <p:extLst>
      <p:ext uri="{BB962C8B-B14F-4D97-AF65-F5344CB8AC3E}">
        <p14:creationId xmlns:p14="http://schemas.microsoft.com/office/powerpoint/2010/main" val="201471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A6B5-1943-7E4B-DD7D-D94C5802BF5C}"/>
              </a:ext>
            </a:extLst>
          </p:cNvPr>
          <p:cNvSpPr>
            <a:spLocks noGrp="1"/>
          </p:cNvSpPr>
          <p:nvPr>
            <p:ph type="title"/>
          </p:nvPr>
        </p:nvSpPr>
        <p:spPr>
          <a:xfrm>
            <a:off x="736980" y="95535"/>
            <a:ext cx="10616820" cy="982638"/>
          </a:xfrm>
        </p:spPr>
        <p:txBody>
          <a:bodyPr/>
          <a:lstStyle/>
          <a:p>
            <a:pPr algn="ctr"/>
            <a:r>
              <a:rPr lang="en-US" dirty="0"/>
              <a:t>Power Bi Dashboard</a:t>
            </a:r>
            <a:endParaRPr lang="en-IN" dirty="0"/>
          </a:p>
        </p:txBody>
      </p:sp>
      <p:pic>
        <p:nvPicPr>
          <p:cNvPr id="5" name="Content Placeholder 4">
            <a:extLst>
              <a:ext uri="{FF2B5EF4-FFF2-40B4-BE49-F238E27FC236}">
                <a16:creationId xmlns:a16="http://schemas.microsoft.com/office/drawing/2014/main" id="{FDFB12DF-5F69-9300-48CC-2196643180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55" t="14187" r="18945" b="18066"/>
          <a:stretch/>
        </p:blipFill>
        <p:spPr>
          <a:xfrm>
            <a:off x="614149" y="941696"/>
            <a:ext cx="10918209" cy="5551179"/>
          </a:xfrm>
        </p:spPr>
      </p:pic>
    </p:spTree>
    <p:extLst>
      <p:ext uri="{BB962C8B-B14F-4D97-AF65-F5344CB8AC3E}">
        <p14:creationId xmlns:p14="http://schemas.microsoft.com/office/powerpoint/2010/main" val="393985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004A-9B07-7C9D-F4B6-179934CFA962}"/>
              </a:ext>
            </a:extLst>
          </p:cNvPr>
          <p:cNvSpPr>
            <a:spLocks noGrp="1"/>
          </p:cNvSpPr>
          <p:nvPr>
            <p:ph type="title"/>
          </p:nvPr>
        </p:nvSpPr>
        <p:spPr>
          <a:xfrm>
            <a:off x="464023" y="191069"/>
            <a:ext cx="10889777" cy="900753"/>
          </a:xfrm>
        </p:spPr>
        <p:txBody>
          <a:bodyPr/>
          <a:lstStyle/>
          <a:p>
            <a:pPr algn="ctr"/>
            <a:r>
              <a:rPr lang="en-US" dirty="0"/>
              <a:t>Continue…</a:t>
            </a:r>
            <a:endParaRPr lang="en-IN" dirty="0"/>
          </a:p>
        </p:txBody>
      </p:sp>
      <p:pic>
        <p:nvPicPr>
          <p:cNvPr id="5" name="Content Placeholder 4">
            <a:extLst>
              <a:ext uri="{FF2B5EF4-FFF2-40B4-BE49-F238E27FC236}">
                <a16:creationId xmlns:a16="http://schemas.microsoft.com/office/drawing/2014/main" id="{1DA86AAC-3CF3-A88B-19F7-B50795376B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15" t="14501" r="18553" b="18065"/>
          <a:stretch/>
        </p:blipFill>
        <p:spPr>
          <a:xfrm>
            <a:off x="459474" y="914401"/>
            <a:ext cx="11569404" cy="5752529"/>
          </a:xfrm>
        </p:spPr>
      </p:pic>
    </p:spTree>
    <p:extLst>
      <p:ext uri="{BB962C8B-B14F-4D97-AF65-F5344CB8AC3E}">
        <p14:creationId xmlns:p14="http://schemas.microsoft.com/office/powerpoint/2010/main" val="196474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0C07-CFA4-7C39-CF39-7A956163A16B}"/>
              </a:ext>
            </a:extLst>
          </p:cNvPr>
          <p:cNvSpPr>
            <a:spLocks noGrp="1"/>
          </p:cNvSpPr>
          <p:nvPr>
            <p:ph type="title"/>
          </p:nvPr>
        </p:nvSpPr>
        <p:spPr>
          <a:xfrm>
            <a:off x="409433" y="191069"/>
            <a:ext cx="10944367" cy="709683"/>
          </a:xfrm>
        </p:spPr>
        <p:txBody>
          <a:bodyPr/>
          <a:lstStyle/>
          <a:p>
            <a:pPr algn="ctr"/>
            <a:r>
              <a:rPr lang="en-US" dirty="0"/>
              <a:t>Continue…</a:t>
            </a:r>
            <a:endParaRPr lang="en-IN" dirty="0"/>
          </a:p>
        </p:txBody>
      </p:sp>
      <p:pic>
        <p:nvPicPr>
          <p:cNvPr id="5" name="Content Placeholder 4">
            <a:extLst>
              <a:ext uri="{FF2B5EF4-FFF2-40B4-BE49-F238E27FC236}">
                <a16:creationId xmlns:a16="http://schemas.microsoft.com/office/drawing/2014/main" id="{6CFC233F-5676-B04A-15E5-2FCC5FF683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62" t="14186" r="18730" b="17438"/>
          <a:stretch/>
        </p:blipFill>
        <p:spPr>
          <a:xfrm>
            <a:off x="286603" y="900752"/>
            <a:ext cx="11505063" cy="5592123"/>
          </a:xfrm>
        </p:spPr>
      </p:pic>
    </p:spTree>
    <p:extLst>
      <p:ext uri="{BB962C8B-B14F-4D97-AF65-F5344CB8AC3E}">
        <p14:creationId xmlns:p14="http://schemas.microsoft.com/office/powerpoint/2010/main" val="168203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B7D6-15DF-227E-58D9-FDD87ECDC391}"/>
              </a:ext>
            </a:extLst>
          </p:cNvPr>
          <p:cNvSpPr>
            <a:spLocks noGrp="1"/>
          </p:cNvSpPr>
          <p:nvPr>
            <p:ph type="title"/>
          </p:nvPr>
        </p:nvSpPr>
        <p:spPr/>
        <p:txBody>
          <a:bodyPr/>
          <a:lstStyle/>
          <a:p>
            <a:pPr algn="ctr"/>
            <a:r>
              <a:rPr lang="en-IN" dirty="0"/>
              <a:t>Strategies to improve sales</a:t>
            </a:r>
          </a:p>
        </p:txBody>
      </p:sp>
      <p:sp>
        <p:nvSpPr>
          <p:cNvPr id="3" name="Content Placeholder 2">
            <a:extLst>
              <a:ext uri="{FF2B5EF4-FFF2-40B4-BE49-F238E27FC236}">
                <a16:creationId xmlns:a16="http://schemas.microsoft.com/office/drawing/2014/main" id="{77ECD345-DC35-3640-D94D-9964953B8690}"/>
              </a:ext>
            </a:extLst>
          </p:cNvPr>
          <p:cNvSpPr>
            <a:spLocks noGrp="1"/>
          </p:cNvSpPr>
          <p:nvPr>
            <p:ph idx="1"/>
          </p:nvPr>
        </p:nvSpPr>
        <p:spPr/>
        <p:txBody>
          <a:bodyPr>
            <a:normAutofit fontScale="92500" lnSpcReduction="10000"/>
          </a:bodyPr>
          <a:lstStyle/>
          <a:p>
            <a:r>
              <a:rPr lang="en-IN" dirty="0"/>
              <a:t>Top 10 customers( Power Bi dashboard)- Offer exclusive discounts, early access or special perks or family coupons to buy more cycles</a:t>
            </a:r>
          </a:p>
          <a:p>
            <a:r>
              <a:rPr lang="en-IN" dirty="0"/>
              <a:t>Spend 2% of profit in E-marketing business.</a:t>
            </a:r>
          </a:p>
          <a:p>
            <a:r>
              <a:rPr lang="en-IN" dirty="0"/>
              <a:t>Plan to open manufacturing plants in Australia( as it as exhibited high sales) and in Africa, Europe or South America as they exhibit lower GDP compared to North America(Bothell, Washington present manufacturing plant) so that production cost and labour cost goes down. </a:t>
            </a:r>
          </a:p>
          <a:p>
            <a:r>
              <a:rPr lang="en-IN" dirty="0"/>
              <a:t>Encourage unique customers to become regular customers by offering benefit plans.</a:t>
            </a:r>
          </a:p>
          <a:p>
            <a:r>
              <a:rPr lang="en-IN" dirty="0"/>
              <a:t>Implement personalised marketing campaigns based on customer preferences and behaviours.</a:t>
            </a:r>
          </a:p>
        </p:txBody>
      </p:sp>
    </p:spTree>
    <p:extLst>
      <p:ext uri="{BB962C8B-B14F-4D97-AF65-F5344CB8AC3E}">
        <p14:creationId xmlns:p14="http://schemas.microsoft.com/office/powerpoint/2010/main" val="81278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8A079E-B050-F350-3743-6FBF2353B660}"/>
              </a:ext>
            </a:extLst>
          </p:cNvPr>
          <p:cNvSpPr>
            <a:spLocks noGrp="1"/>
          </p:cNvSpPr>
          <p:nvPr>
            <p:ph idx="1"/>
          </p:nvPr>
        </p:nvSpPr>
        <p:spPr>
          <a:xfrm>
            <a:off x="1237964" y="2060811"/>
            <a:ext cx="9415819" cy="2347415"/>
          </a:xfrm>
        </p:spPr>
        <p:txBody>
          <a:bodyPr>
            <a:normAutofit/>
          </a:bodyPr>
          <a:lstStyle/>
          <a:p>
            <a:pPr marL="0" indent="0" algn="ctr">
              <a:buNone/>
            </a:pPr>
            <a:r>
              <a:rPr lang="en-US" sz="6600" b="1" dirty="0"/>
              <a:t>THANK YOU</a:t>
            </a:r>
            <a:endParaRPr lang="en-IN" sz="6600" b="1" dirty="0"/>
          </a:p>
        </p:txBody>
      </p:sp>
    </p:spTree>
    <p:extLst>
      <p:ext uri="{BB962C8B-B14F-4D97-AF65-F5344CB8AC3E}">
        <p14:creationId xmlns:p14="http://schemas.microsoft.com/office/powerpoint/2010/main" val="129864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DF55-547E-6A97-0621-FB85DAFD4826}"/>
              </a:ext>
            </a:extLst>
          </p:cNvPr>
          <p:cNvSpPr>
            <a:spLocks noGrp="1"/>
          </p:cNvSpPr>
          <p:nvPr>
            <p:ph type="title"/>
          </p:nvPr>
        </p:nvSpPr>
        <p:spPr/>
        <p:txBody>
          <a:bodyPr/>
          <a:lstStyle/>
          <a:p>
            <a:r>
              <a:rPr lang="en-IN" dirty="0"/>
              <a:t>Adventure Works Cycles Company Details</a:t>
            </a:r>
          </a:p>
        </p:txBody>
      </p:sp>
      <p:graphicFrame>
        <p:nvGraphicFramePr>
          <p:cNvPr id="5" name="Content Placeholder 4">
            <a:extLst>
              <a:ext uri="{FF2B5EF4-FFF2-40B4-BE49-F238E27FC236}">
                <a16:creationId xmlns:a16="http://schemas.microsoft.com/office/drawing/2014/main" id="{DDF375B7-8028-9D55-2534-71041C780FBF}"/>
              </a:ext>
            </a:extLst>
          </p:cNvPr>
          <p:cNvGraphicFramePr>
            <a:graphicFrameLocks noGrp="1"/>
          </p:cNvGraphicFramePr>
          <p:nvPr>
            <p:ph idx="1"/>
            <p:extLst>
              <p:ext uri="{D42A27DB-BD31-4B8C-83A1-F6EECF244321}">
                <p14:modId xmlns:p14="http://schemas.microsoft.com/office/powerpoint/2010/main" val="625860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26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75EA-F14B-0D6B-64E5-8AA1A3F65F9E}"/>
              </a:ext>
            </a:extLst>
          </p:cNvPr>
          <p:cNvSpPr>
            <a:spLocks noGrp="1"/>
          </p:cNvSpPr>
          <p:nvPr>
            <p:ph type="title"/>
          </p:nvPr>
        </p:nvSpPr>
        <p:spPr/>
        <p:txBody>
          <a:bodyPr/>
          <a:lstStyle/>
          <a:p>
            <a:pPr algn="ctr"/>
            <a:r>
              <a:rPr lang="en-IN" dirty="0"/>
              <a:t>Business Problem</a:t>
            </a:r>
          </a:p>
        </p:txBody>
      </p:sp>
      <p:graphicFrame>
        <p:nvGraphicFramePr>
          <p:cNvPr id="4" name="Content Placeholder 3">
            <a:extLst>
              <a:ext uri="{FF2B5EF4-FFF2-40B4-BE49-F238E27FC236}">
                <a16:creationId xmlns:a16="http://schemas.microsoft.com/office/drawing/2014/main" id="{5E2A44E0-5AAA-4752-71CC-238BF78E8A85}"/>
              </a:ext>
            </a:extLst>
          </p:cNvPr>
          <p:cNvGraphicFramePr>
            <a:graphicFrameLocks noGrp="1"/>
          </p:cNvGraphicFramePr>
          <p:nvPr>
            <p:ph idx="1"/>
            <p:extLst>
              <p:ext uri="{D42A27DB-BD31-4B8C-83A1-F6EECF244321}">
                <p14:modId xmlns:p14="http://schemas.microsoft.com/office/powerpoint/2010/main" val="2515706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11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F630A-232F-6B76-CEC9-13A84198165E}"/>
              </a:ext>
            </a:extLst>
          </p:cNvPr>
          <p:cNvSpPr>
            <a:spLocks noGrp="1"/>
          </p:cNvSpPr>
          <p:nvPr>
            <p:ph type="title"/>
          </p:nvPr>
        </p:nvSpPr>
        <p:spPr>
          <a:xfrm>
            <a:off x="1088922" y="2544993"/>
            <a:ext cx="10515600" cy="1325563"/>
          </a:xfrm>
        </p:spPr>
        <p:txBody>
          <a:bodyPr/>
          <a:lstStyle/>
          <a:p>
            <a:pPr algn="ctr"/>
            <a:r>
              <a:rPr lang="en-IN" dirty="0"/>
              <a:t>Data Model</a:t>
            </a:r>
          </a:p>
        </p:txBody>
      </p:sp>
    </p:spTree>
    <p:extLst>
      <p:ext uri="{BB962C8B-B14F-4D97-AF65-F5344CB8AC3E}">
        <p14:creationId xmlns:p14="http://schemas.microsoft.com/office/powerpoint/2010/main" val="218966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8F74-F4B5-F3FD-F179-D45C20B6C9B7}"/>
              </a:ext>
            </a:extLst>
          </p:cNvPr>
          <p:cNvSpPr>
            <a:spLocks noGrp="1"/>
          </p:cNvSpPr>
          <p:nvPr>
            <p:ph type="title"/>
          </p:nvPr>
        </p:nvSpPr>
        <p:spPr/>
        <p:txBody>
          <a:bodyPr/>
          <a:lstStyle/>
          <a:p>
            <a:pPr algn="ctr"/>
            <a:r>
              <a:rPr lang="en-IN" dirty="0"/>
              <a:t>Excel Data Model</a:t>
            </a:r>
          </a:p>
        </p:txBody>
      </p:sp>
      <p:sp>
        <p:nvSpPr>
          <p:cNvPr id="3" name="Content Placeholder 2">
            <a:extLst>
              <a:ext uri="{FF2B5EF4-FFF2-40B4-BE49-F238E27FC236}">
                <a16:creationId xmlns:a16="http://schemas.microsoft.com/office/drawing/2014/main" id="{C1F8BEB2-168B-B5E2-DDC1-718B692015E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FC573DE-664E-C4D0-15EB-FC83D8198DF1}"/>
              </a:ext>
            </a:extLst>
          </p:cNvPr>
          <p:cNvPicPr>
            <a:picLocks noChangeAspect="1"/>
          </p:cNvPicPr>
          <p:nvPr/>
        </p:nvPicPr>
        <p:blipFill rotWithShape="1">
          <a:blip r:embed="rId2"/>
          <a:srcRect l="1979" t="21219" r="5508" b="7990"/>
          <a:stretch/>
        </p:blipFill>
        <p:spPr>
          <a:xfrm>
            <a:off x="838200" y="1825625"/>
            <a:ext cx="10515600" cy="4351338"/>
          </a:xfrm>
          <a:prstGeom prst="rect">
            <a:avLst/>
          </a:prstGeom>
        </p:spPr>
      </p:pic>
    </p:spTree>
    <p:extLst>
      <p:ext uri="{BB962C8B-B14F-4D97-AF65-F5344CB8AC3E}">
        <p14:creationId xmlns:p14="http://schemas.microsoft.com/office/powerpoint/2010/main" val="10009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9889-9C41-51F8-E043-5DE5486F0A01}"/>
              </a:ext>
            </a:extLst>
          </p:cNvPr>
          <p:cNvSpPr>
            <a:spLocks noGrp="1"/>
          </p:cNvSpPr>
          <p:nvPr>
            <p:ph type="title"/>
          </p:nvPr>
        </p:nvSpPr>
        <p:spPr/>
        <p:txBody>
          <a:bodyPr/>
          <a:lstStyle/>
          <a:p>
            <a:pPr algn="ctr"/>
            <a:r>
              <a:rPr lang="en-US" dirty="0"/>
              <a:t>Tableau Data Model</a:t>
            </a:r>
            <a:endParaRPr lang="en-IN" dirty="0"/>
          </a:p>
        </p:txBody>
      </p:sp>
      <p:pic>
        <p:nvPicPr>
          <p:cNvPr id="9" name="Content Placeholder 8">
            <a:extLst>
              <a:ext uri="{FF2B5EF4-FFF2-40B4-BE49-F238E27FC236}">
                <a16:creationId xmlns:a16="http://schemas.microsoft.com/office/drawing/2014/main" id="{D4FD622C-3122-CF59-37F7-92BF08A11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0138" y="1825625"/>
            <a:ext cx="6111723" cy="4351338"/>
          </a:xfrm>
        </p:spPr>
      </p:pic>
    </p:spTree>
    <p:extLst>
      <p:ext uri="{BB962C8B-B14F-4D97-AF65-F5344CB8AC3E}">
        <p14:creationId xmlns:p14="http://schemas.microsoft.com/office/powerpoint/2010/main" val="141612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2B08-DCAC-F62D-DFE4-32E321BBDFC0}"/>
              </a:ext>
            </a:extLst>
          </p:cNvPr>
          <p:cNvSpPr>
            <a:spLocks noGrp="1"/>
          </p:cNvSpPr>
          <p:nvPr>
            <p:ph type="title"/>
          </p:nvPr>
        </p:nvSpPr>
        <p:spPr>
          <a:xfrm>
            <a:off x="838200" y="365125"/>
            <a:ext cx="10515600" cy="1013299"/>
          </a:xfrm>
        </p:spPr>
        <p:txBody>
          <a:bodyPr/>
          <a:lstStyle/>
          <a:p>
            <a:pPr algn="ctr"/>
            <a:r>
              <a:rPr lang="en-US" dirty="0"/>
              <a:t>Power Bi Data Model</a:t>
            </a:r>
            <a:endParaRPr lang="en-IN" dirty="0"/>
          </a:p>
        </p:txBody>
      </p:sp>
      <p:pic>
        <p:nvPicPr>
          <p:cNvPr id="9" name="Content Placeholder 8">
            <a:extLst>
              <a:ext uri="{FF2B5EF4-FFF2-40B4-BE49-F238E27FC236}">
                <a16:creationId xmlns:a16="http://schemas.microsoft.com/office/drawing/2014/main" id="{A8611E88-F201-5377-443A-ED48577C32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11" t="21715" r="19080" b="13675"/>
          <a:stretch/>
        </p:blipFill>
        <p:spPr>
          <a:xfrm>
            <a:off x="573206" y="1528549"/>
            <a:ext cx="11000095" cy="4964326"/>
          </a:xfrm>
        </p:spPr>
      </p:pic>
    </p:spTree>
    <p:extLst>
      <p:ext uri="{BB962C8B-B14F-4D97-AF65-F5344CB8AC3E}">
        <p14:creationId xmlns:p14="http://schemas.microsoft.com/office/powerpoint/2010/main" val="257663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BC4C-D6A9-C4D6-A50A-41C1CECD0674}"/>
              </a:ext>
            </a:extLst>
          </p:cNvPr>
          <p:cNvSpPr>
            <a:spLocks noGrp="1"/>
          </p:cNvSpPr>
          <p:nvPr>
            <p:ph type="title"/>
          </p:nvPr>
        </p:nvSpPr>
        <p:spPr/>
        <p:txBody>
          <a:bodyPr/>
          <a:lstStyle/>
          <a:p>
            <a:pPr algn="ctr"/>
            <a:r>
              <a:rPr lang="en-IN" dirty="0"/>
              <a:t>Challenges Faced</a:t>
            </a:r>
          </a:p>
        </p:txBody>
      </p:sp>
      <p:sp>
        <p:nvSpPr>
          <p:cNvPr id="3" name="Content Placeholder 2">
            <a:extLst>
              <a:ext uri="{FF2B5EF4-FFF2-40B4-BE49-F238E27FC236}">
                <a16:creationId xmlns:a16="http://schemas.microsoft.com/office/drawing/2014/main" id="{3E262710-5AB3-07E3-929F-DBB9AE741C4D}"/>
              </a:ext>
            </a:extLst>
          </p:cNvPr>
          <p:cNvSpPr>
            <a:spLocks noGrp="1"/>
          </p:cNvSpPr>
          <p:nvPr>
            <p:ph idx="1"/>
          </p:nvPr>
        </p:nvSpPr>
        <p:spPr/>
        <p:txBody>
          <a:bodyPr>
            <a:normAutofit fontScale="92500" lnSpcReduction="10000"/>
          </a:bodyPr>
          <a:lstStyle/>
          <a:p>
            <a:pPr>
              <a:lnSpc>
                <a:spcPct val="150000"/>
              </a:lnSpc>
            </a:pPr>
            <a:r>
              <a:rPr lang="en-IN" dirty="0"/>
              <a:t>Q4 exhibits high sales and profit with respect all years where as Q1,Q2 and Q3 exhibits lower sales performance.</a:t>
            </a:r>
          </a:p>
          <a:p>
            <a:pPr>
              <a:lnSpc>
                <a:spcPct val="150000"/>
              </a:lnSpc>
            </a:pPr>
            <a:r>
              <a:rPr lang="en-IN" dirty="0"/>
              <a:t>Manufacturing plant being in Mexico might attract higher production cost, labour cost, since North America exhibits(  GDP) higher standard of living as compared to other continents.</a:t>
            </a:r>
          </a:p>
          <a:p>
            <a:pPr>
              <a:lnSpc>
                <a:spcPct val="150000"/>
              </a:lnSpc>
            </a:pPr>
            <a:r>
              <a:rPr lang="en-IN" dirty="0"/>
              <a:t>Sales of bicycles other than touring bicycles is low.</a:t>
            </a:r>
          </a:p>
          <a:p>
            <a:pPr>
              <a:lnSpc>
                <a:spcPct val="150000"/>
              </a:lnSpc>
            </a:pPr>
            <a:r>
              <a:rPr lang="en-IN" dirty="0"/>
              <a:t> E-marketing through websites or any social media.</a:t>
            </a:r>
          </a:p>
        </p:txBody>
      </p:sp>
      <p:sp>
        <p:nvSpPr>
          <p:cNvPr id="4" name="Arrow: Up 3">
            <a:extLst>
              <a:ext uri="{FF2B5EF4-FFF2-40B4-BE49-F238E27FC236}">
                <a16:creationId xmlns:a16="http://schemas.microsoft.com/office/drawing/2014/main" id="{A52D5FD6-F445-D708-8739-253467B4E26E}"/>
              </a:ext>
            </a:extLst>
          </p:cNvPr>
          <p:cNvSpPr/>
          <p:nvPr/>
        </p:nvSpPr>
        <p:spPr>
          <a:xfrm>
            <a:off x="6761481" y="3810000"/>
            <a:ext cx="137159" cy="32512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22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4375CB-C801-A866-DE44-DB75B72826AF}"/>
              </a:ext>
            </a:extLst>
          </p:cNvPr>
          <p:cNvSpPr>
            <a:spLocks noGrp="1"/>
          </p:cNvSpPr>
          <p:nvPr>
            <p:ph type="title"/>
          </p:nvPr>
        </p:nvSpPr>
        <p:spPr>
          <a:xfrm>
            <a:off x="838200" y="2316162"/>
            <a:ext cx="10515600" cy="1325563"/>
          </a:xfrm>
        </p:spPr>
        <p:txBody>
          <a:bodyPr/>
          <a:lstStyle/>
          <a:p>
            <a:pPr algn="ctr"/>
            <a:r>
              <a:rPr lang="en-IN" dirty="0"/>
              <a:t>Dashboards</a:t>
            </a:r>
          </a:p>
        </p:txBody>
      </p:sp>
    </p:spTree>
    <p:extLst>
      <p:ext uri="{BB962C8B-B14F-4D97-AF65-F5344CB8AC3E}">
        <p14:creationId xmlns:p14="http://schemas.microsoft.com/office/powerpoint/2010/main" val="3664938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377</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TEAM 4 P_294 Manufacturing Analytics </vt:lpstr>
      <vt:lpstr>Adventure Works Cycles Company Details</vt:lpstr>
      <vt:lpstr>Business Problem</vt:lpstr>
      <vt:lpstr>Data Model</vt:lpstr>
      <vt:lpstr>Excel Data Model</vt:lpstr>
      <vt:lpstr>Tableau Data Model</vt:lpstr>
      <vt:lpstr>Power Bi Data Model</vt:lpstr>
      <vt:lpstr>Challenges Faced</vt:lpstr>
      <vt:lpstr>Dashboards</vt:lpstr>
      <vt:lpstr>Excel Dashboard</vt:lpstr>
      <vt:lpstr>Continue…</vt:lpstr>
      <vt:lpstr>Tableau Dashboard</vt:lpstr>
      <vt:lpstr>Continue…</vt:lpstr>
      <vt:lpstr>Continue…</vt:lpstr>
      <vt:lpstr>Power Bi Dashboard</vt:lpstr>
      <vt:lpstr>Continue…</vt:lpstr>
      <vt:lpstr>Continue…</vt:lpstr>
      <vt:lpstr>Strategies to improve sales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P_294 Manufacturing Analytics</dc:title>
  <dc:creator>Harshitha N</dc:creator>
  <cp:lastModifiedBy>Admin</cp:lastModifiedBy>
  <cp:revision>23</cp:revision>
  <dcterms:created xsi:type="dcterms:W3CDTF">2023-12-05T05:48:53Z</dcterms:created>
  <dcterms:modified xsi:type="dcterms:W3CDTF">2023-12-10T02:21:21Z</dcterms:modified>
</cp:coreProperties>
</file>