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1"/>
  </p:notesMasterIdLst>
  <p:sldIdLst>
    <p:sldId id="265" r:id="rId3"/>
    <p:sldId id="266" r:id="rId4"/>
    <p:sldId id="258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Lato Black" panose="020B060402020202020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2295A-105C-40EA-997D-ACB0F98DDB0B}" v="142" dt="2023-03-22T14:41:48.693"/>
    <p1510:client id="{49F8BC31-0855-4C7E-A258-2FAE5931AF3D}" v="42" dt="2023-03-21T14:06:2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8181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09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97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15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55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54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68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55467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</a:t>
            </a:r>
            <a:r>
              <a:rPr lang="en-US" dirty="0" smtClean="0"/>
              <a:t>:</a:t>
            </a:r>
            <a:r>
              <a:rPr lang="en-US" dirty="0" err="1" smtClean="0"/>
              <a:t>TechBix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team bio </a:t>
            </a:r>
            <a:r>
              <a:rPr lang="en-US" dirty="0" smtClean="0"/>
              <a:t>: We are working on innovative solutions.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</a:t>
            </a:r>
            <a:r>
              <a:rPr lang="en-US" dirty="0" smtClean="0"/>
              <a:t>: 24-April-2023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xmlns="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a part of ESG implementation now it’s time to reduce  enerfy consumption.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enhance green software development technique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 achieve UN Sustainable goals in IT industry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Developers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Software Engineers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en-I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Product Managers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146929" y="1394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</a:t>
            </a: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selected</a:t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/>
            </a:r>
            <a:b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	</a:t>
            </a:r>
            <a:endParaRPr sz="14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6229" y="2308194"/>
            <a:ext cx="7128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Azure </a:t>
            </a:r>
            <a:r>
              <a:rPr lang="en-IN" dirty="0" err="1" smtClean="0"/>
              <a:t>IoT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Azure Machine </a:t>
            </a:r>
            <a:r>
              <a:rPr lang="en-IN" dirty="0" smtClean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Azure Sustainability </a:t>
            </a:r>
            <a:r>
              <a:rPr lang="en-IN" dirty="0" smtClean="0"/>
              <a:t>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Power BI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scalability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mplementing </a:t>
            </a:r>
            <a:r>
              <a:rPr lang="en-US" dirty="0"/>
              <a:t>ESG in software development requires a systematic approach, a sustainable software architecture, and a focus on scalability to ensure long-term </a:t>
            </a:r>
            <a:r>
              <a:rPr lang="en-US" dirty="0" smtClean="0"/>
              <a:t>effectiveness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Cloud-based infrastructure: Cloud-based infrastructure can be more energy-efficient than on-premise infrastructure, as it allows for resource sharing and scaling based on </a:t>
            </a:r>
            <a:r>
              <a:rPr lang="en-US" dirty="0" smtClean="0"/>
              <a:t>demand.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Green </a:t>
            </a:r>
            <a:r>
              <a:rPr lang="en-US" dirty="0"/>
              <a:t>hosting providers: Using hosting providers that use renewable energy sources or have low carbon emissions can help reduce the environmental impact of software </a:t>
            </a:r>
            <a:r>
              <a:rPr lang="en-US" dirty="0" smtClean="0"/>
              <a:t>development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Sustainable </a:t>
            </a:r>
            <a:r>
              <a:rPr lang="en-US" dirty="0"/>
              <a:t>software design: Sustainable software design practices such as modular design, efficient code, and reducing computational complexity can reduce energy usage and waste.</a:t>
            </a:r>
          </a:p>
          <a:p>
            <a:pPr marL="285750" lvl="1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388096" y="197971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Offer a user-friendly interface: The solution could offer a user-friendly interface that is easy to navigate and understand. This would make it more appealing to organizations that may not have a dedicated ESG team or may not have extensive technical </a:t>
            </a:r>
            <a:r>
              <a:rPr lang="en-US" dirty="0" smtClean="0"/>
              <a:t>expertise.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Provide </a:t>
            </a:r>
            <a:r>
              <a:rPr lang="en-US" dirty="0"/>
              <a:t>educational resources: The solution could provide educational resources such as webinars, tutorials, and case studies that help organizations understand the importance of ESG and how to implement it </a:t>
            </a:r>
            <a:r>
              <a:rPr lang="en-US" dirty="0" smtClean="0"/>
              <a:t>effectively.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Partner </a:t>
            </a:r>
            <a:r>
              <a:rPr lang="en-US" dirty="0"/>
              <a:t>with industry leaders: The solution could partner with industry leaders in ESG implementation, such as sustainability consultants or non-profit organizations, to build credibility and increase awareness of the </a:t>
            </a:r>
            <a:r>
              <a:rPr lang="en-US" dirty="0" smtClean="0"/>
              <a:t>solution.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Highlight </a:t>
            </a:r>
            <a:r>
              <a:rPr lang="en-US" dirty="0"/>
              <a:t>the benefits of ESG implementation: The solution could highlight the benefits of ESG implementation, such as cost savings, improved brand reputation, and reduced regulatory risk, to encourage adoption.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>
              <a:buSzPts val="1400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https://github.com/BhavinFaldu/sustainbility-hack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423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</vt:lpstr>
      <vt:lpstr>Lato Black</vt:lpstr>
      <vt:lpstr>Arial</vt:lpstr>
      <vt:lpstr>TI Template</vt:lpstr>
      <vt:lpstr>TI Template</vt:lpstr>
      <vt:lpstr>PLEDGE TO PROGRESS Sustainability Hackathon </vt:lpstr>
      <vt:lpstr>Problem Statement?</vt:lpstr>
      <vt:lpstr>User Segment &amp; Pain Points</vt:lpstr>
      <vt:lpstr>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Lenovo</dc:creator>
  <cp:lastModifiedBy>Lenovo</cp:lastModifiedBy>
  <cp:revision>63</cp:revision>
  <dcterms:modified xsi:type="dcterms:W3CDTF">2023-04-24T17:59:42Z</dcterms:modified>
</cp:coreProperties>
</file>