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8" r:id="rId18"/>
    <p:sldId id="279" r:id="rId19"/>
    <p:sldId id="280" r:id="rId20"/>
    <p:sldId id="281" r:id="rId21"/>
    <p:sldId id="282" r:id="rId22"/>
    <p:sldId id="284" r:id="rId23"/>
    <p:sldId id="285" r:id="rId24"/>
    <p:sldId id="286" r:id="rId25"/>
    <p:sldId id="287" r:id="rId26"/>
    <p:sldId id="288" r:id="rId27"/>
    <p:sldId id="290" r:id="rId28"/>
    <p:sldId id="289" r:id="rId29"/>
    <p:sldId id="291"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4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4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4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4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4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5"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1048626"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27" name="Date Placeholder 3"/>
          <p:cNvSpPr>
            <a:spLocks noGrp="1"/>
          </p:cNvSpPr>
          <p:nvPr>
            <p:ph type="dt" sz="half" idx="10"/>
          </p:nvPr>
        </p:nvSpPr>
        <p:spPr/>
        <p:txBody>
          <a:bodyPr/>
          <a:lstStyle/>
          <a:p>
            <a:fld id="{80D951EF-D400-403F-AE97-384850571C30}" type="datetimeFigureOut">
              <a:rPr lang="en-IN" smtClean="0"/>
              <a:t>11-02-2020</a:t>
            </a:fld>
            <a:endParaRPr lang="en-IN"/>
          </a:p>
        </p:txBody>
      </p:sp>
      <p:sp>
        <p:nvSpPr>
          <p:cNvPr id="1048628" name="Footer Placeholder 4"/>
          <p:cNvSpPr>
            <a:spLocks noGrp="1"/>
          </p:cNvSpPr>
          <p:nvPr>
            <p:ph type="ftr" sz="quarter" idx="11"/>
          </p:nvPr>
        </p:nvSpPr>
        <p:spPr/>
        <p:txBody>
          <a:bodyPr/>
          <a:lstStyle/>
          <a:p>
            <a:endParaRPr lang="en-IN"/>
          </a:p>
        </p:txBody>
      </p:sp>
      <p:sp>
        <p:nvSpPr>
          <p:cNvPr id="1048629"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30" name="Slide Number Placeholder 5"/>
          <p:cNvSpPr>
            <a:spLocks noGrp="1"/>
          </p:cNvSpPr>
          <p:nvPr>
            <p:ph type="sldNum" sz="quarter" idx="12"/>
          </p:nvPr>
        </p:nvSpPr>
        <p:spPr>
          <a:xfrm>
            <a:off x="531812" y="4529540"/>
            <a:ext cx="779767" cy="365125"/>
          </a:xfrm>
        </p:spPr>
        <p:txBody>
          <a:bodyPr/>
          <a:lstStyle/>
          <a:p>
            <a:fld id="{78814E6C-BAD6-416C-A562-368245D55A2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5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104865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4" name="Date Placeholder 3"/>
          <p:cNvSpPr>
            <a:spLocks noGrp="1"/>
          </p:cNvSpPr>
          <p:nvPr>
            <p:ph type="dt" sz="half" idx="10"/>
          </p:nvPr>
        </p:nvSpPr>
        <p:spPr/>
        <p:txBody>
          <a:bodyPr/>
          <a:lstStyle/>
          <a:p>
            <a:fld id="{80D951EF-D400-403F-AE97-384850571C30}" type="datetimeFigureOut">
              <a:rPr lang="en-IN" smtClean="0"/>
              <a:t>11-02-2020</a:t>
            </a:fld>
            <a:endParaRPr lang="en-IN"/>
          </a:p>
        </p:txBody>
      </p:sp>
      <p:sp>
        <p:nvSpPr>
          <p:cNvPr id="1048655" name="Footer Placeholder 4"/>
          <p:cNvSpPr>
            <a:spLocks noGrp="1"/>
          </p:cNvSpPr>
          <p:nvPr>
            <p:ph type="ftr" sz="quarter" idx="11"/>
          </p:nvPr>
        </p:nvSpPr>
        <p:spPr/>
        <p:txBody>
          <a:bodyPr/>
          <a:lstStyle/>
          <a:p>
            <a:endParaRPr lang="en-IN"/>
          </a:p>
        </p:txBody>
      </p:sp>
      <p:sp>
        <p:nvSpPr>
          <p:cNvPr id="1048656"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57" name="Slide Number Placeholder 5"/>
          <p:cNvSpPr>
            <a:spLocks noGrp="1"/>
          </p:cNvSpPr>
          <p:nvPr>
            <p:ph type="sldNum" sz="quarter" idx="12"/>
          </p:nvPr>
        </p:nvSpPr>
        <p:spPr>
          <a:xfrm>
            <a:off x="531812" y="3244139"/>
            <a:ext cx="779767" cy="365125"/>
          </a:xfrm>
        </p:spPr>
        <p:txBody>
          <a:bodyPr/>
          <a:lstStyle/>
          <a:p>
            <a:fld id="{78814E6C-BAD6-416C-A562-368245D55A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91"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692"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lstStyle/>
          <a:p>
            <a:fld id="{80D951EF-D400-403F-AE97-384850571C30}" type="datetimeFigureOut">
              <a:rPr lang="en-IN" smtClean="0"/>
              <a:t>11-02-2020</a:t>
            </a:fld>
            <a:endParaRPr lang="en-IN"/>
          </a:p>
        </p:txBody>
      </p:sp>
      <p:sp>
        <p:nvSpPr>
          <p:cNvPr id="1048695" name="Footer Placeholder 4"/>
          <p:cNvSpPr>
            <a:spLocks noGrp="1"/>
          </p:cNvSpPr>
          <p:nvPr>
            <p:ph type="ftr" sz="quarter" idx="11"/>
          </p:nvPr>
        </p:nvSpPr>
        <p:spPr/>
        <p:txBody>
          <a:bodyPr/>
          <a:lstStyle/>
          <a:p>
            <a:endParaRPr lang="en-IN"/>
          </a:p>
        </p:txBody>
      </p:sp>
      <p:sp>
        <p:nvSpPr>
          <p:cNvPr id="1048696"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7" name="Slide Number Placeholder 5"/>
          <p:cNvSpPr>
            <a:spLocks noGrp="1"/>
          </p:cNvSpPr>
          <p:nvPr>
            <p:ph type="sldNum" sz="quarter" idx="12"/>
          </p:nvPr>
        </p:nvSpPr>
        <p:spPr>
          <a:xfrm>
            <a:off x="531812" y="3244139"/>
            <a:ext cx="779767" cy="365125"/>
          </a:xfrm>
        </p:spPr>
        <p:txBody>
          <a:bodyPr/>
          <a:lstStyle/>
          <a:p>
            <a:fld id="{78814E6C-BAD6-416C-A562-368245D55A2A}" type="slidenum">
              <a:rPr lang="en-IN" smtClean="0"/>
              <a:t>‹#›</a:t>
            </a:fld>
            <a:endParaRPr lang="en-IN"/>
          </a:p>
        </p:txBody>
      </p:sp>
      <p:sp>
        <p:nvSpPr>
          <p:cNvPr id="1048698"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99"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85"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1048686"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687" name="Date Placeholder 4"/>
          <p:cNvSpPr>
            <a:spLocks noGrp="1"/>
          </p:cNvSpPr>
          <p:nvPr>
            <p:ph type="dt" sz="half" idx="10"/>
          </p:nvPr>
        </p:nvSpPr>
        <p:spPr/>
        <p:txBody>
          <a:bodyPr/>
          <a:lstStyle/>
          <a:p>
            <a:fld id="{80D951EF-D400-403F-AE97-384850571C30}" type="datetimeFigureOut">
              <a:rPr lang="en-IN" smtClean="0"/>
              <a:t>11-02-2020</a:t>
            </a:fld>
            <a:endParaRPr lang="en-IN"/>
          </a:p>
        </p:txBody>
      </p:sp>
      <p:sp>
        <p:nvSpPr>
          <p:cNvPr id="1048688" name="Footer Placeholder 5"/>
          <p:cNvSpPr>
            <a:spLocks noGrp="1"/>
          </p:cNvSpPr>
          <p:nvPr>
            <p:ph type="ftr" sz="quarter" idx="11"/>
          </p:nvPr>
        </p:nvSpPr>
        <p:spPr/>
        <p:txBody>
          <a:bodyPr/>
          <a:lstStyle/>
          <a:p>
            <a:endParaRPr lang="en-IN"/>
          </a:p>
        </p:txBody>
      </p:sp>
      <p:sp>
        <p:nvSpPr>
          <p:cNvPr id="104868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0" name="Slide Number Placeholder 6"/>
          <p:cNvSpPr>
            <a:spLocks noGrp="1"/>
          </p:cNvSpPr>
          <p:nvPr>
            <p:ph type="sldNum" sz="quarter" idx="12"/>
          </p:nvPr>
        </p:nvSpPr>
        <p:spPr>
          <a:xfrm>
            <a:off x="531812" y="4983087"/>
            <a:ext cx="779767" cy="365125"/>
          </a:xfrm>
        </p:spPr>
        <p:txBody>
          <a:bodyPr/>
          <a:lstStyle/>
          <a:p>
            <a:fld id="{78814E6C-BAD6-416C-A562-368245D55A2A}"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700"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70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02"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03" name="Date Placeholder 4"/>
          <p:cNvSpPr>
            <a:spLocks noGrp="1"/>
          </p:cNvSpPr>
          <p:nvPr>
            <p:ph type="dt" sz="half" idx="10"/>
          </p:nvPr>
        </p:nvSpPr>
        <p:spPr/>
        <p:txBody>
          <a:bodyPr/>
          <a:lstStyle/>
          <a:p>
            <a:fld id="{80D951EF-D400-403F-AE97-384850571C30}" type="datetimeFigureOut">
              <a:rPr lang="en-IN" smtClean="0"/>
              <a:t>11-02-2020</a:t>
            </a:fld>
            <a:endParaRPr lang="en-IN"/>
          </a:p>
        </p:txBody>
      </p:sp>
      <p:sp>
        <p:nvSpPr>
          <p:cNvPr id="1048704" name="Footer Placeholder 5"/>
          <p:cNvSpPr>
            <a:spLocks noGrp="1"/>
          </p:cNvSpPr>
          <p:nvPr>
            <p:ph type="ftr" sz="quarter" idx="11"/>
          </p:nvPr>
        </p:nvSpPr>
        <p:spPr/>
        <p:txBody>
          <a:bodyPr/>
          <a:lstStyle/>
          <a:p>
            <a:endParaRPr lang="en-IN"/>
          </a:p>
        </p:txBody>
      </p:sp>
      <p:sp>
        <p:nvSpPr>
          <p:cNvPr id="1048705"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6" name="Slide Number Placeholder 6"/>
          <p:cNvSpPr>
            <a:spLocks noGrp="1"/>
          </p:cNvSpPr>
          <p:nvPr>
            <p:ph type="sldNum" sz="quarter" idx="12"/>
          </p:nvPr>
        </p:nvSpPr>
        <p:spPr>
          <a:xfrm>
            <a:off x="531812" y="4983087"/>
            <a:ext cx="779767" cy="365125"/>
          </a:xfrm>
        </p:spPr>
        <p:txBody>
          <a:bodyPr/>
          <a:lstStyle/>
          <a:p>
            <a:fld id="{78814E6C-BAD6-416C-A562-368245D55A2A}" type="slidenum">
              <a:rPr lang="en-IN" smtClean="0"/>
              <a:t>‹#›</a:t>
            </a:fld>
            <a:endParaRPr lang="en-IN"/>
          </a:p>
        </p:txBody>
      </p:sp>
      <p:sp>
        <p:nvSpPr>
          <p:cNvPr id="104870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70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36"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1048737"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38"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39" name="Date Placeholder 4"/>
          <p:cNvSpPr>
            <a:spLocks noGrp="1"/>
          </p:cNvSpPr>
          <p:nvPr>
            <p:ph type="dt" sz="half" idx="10"/>
          </p:nvPr>
        </p:nvSpPr>
        <p:spPr/>
        <p:txBody>
          <a:bodyPr/>
          <a:lstStyle/>
          <a:p>
            <a:fld id="{80D951EF-D400-403F-AE97-384850571C30}" type="datetimeFigureOut">
              <a:rPr lang="en-IN" smtClean="0"/>
              <a:t>11-02-2020</a:t>
            </a:fld>
            <a:endParaRPr lang="en-IN"/>
          </a:p>
        </p:txBody>
      </p:sp>
      <p:sp>
        <p:nvSpPr>
          <p:cNvPr id="1048740" name="Footer Placeholder 5"/>
          <p:cNvSpPr>
            <a:spLocks noGrp="1"/>
          </p:cNvSpPr>
          <p:nvPr>
            <p:ph type="ftr" sz="quarter" idx="11"/>
          </p:nvPr>
        </p:nvSpPr>
        <p:spPr/>
        <p:txBody>
          <a:bodyPr/>
          <a:lstStyle/>
          <a:p>
            <a:endParaRPr lang="en-IN"/>
          </a:p>
        </p:txBody>
      </p:sp>
      <p:sp>
        <p:nvSpPr>
          <p:cNvPr id="104874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2" name="Slide Number Placeholder 6"/>
          <p:cNvSpPr>
            <a:spLocks noGrp="1"/>
          </p:cNvSpPr>
          <p:nvPr>
            <p:ph type="sldNum" sz="quarter" idx="12"/>
          </p:nvPr>
        </p:nvSpPr>
        <p:spPr>
          <a:xfrm>
            <a:off x="531812" y="4983087"/>
            <a:ext cx="779767" cy="365125"/>
          </a:xfrm>
        </p:spPr>
        <p:txBody>
          <a:bodyPr/>
          <a:lstStyle/>
          <a:p>
            <a:fld id="{78814E6C-BAD6-416C-A562-368245D55A2A}"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4" name="Title 1"/>
          <p:cNvSpPr>
            <a:spLocks noGrp="1"/>
          </p:cNvSpPr>
          <p:nvPr>
            <p:ph type="title"/>
          </p:nvPr>
        </p:nvSpPr>
        <p:spPr/>
        <p:txBody>
          <a:bodyPr/>
          <a:lstStyle/>
          <a:p>
            <a:r>
              <a:rPr lang="en-US"/>
              <a:t>Click to edit Master title style</a:t>
            </a:r>
            <a:endParaRPr lang="en-US" dirty="0"/>
          </a:p>
        </p:txBody>
      </p:sp>
      <p:sp>
        <p:nvSpPr>
          <p:cNvPr id="1048665"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Date Placeholder 3"/>
          <p:cNvSpPr>
            <a:spLocks noGrp="1"/>
          </p:cNvSpPr>
          <p:nvPr>
            <p:ph type="dt" sz="half" idx="10"/>
          </p:nvPr>
        </p:nvSpPr>
        <p:spPr/>
        <p:txBody>
          <a:bodyPr/>
          <a:lstStyle/>
          <a:p>
            <a:fld id="{80D951EF-D400-403F-AE97-384850571C30}" type="datetimeFigureOut">
              <a:rPr lang="en-IN" smtClean="0"/>
              <a:t>11-02-2020</a:t>
            </a:fld>
            <a:endParaRPr lang="en-IN"/>
          </a:p>
        </p:txBody>
      </p:sp>
      <p:sp>
        <p:nvSpPr>
          <p:cNvPr id="1048667" name="Footer Placeholder 4"/>
          <p:cNvSpPr>
            <a:spLocks noGrp="1"/>
          </p:cNvSpPr>
          <p:nvPr>
            <p:ph type="ftr" sz="quarter" idx="11"/>
          </p:nvPr>
        </p:nvSpPr>
        <p:spPr/>
        <p:txBody>
          <a:bodyPr/>
          <a:lstStyle/>
          <a:p>
            <a:endParaRPr lang="en-IN"/>
          </a:p>
        </p:txBody>
      </p:sp>
      <p:sp>
        <p:nvSpPr>
          <p:cNvPr id="104866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69" name="Slide Number Placeholder 5"/>
          <p:cNvSpPr>
            <a:spLocks noGrp="1"/>
          </p:cNvSpPr>
          <p:nvPr>
            <p:ph type="sldNum" sz="quarter" idx="12"/>
          </p:nvPr>
        </p:nvSpPr>
        <p:spPr/>
        <p:txBody>
          <a:bodyPr/>
          <a:lstStyle/>
          <a:p>
            <a:fld id="{78814E6C-BAD6-416C-A562-368245D55A2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9"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1048680"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1" name="Date Placeholder 3"/>
          <p:cNvSpPr>
            <a:spLocks noGrp="1"/>
          </p:cNvSpPr>
          <p:nvPr>
            <p:ph type="dt" sz="half" idx="10"/>
          </p:nvPr>
        </p:nvSpPr>
        <p:spPr/>
        <p:txBody>
          <a:bodyPr/>
          <a:lstStyle/>
          <a:p>
            <a:fld id="{80D951EF-D400-403F-AE97-384850571C30}" type="datetimeFigureOut">
              <a:rPr lang="en-IN" smtClean="0"/>
              <a:t>11-02-2020</a:t>
            </a:fld>
            <a:endParaRPr lang="en-IN"/>
          </a:p>
        </p:txBody>
      </p:sp>
      <p:sp>
        <p:nvSpPr>
          <p:cNvPr id="1048682" name="Footer Placeholder 4"/>
          <p:cNvSpPr>
            <a:spLocks noGrp="1"/>
          </p:cNvSpPr>
          <p:nvPr>
            <p:ph type="ftr" sz="quarter" idx="11"/>
          </p:nvPr>
        </p:nvSpPr>
        <p:spPr/>
        <p:txBody>
          <a:bodyPr/>
          <a:lstStyle/>
          <a:p>
            <a:endParaRPr lang="en-IN"/>
          </a:p>
        </p:txBody>
      </p:sp>
      <p:sp>
        <p:nvSpPr>
          <p:cNvPr id="1048683"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4" name="Slide Number Placeholder 5"/>
          <p:cNvSpPr>
            <a:spLocks noGrp="1"/>
          </p:cNvSpPr>
          <p:nvPr>
            <p:ph type="sldNum" sz="quarter" idx="12"/>
          </p:nvPr>
        </p:nvSpPr>
        <p:spPr/>
        <p:txBody>
          <a:bodyPr/>
          <a:lstStyle/>
          <a:p>
            <a:fld id="{78814E6C-BAD6-416C-A562-368245D55A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6"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1048617"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8" name="Date Placeholder 3"/>
          <p:cNvSpPr>
            <a:spLocks noGrp="1"/>
          </p:cNvSpPr>
          <p:nvPr>
            <p:ph type="dt" sz="half" idx="10"/>
          </p:nvPr>
        </p:nvSpPr>
        <p:spPr/>
        <p:txBody>
          <a:bodyPr/>
          <a:lstStyle/>
          <a:p>
            <a:fld id="{80D951EF-D400-403F-AE97-384850571C30}" type="datetimeFigureOut">
              <a:rPr lang="en-IN" smtClean="0"/>
              <a:t>11-02-2020</a:t>
            </a:fld>
            <a:endParaRPr lang="en-IN"/>
          </a:p>
        </p:txBody>
      </p:sp>
      <p:sp>
        <p:nvSpPr>
          <p:cNvPr id="1048619" name="Footer Placeholder 4"/>
          <p:cNvSpPr>
            <a:spLocks noGrp="1"/>
          </p:cNvSpPr>
          <p:nvPr>
            <p:ph type="ftr" sz="quarter" idx="11"/>
          </p:nvPr>
        </p:nvSpPr>
        <p:spPr/>
        <p:txBody>
          <a:bodyPr/>
          <a:lstStyle/>
          <a:p>
            <a:endParaRPr lang="en-IN"/>
          </a:p>
        </p:txBody>
      </p:sp>
      <p:sp>
        <p:nvSpPr>
          <p:cNvPr id="104862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21" name="Slide Number Placeholder 5"/>
          <p:cNvSpPr>
            <a:spLocks noGrp="1"/>
          </p:cNvSpPr>
          <p:nvPr>
            <p:ph type="sldNum" sz="quarter" idx="12"/>
          </p:nvPr>
        </p:nvSpPr>
        <p:spPr/>
        <p:txBody>
          <a:bodyPr/>
          <a:lstStyle/>
          <a:p>
            <a:fld id="{78814E6C-BAD6-416C-A562-368245D55A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9"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1048710"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1" name="Date Placeholder 3"/>
          <p:cNvSpPr>
            <a:spLocks noGrp="1"/>
          </p:cNvSpPr>
          <p:nvPr>
            <p:ph type="dt" sz="half" idx="10"/>
          </p:nvPr>
        </p:nvSpPr>
        <p:spPr/>
        <p:txBody>
          <a:bodyPr/>
          <a:lstStyle/>
          <a:p>
            <a:fld id="{80D951EF-D400-403F-AE97-384850571C30}" type="datetimeFigureOut">
              <a:rPr lang="en-IN" smtClean="0"/>
              <a:t>11-02-2020</a:t>
            </a:fld>
            <a:endParaRPr lang="en-IN"/>
          </a:p>
        </p:txBody>
      </p:sp>
      <p:sp>
        <p:nvSpPr>
          <p:cNvPr id="1048712" name="Footer Placeholder 4"/>
          <p:cNvSpPr>
            <a:spLocks noGrp="1"/>
          </p:cNvSpPr>
          <p:nvPr>
            <p:ph type="ftr" sz="quarter" idx="11"/>
          </p:nvPr>
        </p:nvSpPr>
        <p:spPr/>
        <p:txBody>
          <a:bodyPr/>
          <a:lstStyle/>
          <a:p>
            <a:endParaRPr lang="en-IN"/>
          </a:p>
        </p:txBody>
      </p:sp>
      <p:sp>
        <p:nvSpPr>
          <p:cNvPr id="1048713"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4" name="Slide Number Placeholder 5"/>
          <p:cNvSpPr>
            <a:spLocks noGrp="1"/>
          </p:cNvSpPr>
          <p:nvPr>
            <p:ph type="sldNum" sz="quarter" idx="12"/>
          </p:nvPr>
        </p:nvSpPr>
        <p:spPr>
          <a:xfrm>
            <a:off x="531812" y="3244139"/>
            <a:ext cx="779767" cy="365125"/>
          </a:xfrm>
        </p:spPr>
        <p:txBody>
          <a:bodyPr/>
          <a:lstStyle/>
          <a:p>
            <a:fld id="{78814E6C-BAD6-416C-A562-368245D55A2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2" name="Title 7"/>
          <p:cNvSpPr>
            <a:spLocks noGrp="1"/>
          </p:cNvSpPr>
          <p:nvPr>
            <p:ph type="title"/>
          </p:nvPr>
        </p:nvSpPr>
        <p:spPr/>
        <p:txBody>
          <a:bodyPr/>
          <a:lstStyle/>
          <a:p>
            <a:r>
              <a:rPr lang="en-US"/>
              <a:t>Click to edit Master title style</a:t>
            </a:r>
            <a:endParaRPr lang="en-US" dirty="0"/>
          </a:p>
        </p:txBody>
      </p:sp>
      <p:sp>
        <p:nvSpPr>
          <p:cNvPr id="104872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5" name="Date Placeholder 4"/>
          <p:cNvSpPr>
            <a:spLocks noGrp="1"/>
          </p:cNvSpPr>
          <p:nvPr>
            <p:ph type="dt" sz="half" idx="10"/>
          </p:nvPr>
        </p:nvSpPr>
        <p:spPr/>
        <p:txBody>
          <a:bodyPr/>
          <a:lstStyle/>
          <a:p>
            <a:fld id="{80D951EF-D400-403F-AE97-384850571C30}" type="datetimeFigureOut">
              <a:rPr lang="en-IN" smtClean="0"/>
              <a:t>11-02-2020</a:t>
            </a:fld>
            <a:endParaRPr lang="en-IN"/>
          </a:p>
        </p:txBody>
      </p:sp>
      <p:sp>
        <p:nvSpPr>
          <p:cNvPr id="1048726" name="Footer Placeholder 5"/>
          <p:cNvSpPr>
            <a:spLocks noGrp="1"/>
          </p:cNvSpPr>
          <p:nvPr>
            <p:ph type="ftr" sz="quarter" idx="11"/>
          </p:nvPr>
        </p:nvSpPr>
        <p:spPr/>
        <p:txBody>
          <a:bodyPr/>
          <a:lstStyle/>
          <a:p>
            <a:endParaRPr lang="en-IN"/>
          </a:p>
        </p:txBody>
      </p:sp>
      <p:sp>
        <p:nvSpPr>
          <p:cNvPr id="104872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8" name="Slide Number Placeholder 5"/>
          <p:cNvSpPr>
            <a:spLocks noGrp="1"/>
          </p:cNvSpPr>
          <p:nvPr>
            <p:ph type="sldNum" sz="quarter" idx="12"/>
          </p:nvPr>
        </p:nvSpPr>
        <p:spPr>
          <a:xfrm>
            <a:off x="531812" y="787782"/>
            <a:ext cx="779767" cy="365125"/>
          </a:xfrm>
        </p:spPr>
        <p:txBody>
          <a:bodyPr/>
          <a:lstStyle/>
          <a:p>
            <a:fld id="{78814E6C-BAD6-416C-A562-368245D55A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0" name="Title 9"/>
          <p:cNvSpPr>
            <a:spLocks noGrp="1"/>
          </p:cNvSpPr>
          <p:nvPr>
            <p:ph type="title"/>
          </p:nvPr>
        </p:nvSpPr>
        <p:spPr/>
        <p:txBody>
          <a:bodyPr/>
          <a:lstStyle/>
          <a:p>
            <a:r>
              <a:rPr lang="en-US"/>
              <a:t>Click to edit Master title style</a:t>
            </a:r>
            <a:endParaRPr lang="en-US" dirty="0"/>
          </a:p>
        </p:txBody>
      </p:sp>
      <p:sp>
        <p:nvSpPr>
          <p:cNvPr id="1048671"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2"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3"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4"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5" name="Date Placeholder 6"/>
          <p:cNvSpPr>
            <a:spLocks noGrp="1"/>
          </p:cNvSpPr>
          <p:nvPr>
            <p:ph type="dt" sz="half" idx="10"/>
          </p:nvPr>
        </p:nvSpPr>
        <p:spPr/>
        <p:txBody>
          <a:bodyPr/>
          <a:lstStyle/>
          <a:p>
            <a:fld id="{80D951EF-D400-403F-AE97-384850571C30}" type="datetimeFigureOut">
              <a:rPr lang="en-IN" smtClean="0"/>
              <a:t>11-02-2020</a:t>
            </a:fld>
            <a:endParaRPr lang="en-IN"/>
          </a:p>
        </p:txBody>
      </p:sp>
      <p:sp>
        <p:nvSpPr>
          <p:cNvPr id="1048676" name="Footer Placeholder 7"/>
          <p:cNvSpPr>
            <a:spLocks noGrp="1"/>
          </p:cNvSpPr>
          <p:nvPr>
            <p:ph type="ftr" sz="quarter" idx="11"/>
          </p:nvPr>
        </p:nvSpPr>
        <p:spPr/>
        <p:txBody>
          <a:bodyPr/>
          <a:lstStyle/>
          <a:p>
            <a:endParaRPr lang="en-IN"/>
          </a:p>
        </p:txBody>
      </p:sp>
      <p:sp>
        <p:nvSpPr>
          <p:cNvPr id="104867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8" name="Slide Number Placeholder 5"/>
          <p:cNvSpPr>
            <a:spLocks noGrp="1"/>
          </p:cNvSpPr>
          <p:nvPr>
            <p:ph type="sldNum" sz="quarter" idx="12"/>
          </p:nvPr>
        </p:nvSpPr>
        <p:spPr>
          <a:xfrm>
            <a:off x="531812" y="787782"/>
            <a:ext cx="779767" cy="365125"/>
          </a:xfrm>
        </p:spPr>
        <p:txBody>
          <a:bodyPr/>
          <a:lstStyle/>
          <a:p>
            <a:fld id="{78814E6C-BAD6-416C-A562-368245D55A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t>Click to edit Master title style</a:t>
            </a:r>
            <a:endParaRPr lang="en-US" dirty="0"/>
          </a:p>
        </p:txBody>
      </p:sp>
      <p:sp>
        <p:nvSpPr>
          <p:cNvPr id="1048607" name="Date Placeholder 2"/>
          <p:cNvSpPr>
            <a:spLocks noGrp="1"/>
          </p:cNvSpPr>
          <p:nvPr>
            <p:ph type="dt" sz="half" idx="10"/>
          </p:nvPr>
        </p:nvSpPr>
        <p:spPr/>
        <p:txBody>
          <a:bodyPr/>
          <a:lstStyle/>
          <a:p>
            <a:fld id="{80D951EF-D400-403F-AE97-384850571C30}" type="datetimeFigureOut">
              <a:rPr lang="en-IN" smtClean="0"/>
              <a:t>11-02-2020</a:t>
            </a:fld>
            <a:endParaRPr lang="en-IN"/>
          </a:p>
        </p:txBody>
      </p:sp>
      <p:sp>
        <p:nvSpPr>
          <p:cNvPr id="1048608" name="Footer Placeholder 3"/>
          <p:cNvSpPr>
            <a:spLocks noGrp="1"/>
          </p:cNvSpPr>
          <p:nvPr>
            <p:ph type="ftr" sz="quarter" idx="11"/>
          </p:nvPr>
        </p:nvSpPr>
        <p:spPr/>
        <p:txBody>
          <a:bodyPr/>
          <a:lstStyle/>
          <a:p>
            <a:endParaRPr lang="en-IN"/>
          </a:p>
        </p:txBody>
      </p:sp>
      <p:sp>
        <p:nvSpPr>
          <p:cNvPr id="104860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0" name="Slide Number Placeholder 4"/>
          <p:cNvSpPr>
            <a:spLocks noGrp="1"/>
          </p:cNvSpPr>
          <p:nvPr>
            <p:ph type="sldNum" sz="quarter" idx="12"/>
          </p:nvPr>
        </p:nvSpPr>
        <p:spPr/>
        <p:txBody>
          <a:bodyPr/>
          <a:lstStyle/>
          <a:p>
            <a:fld id="{78814E6C-BAD6-416C-A562-368245D55A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80D951EF-D400-403F-AE97-384850571C30}" type="datetimeFigureOut">
              <a:rPr lang="en-IN" smtClean="0"/>
              <a:t>11-02-2020</a:t>
            </a:fld>
            <a:endParaRPr lang="en-IN"/>
          </a:p>
        </p:txBody>
      </p:sp>
      <p:sp>
        <p:nvSpPr>
          <p:cNvPr id="1048661" name="Footer Placeholder 2"/>
          <p:cNvSpPr>
            <a:spLocks noGrp="1"/>
          </p:cNvSpPr>
          <p:nvPr>
            <p:ph type="ftr" sz="quarter" idx="11"/>
          </p:nvPr>
        </p:nvSpPr>
        <p:spPr/>
        <p:txBody>
          <a:bodyPr/>
          <a:lstStyle/>
          <a:p>
            <a:endParaRPr lang="en-IN"/>
          </a:p>
        </p:txBody>
      </p:sp>
      <p:sp>
        <p:nvSpPr>
          <p:cNvPr id="104866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63" name="Slide Number Placeholder 3"/>
          <p:cNvSpPr>
            <a:spLocks noGrp="1"/>
          </p:cNvSpPr>
          <p:nvPr>
            <p:ph type="sldNum" sz="quarter" idx="12"/>
          </p:nvPr>
        </p:nvSpPr>
        <p:spPr/>
        <p:txBody>
          <a:bodyPr/>
          <a:lstStyle/>
          <a:p>
            <a:fld id="{78814E6C-BAD6-416C-A562-368245D55A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5"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1048716"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7"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8" name="Date Placeholder 4"/>
          <p:cNvSpPr>
            <a:spLocks noGrp="1"/>
          </p:cNvSpPr>
          <p:nvPr>
            <p:ph type="dt" sz="half" idx="10"/>
          </p:nvPr>
        </p:nvSpPr>
        <p:spPr/>
        <p:txBody>
          <a:bodyPr/>
          <a:lstStyle/>
          <a:p>
            <a:fld id="{80D951EF-D400-403F-AE97-384850571C30}" type="datetimeFigureOut">
              <a:rPr lang="en-IN" smtClean="0"/>
              <a:t>11-02-2020</a:t>
            </a:fld>
            <a:endParaRPr lang="en-IN"/>
          </a:p>
        </p:txBody>
      </p:sp>
      <p:sp>
        <p:nvSpPr>
          <p:cNvPr id="1048719" name="Footer Placeholder 5"/>
          <p:cNvSpPr>
            <a:spLocks noGrp="1"/>
          </p:cNvSpPr>
          <p:nvPr>
            <p:ph type="ftr" sz="quarter" idx="11"/>
          </p:nvPr>
        </p:nvSpPr>
        <p:spPr/>
        <p:txBody>
          <a:bodyPr/>
          <a:lstStyle/>
          <a:p>
            <a:endParaRPr lang="en-IN"/>
          </a:p>
        </p:txBody>
      </p:sp>
      <p:sp>
        <p:nvSpPr>
          <p:cNvPr id="104872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1" name="Slide Number Placeholder 6"/>
          <p:cNvSpPr>
            <a:spLocks noGrp="1"/>
          </p:cNvSpPr>
          <p:nvPr>
            <p:ph type="sldNum" sz="quarter" idx="12"/>
          </p:nvPr>
        </p:nvSpPr>
        <p:spPr/>
        <p:txBody>
          <a:bodyPr/>
          <a:lstStyle/>
          <a:p>
            <a:fld id="{78814E6C-BAD6-416C-A562-368245D55A2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9"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1048730"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31"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2" name="Date Placeholder 4"/>
          <p:cNvSpPr>
            <a:spLocks noGrp="1"/>
          </p:cNvSpPr>
          <p:nvPr>
            <p:ph type="dt" sz="half" idx="10"/>
          </p:nvPr>
        </p:nvSpPr>
        <p:spPr/>
        <p:txBody>
          <a:bodyPr/>
          <a:lstStyle/>
          <a:p>
            <a:fld id="{80D951EF-D400-403F-AE97-384850571C30}" type="datetimeFigureOut">
              <a:rPr lang="en-IN" smtClean="0"/>
              <a:t>11-02-2020</a:t>
            </a:fld>
            <a:endParaRPr lang="en-IN"/>
          </a:p>
        </p:txBody>
      </p:sp>
      <p:sp>
        <p:nvSpPr>
          <p:cNvPr id="1048733" name="Footer Placeholder 5"/>
          <p:cNvSpPr>
            <a:spLocks noGrp="1"/>
          </p:cNvSpPr>
          <p:nvPr>
            <p:ph type="ftr" sz="quarter" idx="11"/>
          </p:nvPr>
        </p:nvSpPr>
        <p:spPr/>
        <p:txBody>
          <a:bodyPr/>
          <a:lstStyle/>
          <a:p>
            <a:endParaRPr lang="en-IN"/>
          </a:p>
        </p:txBody>
      </p:sp>
      <p:sp>
        <p:nvSpPr>
          <p:cNvPr id="1048734"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5" name="Slide Number Placeholder 6"/>
          <p:cNvSpPr>
            <a:spLocks noGrp="1"/>
          </p:cNvSpPr>
          <p:nvPr>
            <p:ph type="sldNum" sz="quarter" idx="12"/>
          </p:nvPr>
        </p:nvSpPr>
        <p:spPr>
          <a:xfrm>
            <a:off x="531812" y="4983087"/>
            <a:ext cx="779767" cy="365125"/>
          </a:xfrm>
        </p:spPr>
        <p:txBody>
          <a:bodyPr/>
          <a:lstStyle/>
          <a:p>
            <a:fld id="{78814E6C-BAD6-416C-A562-368245D55A2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6"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602"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0D951EF-D400-403F-AE97-384850571C30}" type="datetimeFigureOut">
              <a:rPr lang="en-IN" smtClean="0"/>
              <a:t>11-02-2020</a:t>
            </a:fld>
            <a:endParaRPr lang="en-IN"/>
          </a:p>
        </p:txBody>
      </p:sp>
      <p:sp>
        <p:nvSpPr>
          <p:cNvPr id="1048604"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1048605"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814E6C-BAD6-416C-A562-368245D55A2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ctrTitle"/>
          </p:nvPr>
        </p:nvSpPr>
        <p:spPr>
          <a:xfrm>
            <a:off x="787791" y="1617021"/>
            <a:ext cx="10841502" cy="1155075"/>
          </a:xfrm>
        </p:spPr>
        <p:txBody>
          <a:bodyPr>
            <a:noAutofit/>
          </a:bodyPr>
          <a:lstStyle/>
          <a:p>
            <a:r>
              <a:rPr lang="en-IN" sz="4800" b="1" dirty="0">
                <a:ln w="13462">
                  <a:solidFill>
                    <a:schemeClr val="bg1"/>
                  </a:solidFill>
                  <a:prstDash val="solid"/>
                </a:ln>
                <a:effectLst>
                  <a:outerShdw dist="38100" dir="2700000" algn="bl" rotWithShape="0">
                    <a:schemeClr val="accent5"/>
                  </a:outerShdw>
                </a:effectLst>
                <a:latin typeface="Times New Roman" panose="02020603050405020304" pitchFamily="18" charset="0"/>
                <a:cs typeface="Times New Roman" panose="02020603050405020304" pitchFamily="18" charset="0"/>
              </a:rPr>
              <a:t>Dr Jivraj Mehta Institute Of Technology </a:t>
            </a:r>
            <a:endParaRPr lang="en-IN" sz="4800" dirty="0"/>
          </a:p>
        </p:txBody>
      </p:sp>
      <p:sp>
        <p:nvSpPr>
          <p:cNvPr id="1048632" name="Subtitle 2"/>
          <p:cNvSpPr>
            <a:spLocks noGrp="1"/>
          </p:cNvSpPr>
          <p:nvPr>
            <p:ph type="subTitle" idx="1"/>
          </p:nvPr>
        </p:nvSpPr>
        <p:spPr>
          <a:xfrm>
            <a:off x="1266092" y="2194559"/>
            <a:ext cx="9401908" cy="3896751"/>
          </a:xfrm>
        </p:spPr>
        <p:txBody>
          <a:bodyPr>
            <a:normAutofit fontScale="81389" lnSpcReduction="20000"/>
          </a:bodyPr>
          <a:lstStyle/>
          <a:p>
            <a:endParaRPr lang="en-US"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endParaRPr>
          </a:p>
          <a:p>
            <a:pPr algn="ctr"/>
            <a:r>
              <a:rPr lang="en-US"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Event Management System</a:t>
            </a:r>
          </a:p>
          <a:p>
            <a:r>
              <a:rPr lang="en-IN" b="1" dirty="0">
                <a:ln w="18000">
                  <a:solidFill>
                    <a:schemeClr val="bg1"/>
                  </a:solidFill>
                  <a:prstDash val="solid"/>
                  <a:miter lim="800000"/>
                </a:ln>
                <a:solidFill>
                  <a:srgbClr val="FF0000"/>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l"/>
            <a:r>
              <a:rPr lang="en-IN" sz="2100" dirty="0">
                <a:ln w="18415" cmpd="sng">
                  <a:solidFill>
                    <a:schemeClr val="tx1"/>
                  </a:solidFill>
                  <a:prstDash val="solid"/>
                </a:ln>
                <a:solidFill>
                  <a:srgbClr val="FF0000"/>
                </a:solidFill>
                <a:latin typeface="Times New Roman" panose="02020603050405020304" pitchFamily="18" charset="0"/>
                <a:cs typeface="Times New Roman" panose="02020603050405020304" pitchFamily="18" charset="0"/>
              </a:rPr>
              <a:t>Internal Guide:-</a:t>
            </a:r>
            <a:r>
              <a:rPr lang="en-IN" sz="2100" dirty="0">
                <a:ln w="18415" cmpd="sng">
                  <a:solidFill>
                    <a:schemeClr val="tx1"/>
                  </a:solidFill>
                  <a:prstDash val="solid"/>
                </a:ln>
                <a:solidFill>
                  <a:srgbClr val="FF0000"/>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							</a:t>
            </a:r>
            <a:r>
              <a:rPr lang="en-IN" sz="2100" dirty="0">
                <a:ln w="18415" cmpd="sng">
                  <a:solidFill>
                    <a:schemeClr val="tx1"/>
                  </a:solidFill>
                  <a:prstDash val="solid"/>
                </a:ln>
                <a:solidFill>
                  <a:srgbClr val="FF0000"/>
                </a:solidFill>
                <a:latin typeface="Times New Roman" panose="02020603050405020304" pitchFamily="18" charset="0"/>
                <a:cs typeface="Times New Roman" panose="02020603050405020304" pitchFamily="18" charset="0"/>
              </a:rPr>
              <a:t>Submitted By:-</a:t>
            </a:r>
          </a:p>
          <a:p>
            <a:pPr algn="l"/>
            <a:r>
              <a:rPr lang="en-IN" sz="21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Mr. Mayur Ajmeri							Bhadra Bhavesh	160820107001</a:t>
            </a:r>
          </a:p>
          <a:p>
            <a:pPr algn="l"/>
            <a:r>
              <a:rPr lang="en-IN" sz="21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en-IN" sz="21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sz="21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Gor Bhavin		160820107005</a:t>
            </a:r>
            <a:endParaRPr lang="zh-CN" altLang="en-US" dirty="0"/>
          </a:p>
          <a:p>
            <a:pPr algn="l"/>
            <a:r>
              <a:rPr lang="en-IN" sz="21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Yadav Sandip	         160820107039</a:t>
            </a:r>
            <a:endParaRPr lang="zh-CN" altLang="en-US" dirty="0"/>
          </a:p>
          <a:p>
            <a:pPr algn="l"/>
            <a:r>
              <a:rPr lang="en-IN" sz="21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a:p>
            <a:pPr algn="l"/>
            <a:r>
              <a:rPr lang="en-IN" b="1" dirty="0">
                <a:ln w="18000">
                  <a:solidFill>
                    <a:schemeClr val="bg1"/>
                  </a:solidFill>
                  <a:prstDash val="solid"/>
                  <a:miter lim="800000"/>
                </a:ln>
                <a:solidFill>
                  <a:srgbClr val="FF0000"/>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p>
          <a:p>
            <a:r>
              <a:rPr lang="en-IN" b="1" dirty="0">
                <a:ln w="18000">
                  <a:solidFill>
                    <a:schemeClr val="bg1"/>
                  </a:solidFill>
                  <a:prstDash val="solid"/>
                  <a:miter lim="800000"/>
                </a:ln>
                <a:solidFill>
                  <a:srgbClr val="FF0000"/>
                </a:solid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p>
        </p:txBody>
      </p:sp>
      <p:pic>
        <p:nvPicPr>
          <p:cNvPr id="2097158" name="Picture 3"/>
          <p:cNvPicPr>
            <a:picLocks noChangeAspect="1"/>
          </p:cNvPicPr>
          <p:nvPr/>
        </p:nvPicPr>
        <p:blipFill>
          <a:blip r:embed="rId2"/>
          <a:stretch>
            <a:fillRect/>
          </a:stretch>
        </p:blipFill>
        <p:spPr>
          <a:xfrm>
            <a:off x="0" y="0"/>
            <a:ext cx="2049262" cy="1398593"/>
          </a:xfrm>
          <a:prstGeom prst="rect">
            <a:avLst/>
          </a:prstGeom>
          <a:ln>
            <a:noFill/>
          </a:ln>
          <a:effectLst>
            <a:outerShdw blurRad="190500" algn="tl" rotWithShape="0">
              <a:srgbClr val="000000">
                <a:alpha val="70000"/>
              </a:srgbClr>
            </a:outerShdw>
          </a:effectLst>
        </p:spPr>
      </p:pic>
      <p:pic>
        <p:nvPicPr>
          <p:cNvPr id="2097159" name="Picture 4" descr="G:\Youth Festival\xitij'14\Logo\logo.jpg"/>
          <p:cNvPicPr>
            <a:picLocks/>
          </p:cNvPicPr>
          <p:nvPr/>
        </p:nvPicPr>
        <p:blipFill>
          <a:blip r:embed="rId3" cstate="print"/>
          <a:srcRect/>
          <a:stretch>
            <a:fillRect/>
          </a:stretch>
        </p:blipFill>
        <p:spPr bwMode="auto">
          <a:xfrm>
            <a:off x="10142738" y="0"/>
            <a:ext cx="2049262" cy="1398593"/>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IN" dirty="0"/>
              <a:t>Data flow Diagram ( Level 0)</a:t>
            </a:r>
            <a:br>
              <a:rPr lang="en-IN" dirty="0"/>
            </a:br>
            <a:endParaRPr lang="en-US" dirty="0"/>
          </a:p>
        </p:txBody>
      </p:sp>
      <p:pic>
        <p:nvPicPr>
          <p:cNvPr id="2097162" name="Picture 2"/>
          <p:cNvPicPr>
            <a:picLocks noChangeAspect="1"/>
          </p:cNvPicPr>
          <p:nvPr/>
        </p:nvPicPr>
        <p:blipFill>
          <a:blip r:embed="rId2"/>
          <a:stretch>
            <a:fillRect/>
          </a:stretch>
        </p:blipFill>
        <p:spPr>
          <a:xfrm>
            <a:off x="2592924" y="1428328"/>
            <a:ext cx="8911687" cy="51225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IN" dirty="0"/>
              <a:t>Data flow Diagram ( Level 1)</a:t>
            </a:r>
            <a:br>
              <a:rPr lang="en-IN" dirty="0"/>
            </a:br>
            <a:endParaRPr lang="en-US" dirty="0"/>
          </a:p>
        </p:txBody>
      </p:sp>
      <p:pic>
        <p:nvPicPr>
          <p:cNvPr id="3" name="Picture 2">
            <a:extLst>
              <a:ext uri="{FF2B5EF4-FFF2-40B4-BE49-F238E27FC236}">
                <a16:creationId xmlns:a16="http://schemas.microsoft.com/office/drawing/2014/main" id="{826659FF-40E5-4188-9EEC-6A40C92BA3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0594" y="1519311"/>
            <a:ext cx="7490812" cy="48886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IN" dirty="0"/>
              <a:t>Data flow Diagram ( Level 2 )</a:t>
            </a:r>
            <a:br>
              <a:rPr lang="en-IN" dirty="0"/>
            </a:br>
            <a:endParaRPr lang="en-US" dirty="0"/>
          </a:p>
        </p:txBody>
      </p:sp>
      <p:pic>
        <p:nvPicPr>
          <p:cNvPr id="3" name="Picture 2">
            <a:extLst>
              <a:ext uri="{FF2B5EF4-FFF2-40B4-BE49-F238E27FC236}">
                <a16:creationId xmlns:a16="http://schemas.microsoft.com/office/drawing/2014/main" id="{144358EC-7E04-4EEF-8A33-F6B6E1F18D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708" y="1174652"/>
            <a:ext cx="8112584" cy="56833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IN" dirty="0"/>
              <a:t>Sequence Diagram</a:t>
            </a:r>
            <a:br>
              <a:rPr lang="en-IN" dirty="0"/>
            </a:br>
            <a:endParaRPr lang="en-US" dirty="0"/>
          </a:p>
        </p:txBody>
      </p:sp>
      <p:pic>
        <p:nvPicPr>
          <p:cNvPr id="3" name="Picture 2">
            <a:extLst>
              <a:ext uri="{FF2B5EF4-FFF2-40B4-BE49-F238E27FC236}">
                <a16:creationId xmlns:a16="http://schemas.microsoft.com/office/drawing/2014/main" id="{935C8B29-36AB-4526-9C08-00B879AE7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375996"/>
            <a:ext cx="6400800" cy="5372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IN" dirty="0"/>
              <a:t>Class Diagram</a:t>
            </a:r>
            <a:br>
              <a:rPr lang="en-IN" dirty="0"/>
            </a:br>
            <a:endParaRPr lang="en-US" dirty="0"/>
          </a:p>
        </p:txBody>
      </p:sp>
      <p:pic>
        <p:nvPicPr>
          <p:cNvPr id="3" name="Picture 2">
            <a:extLst>
              <a:ext uri="{FF2B5EF4-FFF2-40B4-BE49-F238E27FC236}">
                <a16:creationId xmlns:a16="http://schemas.microsoft.com/office/drawing/2014/main" id="{16263D6A-58EE-4875-A77E-963D4B89D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756" y="340042"/>
            <a:ext cx="5870917" cy="61779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IN" dirty="0"/>
              <a:t>Use case Diagram</a:t>
            </a:r>
            <a:br>
              <a:rPr lang="en-IN" dirty="0"/>
            </a:br>
            <a:endParaRPr lang="en-US" dirty="0"/>
          </a:p>
        </p:txBody>
      </p:sp>
      <p:pic>
        <p:nvPicPr>
          <p:cNvPr id="2097153" name="Picture 2"/>
          <p:cNvPicPr>
            <a:picLocks noChangeAspect="1"/>
          </p:cNvPicPr>
          <p:nvPr/>
        </p:nvPicPr>
        <p:blipFill>
          <a:blip r:embed="rId2"/>
          <a:stretch>
            <a:fillRect/>
          </a:stretch>
        </p:blipFill>
        <p:spPr>
          <a:xfrm>
            <a:off x="2592924" y="1514901"/>
            <a:ext cx="8911687" cy="50223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IN" dirty="0"/>
              <a:t>Activity Diagram</a:t>
            </a:r>
            <a:br>
              <a:rPr lang="en-IN" dirty="0"/>
            </a:br>
            <a:endParaRPr lang="en-US" dirty="0"/>
          </a:p>
        </p:txBody>
      </p:sp>
      <p:pic>
        <p:nvPicPr>
          <p:cNvPr id="3" name="Picture 2">
            <a:extLst>
              <a:ext uri="{FF2B5EF4-FFF2-40B4-BE49-F238E27FC236}">
                <a16:creationId xmlns:a16="http://schemas.microsoft.com/office/drawing/2014/main" id="{7A76ED94-9510-41B0-B8CC-82F75F0C7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804" y="0"/>
            <a:ext cx="4026996" cy="65958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a:xfrm>
            <a:off x="2589213" y="2415654"/>
            <a:ext cx="5340136" cy="1310986"/>
          </a:xfrm>
        </p:spPr>
        <p:txBody>
          <a:bodyPr>
            <a:noAutofit/>
          </a:bodyPr>
          <a:lstStyle/>
          <a:p>
            <a:pPr lvl="0">
              <a:spcBef>
                <a:spcPts val="580"/>
              </a:spcBef>
            </a:pPr>
            <a:r>
              <a:rPr lang="en-GB" sz="7200"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Screenshots</a:t>
            </a:r>
            <a:br>
              <a:rPr lang="en-GB" sz="7200"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itchFamily="18" charset="0"/>
              </a:rPr>
            </a:br>
            <a:r>
              <a:rPr lang="en-GB" sz="7200"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Of</a:t>
            </a:r>
            <a:br>
              <a:rPr lang="en-GB" sz="7200"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itchFamily="18" charset="0"/>
              </a:rPr>
            </a:br>
            <a:r>
              <a:rPr lang="en-GB" sz="7200"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project</a:t>
            </a:r>
            <a:br>
              <a:rPr lang="en-GB" sz="7200" b="1"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itchFamily="18" charset="0"/>
              </a:rPr>
            </a:br>
            <a:endParaRPr lang="en-US" sz="7200" dirty="0"/>
          </a:p>
        </p:txBody>
      </p:sp>
      <p:sp>
        <p:nvSpPr>
          <p:cNvPr id="1048659" name="Text Placeholder 2"/>
          <p:cNvSpPr>
            <a:spLocks noGrp="1"/>
          </p:cNvSpPr>
          <p:nvPr>
            <p:ph type="body" idx="1"/>
          </p:nvPr>
        </p:nvSpPr>
        <p:spPr>
          <a:xfrm>
            <a:off x="2589212" y="4872250"/>
            <a:ext cx="8915399" cy="1037659"/>
          </a:xfrm>
        </p:spPr>
        <p:txBody>
          <a:bodyPr/>
          <a:lstStyle/>
          <a:p>
            <a:r>
              <a:rPr lang="en-IN" dirty="0"/>
              <a:t>There are Several Screenshots Available for “Event Management System”</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C159DD-026C-42F9-83E4-5D3FF6865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1" y="685571"/>
            <a:ext cx="11479237" cy="548685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21C631-C251-4D70-BC9C-146B79B86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468" y="653222"/>
            <a:ext cx="11085342" cy="55515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p:txBody>
          <a:bodyPr>
            <a:normAutofit/>
          </a:bodyPr>
          <a:lstStyle/>
          <a:p>
            <a:pPr algn="ctr"/>
            <a:r>
              <a:rPr lang="en-US" sz="5400" b="1" cap="small" spc="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INDEX</a:t>
            </a:r>
            <a:endParaRPr lang="en-IN" sz="5400" dirty="0"/>
          </a:p>
        </p:txBody>
      </p:sp>
      <p:sp>
        <p:nvSpPr>
          <p:cNvPr id="1048634" name="Content Placeholder 2"/>
          <p:cNvSpPr>
            <a:spLocks noGrp="1"/>
          </p:cNvSpPr>
          <p:nvPr>
            <p:ph idx="1"/>
          </p:nvPr>
        </p:nvSpPr>
        <p:spPr/>
        <p:txBody>
          <a:bodyPr>
            <a:normAutofit/>
          </a:bodyPr>
          <a:lstStyle/>
          <a:p>
            <a:pPr marL="514350" indent="-514350">
              <a:spcBef>
                <a:spcPts val="580"/>
              </a:spcBef>
              <a:buClr>
                <a:schemeClr val="accent1"/>
              </a:buClr>
              <a:buSzPct val="80000"/>
              <a:buFont typeface="+mj-lt"/>
              <a:buAutoNum type="arabicPeriod"/>
            </a:pPr>
            <a:r>
              <a:rPr lang="en-US" sz="2400" b="1" dirty="0">
                <a:solidFill>
                  <a:schemeClr val="bg2">
                    <a:lumMod val="10000"/>
                  </a:schemeClr>
                </a:solidFill>
                <a:latin typeface="Times New Roman" pitchFamily="18" charset="0"/>
                <a:ea typeface="Calibri" pitchFamily="34" charset="0"/>
                <a:cs typeface="Times New Roman" pitchFamily="18" charset="0"/>
              </a:rPr>
              <a:t>Introduction</a:t>
            </a:r>
          </a:p>
          <a:p>
            <a:pPr marL="514350" lvl="0" indent="-514350">
              <a:spcBef>
                <a:spcPts val="580"/>
              </a:spcBef>
              <a:buClr>
                <a:schemeClr val="accent1"/>
              </a:buClr>
              <a:buSzPct val="80000"/>
              <a:buFont typeface="+mj-lt"/>
              <a:buAutoNum type="arabicPeriod"/>
            </a:pPr>
            <a:r>
              <a:rPr lang="en-US" sz="2400" b="1" dirty="0">
                <a:solidFill>
                  <a:schemeClr val="bg2">
                    <a:lumMod val="10000"/>
                  </a:schemeClr>
                </a:solidFill>
                <a:latin typeface="Times New Roman" pitchFamily="18" charset="0"/>
                <a:ea typeface="Calibri" pitchFamily="34" charset="0"/>
                <a:cs typeface="Times New Roman" pitchFamily="18" charset="0"/>
              </a:rPr>
              <a:t>Basis of project selection</a:t>
            </a:r>
          </a:p>
          <a:p>
            <a:pPr marL="514350" lvl="0" indent="-514350">
              <a:spcBef>
                <a:spcPts val="580"/>
              </a:spcBef>
              <a:buClr>
                <a:schemeClr val="accent1"/>
              </a:buClr>
              <a:buSzPct val="80000"/>
              <a:buFont typeface="+mj-lt"/>
              <a:buAutoNum type="arabicPeriod"/>
            </a:pPr>
            <a:r>
              <a:rPr lang="en-GB" sz="2400" b="1" dirty="0">
                <a:solidFill>
                  <a:schemeClr val="bg2">
                    <a:lumMod val="10000"/>
                  </a:schemeClr>
                </a:solidFill>
                <a:latin typeface="Times New Roman" panose="02020603050405020304" pitchFamily="18" charset="0"/>
                <a:cs typeface="Times New Roman" pitchFamily="18" charset="0"/>
              </a:rPr>
              <a:t>Model used</a:t>
            </a:r>
          </a:p>
          <a:p>
            <a:pPr marL="514350" lvl="0" indent="-514350">
              <a:spcBef>
                <a:spcPts val="580"/>
              </a:spcBef>
              <a:buClr>
                <a:schemeClr val="accent1"/>
              </a:buClr>
              <a:buSzPct val="80000"/>
              <a:buFont typeface="+mj-lt"/>
              <a:buAutoNum type="arabicPeriod"/>
            </a:pPr>
            <a:r>
              <a:rPr lang="en-GB" sz="2400" b="1" dirty="0">
                <a:solidFill>
                  <a:schemeClr val="bg2">
                    <a:lumMod val="10000"/>
                  </a:schemeClr>
                </a:solidFill>
                <a:latin typeface="Times New Roman" panose="02020603050405020304" pitchFamily="18" charset="0"/>
                <a:cs typeface="Times New Roman" pitchFamily="18" charset="0"/>
              </a:rPr>
              <a:t>Modules of Project</a:t>
            </a:r>
          </a:p>
          <a:p>
            <a:pPr marL="514350" lvl="0" indent="-514350">
              <a:spcBef>
                <a:spcPts val="580"/>
              </a:spcBef>
              <a:buClr>
                <a:schemeClr val="accent1"/>
              </a:buClr>
              <a:buSzPct val="80000"/>
              <a:buFont typeface="+mj-lt"/>
              <a:buAutoNum type="arabicPeriod"/>
            </a:pPr>
            <a:r>
              <a:rPr lang="en-GB" sz="2400" b="1" dirty="0">
                <a:solidFill>
                  <a:schemeClr val="bg2">
                    <a:lumMod val="10000"/>
                  </a:schemeClr>
                </a:solidFill>
                <a:latin typeface="Times New Roman" panose="02020603050405020304" pitchFamily="18" charset="0"/>
                <a:cs typeface="Times New Roman" pitchFamily="18" charset="0"/>
              </a:rPr>
              <a:t>System Diagrams</a:t>
            </a:r>
          </a:p>
          <a:p>
            <a:pPr marL="514350" lvl="0" indent="-514350">
              <a:spcBef>
                <a:spcPts val="580"/>
              </a:spcBef>
              <a:buClr>
                <a:schemeClr val="accent1"/>
              </a:buClr>
              <a:buSzPct val="80000"/>
              <a:buFont typeface="+mj-lt"/>
              <a:buAutoNum type="arabicPeriod"/>
            </a:pPr>
            <a:r>
              <a:rPr lang="en-GB" sz="2400" b="1" dirty="0">
                <a:solidFill>
                  <a:schemeClr val="bg2">
                    <a:lumMod val="10000"/>
                  </a:schemeClr>
                </a:solidFill>
                <a:latin typeface="Times New Roman" panose="02020603050405020304" pitchFamily="18" charset="0"/>
                <a:cs typeface="Times New Roman" pitchFamily="18" charset="0"/>
              </a:rPr>
              <a:t>Canvases</a:t>
            </a:r>
          </a:p>
          <a:p>
            <a:pPr marL="514350" lvl="0" indent="-514350">
              <a:spcBef>
                <a:spcPts val="580"/>
              </a:spcBef>
              <a:buClr>
                <a:schemeClr val="accent1"/>
              </a:buClr>
              <a:buSzPct val="80000"/>
              <a:buFont typeface="+mj-lt"/>
              <a:buAutoNum type="arabicPeriod"/>
            </a:pPr>
            <a:r>
              <a:rPr lang="en-GB" sz="2400" b="1" dirty="0">
                <a:solidFill>
                  <a:schemeClr val="bg2">
                    <a:lumMod val="10000"/>
                  </a:schemeClr>
                </a:solidFill>
                <a:latin typeface="Times New Roman" panose="02020603050405020304" pitchFamily="18" charset="0"/>
                <a:cs typeface="Times New Roman" pitchFamily="18" charset="0"/>
              </a:rPr>
              <a:t>Screenshots of project</a:t>
            </a:r>
          </a:p>
          <a:p>
            <a:pPr marL="514350" lvl="0" indent="-514350">
              <a:spcBef>
                <a:spcPts val="580"/>
              </a:spcBef>
              <a:buClr>
                <a:schemeClr val="accent1"/>
              </a:buClr>
              <a:buSzPct val="80000"/>
              <a:buFont typeface="+mj-lt"/>
              <a:buAutoNum type="arabicPeriod"/>
            </a:pPr>
            <a:r>
              <a:rPr lang="en-GB" sz="2400" b="1" dirty="0">
                <a:solidFill>
                  <a:schemeClr val="bg2">
                    <a:lumMod val="10000"/>
                  </a:schemeClr>
                </a:solidFill>
                <a:latin typeface="Times New Roman" panose="02020603050405020304" pitchFamily="18" charset="0"/>
                <a:cs typeface="Times New Roman" pitchFamily="18" charset="0"/>
              </a:rPr>
              <a:t>References</a:t>
            </a:r>
          </a:p>
          <a:p>
            <a:endParaRPr lang="en-IN" sz="2400" dirty="0">
              <a:latin typeface="Times New Roman" panose="02020603050405020304" pitchFamily="18" charset="0"/>
              <a:cs typeface="Times New Roman" panose="02020603050405020304" pitchFamily="18" charset="0"/>
            </a:endParaRPr>
          </a:p>
          <a:p>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8A9AB5-B80A-4F78-A67C-6BAAB1446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404"/>
            <a:ext cx="12192000" cy="655119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A74F66-54CA-4DEF-8E11-F6D987D49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73" y="1155286"/>
            <a:ext cx="11122854" cy="519454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4C5A-BF95-42E1-8423-2241E66B1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47" y="1743678"/>
            <a:ext cx="10883705" cy="3989622"/>
          </a:xfrm>
          <a:prstGeom prst="rect">
            <a:avLst/>
          </a:prstGeom>
        </p:spPr>
      </p:pic>
    </p:spTree>
    <p:extLst>
      <p:ext uri="{BB962C8B-B14F-4D97-AF65-F5344CB8AC3E}">
        <p14:creationId xmlns:p14="http://schemas.microsoft.com/office/powerpoint/2010/main" val="945786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43E0FA-46CE-4481-B45C-14DE25994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64" y="365760"/>
            <a:ext cx="11999935" cy="6254725"/>
          </a:xfrm>
          <a:prstGeom prst="rect">
            <a:avLst/>
          </a:prstGeom>
        </p:spPr>
      </p:pic>
    </p:spTree>
    <p:extLst>
      <p:ext uri="{BB962C8B-B14F-4D97-AF65-F5344CB8AC3E}">
        <p14:creationId xmlns:p14="http://schemas.microsoft.com/office/powerpoint/2010/main" val="3081934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B36BD4-4B96-4AD8-BF12-6B2F4356D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62" y="455897"/>
            <a:ext cx="11784037" cy="6159445"/>
          </a:xfrm>
          <a:prstGeom prst="rect">
            <a:avLst/>
          </a:prstGeom>
        </p:spPr>
      </p:pic>
    </p:spTree>
    <p:extLst>
      <p:ext uri="{BB962C8B-B14F-4D97-AF65-F5344CB8AC3E}">
        <p14:creationId xmlns:p14="http://schemas.microsoft.com/office/powerpoint/2010/main" val="3074317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406F9B-5C82-47BB-8D30-7C3E162D7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870" y="604911"/>
            <a:ext cx="11703129" cy="5894402"/>
          </a:xfrm>
          <a:prstGeom prst="rect">
            <a:avLst/>
          </a:prstGeom>
        </p:spPr>
      </p:pic>
    </p:spTree>
    <p:extLst>
      <p:ext uri="{BB962C8B-B14F-4D97-AF65-F5344CB8AC3E}">
        <p14:creationId xmlns:p14="http://schemas.microsoft.com/office/powerpoint/2010/main" val="576694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B4B042-1296-4952-9314-81D1EFCDD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828" y="650421"/>
            <a:ext cx="11812172" cy="5741788"/>
          </a:xfrm>
          <a:prstGeom prst="rect">
            <a:avLst/>
          </a:prstGeom>
        </p:spPr>
      </p:pic>
    </p:spTree>
    <p:extLst>
      <p:ext uri="{BB962C8B-B14F-4D97-AF65-F5344CB8AC3E}">
        <p14:creationId xmlns:p14="http://schemas.microsoft.com/office/powerpoint/2010/main" val="1469200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C1010E-A95A-4FD5-8FC3-967D21ED8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94" y="162329"/>
            <a:ext cx="11798105" cy="6533341"/>
          </a:xfrm>
          <a:prstGeom prst="rect">
            <a:avLst/>
          </a:prstGeom>
        </p:spPr>
      </p:pic>
    </p:spTree>
    <p:extLst>
      <p:ext uri="{BB962C8B-B14F-4D97-AF65-F5344CB8AC3E}">
        <p14:creationId xmlns:p14="http://schemas.microsoft.com/office/powerpoint/2010/main" val="2914533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415F5-6EB9-47C8-92F9-88E85F961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 y="419228"/>
            <a:ext cx="12037255" cy="6097936"/>
          </a:xfrm>
          <a:prstGeom prst="rect">
            <a:avLst/>
          </a:prstGeom>
        </p:spPr>
      </p:pic>
    </p:spTree>
    <p:extLst>
      <p:ext uri="{BB962C8B-B14F-4D97-AF65-F5344CB8AC3E}">
        <p14:creationId xmlns:p14="http://schemas.microsoft.com/office/powerpoint/2010/main" val="803958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4B62BA-9F53-4125-83EF-C95618D3A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20" y="351692"/>
            <a:ext cx="11870179" cy="6326128"/>
          </a:xfrm>
          <a:prstGeom prst="rect">
            <a:avLst/>
          </a:prstGeom>
        </p:spPr>
      </p:pic>
    </p:spTree>
    <p:extLst>
      <p:ext uri="{BB962C8B-B14F-4D97-AF65-F5344CB8AC3E}">
        <p14:creationId xmlns:p14="http://schemas.microsoft.com/office/powerpoint/2010/main" val="248206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a:xfrm>
            <a:off x="2255300" y="306333"/>
            <a:ext cx="8911687" cy="1280890"/>
          </a:xfrm>
        </p:spPr>
        <p:txBody>
          <a:bodyPr>
            <a:normAutofit/>
          </a:bodyPr>
          <a:lstStyle/>
          <a:p>
            <a:pPr algn="ctr"/>
            <a:r>
              <a:rPr lang="en-IN" sz="5400" b="1" dirty="0">
                <a:latin typeface="Times New Roman" panose="02020603050405020304" pitchFamily="18" charset="0"/>
                <a:cs typeface="Times New Roman" panose="02020603050405020304" pitchFamily="18" charset="0"/>
              </a:rPr>
              <a:t>INTRODUCTION</a:t>
            </a:r>
          </a:p>
        </p:txBody>
      </p:sp>
      <p:sp>
        <p:nvSpPr>
          <p:cNvPr id="1048636" name="Content Placeholder 2"/>
          <p:cNvSpPr>
            <a:spLocks noGrp="1"/>
          </p:cNvSpPr>
          <p:nvPr>
            <p:ph idx="1"/>
          </p:nvPr>
        </p:nvSpPr>
        <p:spPr>
          <a:xfrm>
            <a:off x="2251587" y="1540189"/>
            <a:ext cx="8915400" cy="5011478"/>
          </a:xfrm>
        </p:spPr>
        <p:txBody>
          <a:bodyPr>
            <a:noAutofit/>
          </a:bodyPr>
          <a:lstStyle/>
          <a:p>
            <a:r>
              <a:rPr lang="en-IN" sz="2400" dirty="0">
                <a:latin typeface="Times New Roman" panose="02020603050405020304" pitchFamily="18" charset="0"/>
                <a:cs typeface="Times New Roman" panose="02020603050405020304" pitchFamily="18" charset="0"/>
              </a:rPr>
              <a:t>The project Event Management System is very helpful for planning </a:t>
            </a:r>
            <a:r>
              <a:rPr lang="en-US" altLang="en-IN" sz="2400" dirty="0">
                <a:latin typeface="Times New Roman" panose="02020603050405020304" pitchFamily="18" charset="0"/>
                <a:cs typeface="Times New Roman" panose="02020603050405020304" pitchFamily="18" charset="0"/>
              </a:rPr>
              <a:t>a</a:t>
            </a:r>
            <a:r>
              <a:rPr lang="en-IN" sz="2400" dirty="0">
                <a:latin typeface="Times New Roman" panose="02020603050405020304" pitchFamily="18" charset="0"/>
                <a:cs typeface="Times New Roman" panose="02020603050405020304" pitchFamily="18" charset="0"/>
              </a:rPr>
              <a:t> successfully organize</a:t>
            </a:r>
            <a:r>
              <a:rPr lang="en-US" altLang="en-IN" sz="2400" dirty="0">
                <a:latin typeface="Times New Roman" panose="02020603050405020304" pitchFamily="18" charset="0"/>
                <a:cs typeface="Times New Roman" panose="02020603050405020304" pitchFamily="18" charset="0"/>
              </a:rPr>
              <a:t>d</a:t>
            </a:r>
            <a:r>
              <a:rPr lang="en-IN" sz="2400" dirty="0">
                <a:latin typeface="Times New Roman" panose="02020603050405020304" pitchFamily="18" charset="0"/>
                <a:cs typeface="Times New Roman" panose="02020603050405020304" pitchFamily="18" charset="0"/>
              </a:rPr>
              <a:t> function. </a:t>
            </a:r>
            <a:endParaRPr lang="zh-CN" altLang="en-US"/>
          </a:p>
          <a:p>
            <a:r>
              <a:rPr lang="en-IN" sz="2400" dirty="0">
                <a:latin typeface="Times New Roman" panose="02020603050405020304" pitchFamily="18" charset="0"/>
                <a:cs typeface="Times New Roman" panose="02020603050405020304" pitchFamily="18" charset="0"/>
              </a:rPr>
              <a:t>The project gives basic functionality required for an event. It allows the customer to select from a list of event types. Then customer enters an event like Marriage, Dance Show etc, the system then allows the customer to select the date and time of event, place and the event equipment’s. </a:t>
            </a:r>
          </a:p>
          <a:p>
            <a:r>
              <a:rPr lang="en-IN" sz="2400" dirty="0">
                <a:latin typeface="Times New Roman" panose="02020603050405020304" pitchFamily="18" charset="0"/>
                <a:cs typeface="Times New Roman" panose="02020603050405020304" pitchFamily="18" charset="0"/>
              </a:rPr>
              <a:t>This system also useful for different kinds of events like games, workshops, and seminars. </a:t>
            </a:r>
          </a:p>
          <a:p>
            <a:r>
              <a:rPr lang="en-IN" sz="2400" dirty="0">
                <a:latin typeface="Times New Roman" panose="02020603050405020304" pitchFamily="18" charset="0"/>
                <a:cs typeface="Times New Roman" panose="02020603050405020304" pitchFamily="18" charset="0"/>
              </a:rPr>
              <a:t>It can help in maintain to keep record of participants and generate results for participants. This system provides  planning and tracking of all the activities of event.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Picture 1"/>
          <p:cNvPicPr>
            <a:picLocks noChangeAspect="1"/>
          </p:cNvPicPr>
          <p:nvPr/>
        </p:nvPicPr>
        <p:blipFill>
          <a:blip r:embed="rId2"/>
          <a:stretch>
            <a:fillRect/>
          </a:stretch>
        </p:blipFill>
        <p:spPr>
          <a:xfrm>
            <a:off x="2415654" y="682388"/>
            <a:ext cx="8529850" cy="58139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normAutofit/>
          </a:bodyPr>
          <a:lstStyle/>
          <a:p>
            <a:pPr algn="ctr"/>
            <a:r>
              <a:rPr lang="en-IN" sz="5400" b="1" dirty="0">
                <a:latin typeface="Times New Roman" panose="02020603050405020304" pitchFamily="18" charset="0"/>
                <a:cs typeface="Times New Roman" panose="02020603050405020304" pitchFamily="18" charset="0"/>
              </a:rPr>
              <a:t>Basis of Project Selection</a:t>
            </a:r>
          </a:p>
        </p:txBody>
      </p:sp>
      <p:sp>
        <p:nvSpPr>
          <p:cNvPr id="1048638" name="Content Placeholder 2"/>
          <p:cNvSpPr>
            <a:spLocks noGrp="1"/>
          </p:cNvSpPr>
          <p:nvPr>
            <p:ph idx="1"/>
          </p:nvPr>
        </p:nvSpPr>
        <p:spPr>
          <a:xfrm>
            <a:off x="2589212" y="2133600"/>
            <a:ext cx="8915400" cy="4506351"/>
          </a:xfrm>
        </p:spPr>
        <p:txBody>
          <a:bodyPr>
            <a:normAutofit fontScale="94444"/>
          </a:bodyPr>
          <a:lstStyle/>
          <a:p>
            <a:r>
              <a:rPr lang="en-IN" sz="2400" dirty="0">
                <a:latin typeface="Times New Roman" panose="02020603050405020304" pitchFamily="18" charset="0"/>
                <a:cs typeface="Times New Roman" panose="02020603050405020304" pitchFamily="18" charset="0"/>
              </a:rPr>
              <a:t> In the existing system , the person has </a:t>
            </a:r>
            <a:r>
              <a:rPr lang="en-US" altLang="en-IN" sz="2400" dirty="0">
                <a:latin typeface="Times New Roman" panose="02020603050405020304" pitchFamily="18" charset="0"/>
                <a:cs typeface="Times New Roman" panose="02020603050405020304" pitchFamily="18" charset="0"/>
              </a:rPr>
              <a:t>to</a:t>
            </a:r>
            <a:r>
              <a:rPr lang="en-IN" sz="2400" dirty="0">
                <a:latin typeface="Times New Roman" panose="02020603050405020304" pitchFamily="18" charset="0"/>
                <a:cs typeface="Times New Roman" panose="02020603050405020304" pitchFamily="18" charset="0"/>
              </a:rPr>
              <a:t> visit the particular office for enquiry.</a:t>
            </a:r>
            <a:endParaRPr lang="zh-CN" altLang="en-US"/>
          </a:p>
          <a:p>
            <a:r>
              <a:rPr lang="en-IN" sz="2400" dirty="0">
                <a:latin typeface="Times New Roman" panose="02020603050405020304" pitchFamily="18" charset="0"/>
                <a:cs typeface="Times New Roman" panose="02020603050405020304" pitchFamily="18" charset="0"/>
              </a:rPr>
              <a:t>The existing system’s process is quite complex and manual one.</a:t>
            </a:r>
          </a:p>
          <a:p>
            <a:r>
              <a:rPr lang="en-IN" sz="2400" dirty="0">
                <a:latin typeface="Times New Roman" panose="02020603050405020304" pitchFamily="18" charset="0"/>
                <a:cs typeface="Times New Roman" panose="02020603050405020304" pitchFamily="18" charset="0"/>
              </a:rPr>
              <a:t>The Event management system has to keep records of events manually.</a:t>
            </a:r>
          </a:p>
          <a:p>
            <a:r>
              <a:rPr lang="en-IN" sz="2400" dirty="0">
                <a:latin typeface="Times New Roman" panose="02020603050405020304" pitchFamily="18" charset="0"/>
                <a:cs typeface="Times New Roman" panose="02020603050405020304" pitchFamily="18" charset="0"/>
              </a:rPr>
              <a:t>It consumes lot of time of user.</a:t>
            </a:r>
          </a:p>
          <a:p>
            <a:r>
              <a:rPr lang="en-IN" sz="2400" dirty="0">
                <a:latin typeface="Times New Roman" panose="02020603050405020304" pitchFamily="18" charset="0"/>
                <a:cs typeface="Times New Roman" panose="02020603050405020304" pitchFamily="18" charset="0"/>
              </a:rPr>
              <a:t>Because of all these, we are making Event Management System</a:t>
            </a:r>
          </a:p>
          <a:p>
            <a:pPr marL="0" indent="0">
              <a:buNone/>
            </a:pPr>
            <a:r>
              <a:rPr lang="en-IN" sz="2400" dirty="0">
                <a:latin typeface="Times New Roman" panose="02020603050405020304" pitchFamily="18" charset="0"/>
                <a:cs typeface="Times New Roman" panose="02020603050405020304" pitchFamily="18" charset="0"/>
              </a:rPr>
              <a:t>     which is more efficient and less time consuming for user. </a:t>
            </a:r>
          </a:p>
          <a:p>
            <a:pPr marL="0" indent="0">
              <a:buNone/>
            </a:pPr>
            <a:r>
              <a:rPr lang="en-IN"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a:xfrm>
            <a:off x="1622255" y="497501"/>
            <a:ext cx="3864146" cy="1280890"/>
          </a:xfrm>
        </p:spPr>
        <p:txBody>
          <a:bodyPr>
            <a:noAutofit/>
          </a:bodyPr>
          <a:lstStyle/>
          <a:p>
            <a:r>
              <a:rPr lang="en-US" sz="5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Used</a:t>
            </a:r>
            <a:br>
              <a:rPr lang="en-IN" sz="5400" dirty="0">
                <a:latin typeface="Times New Roman" panose="02020603050405020304" pitchFamily="18" charset="0"/>
                <a:cs typeface="Times New Roman" panose="02020603050405020304" pitchFamily="18" charset="0"/>
              </a:rPr>
            </a:br>
            <a:endParaRPr lang="en-IN" sz="5400" dirty="0"/>
          </a:p>
        </p:txBody>
      </p:sp>
      <p:pic>
        <p:nvPicPr>
          <p:cNvPr id="2097160" name="Picture 2" descr="Related image"/>
          <p:cNvPicPr>
            <a:picLocks noGrp="1" noChangeAspect="1" noChangeArrowheads="1"/>
          </p:cNvPicPr>
          <p:nvPr>
            <p:ph idx="1"/>
          </p:nvPr>
        </p:nvPicPr>
        <p:blipFill>
          <a:blip r:embed="rId2"/>
          <a:srcRect/>
          <a:stretch>
            <a:fillRect/>
          </a:stretch>
        </p:blipFill>
        <p:spPr bwMode="auto">
          <a:xfrm>
            <a:off x="5486401" y="1137946"/>
            <a:ext cx="5679440" cy="5377209"/>
          </a:xfrm>
          <a:prstGeom prst="rect">
            <a:avLst/>
          </a:prstGeom>
          <a:noFill/>
        </p:spPr>
      </p:pic>
      <p:sp>
        <p:nvSpPr>
          <p:cNvPr id="1048640" name="TextBox 4"/>
          <p:cNvSpPr txBox="1"/>
          <p:nvPr/>
        </p:nvSpPr>
        <p:spPr>
          <a:xfrm>
            <a:off x="2138290" y="3429000"/>
            <a:ext cx="3348111"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Spiral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Content Placeholder 2"/>
          <p:cNvSpPr>
            <a:spLocks noGrp="1"/>
          </p:cNvSpPr>
          <p:nvPr>
            <p:ph idx="1"/>
          </p:nvPr>
        </p:nvSpPr>
        <p:spPr>
          <a:xfrm>
            <a:off x="1638300" y="253220"/>
            <a:ext cx="8915400" cy="6358596"/>
          </a:xfrm>
        </p:spPr>
        <p:txBody>
          <a:bodyPr>
            <a:noAutofit/>
          </a:bodyPr>
          <a:lstStyle/>
          <a:p>
            <a:r>
              <a:rPr lang="en-IN" sz="2250" b="1" dirty="0">
                <a:latin typeface="Times New Roman" panose="02020603050405020304" pitchFamily="18" charset="0"/>
                <a:cs typeface="Times New Roman" panose="02020603050405020304" pitchFamily="18" charset="0"/>
              </a:rPr>
              <a:t>Planning: </a:t>
            </a:r>
            <a:r>
              <a:rPr lang="en-IN" sz="2250" dirty="0">
                <a:latin typeface="Times New Roman" panose="02020603050405020304" pitchFamily="18" charset="0"/>
                <a:cs typeface="Times New Roman" panose="02020603050405020304" pitchFamily="18" charset="0"/>
              </a:rPr>
              <a:t>It includes estimating the cost, schedule and resources for the iteration. It also involves understanding the system requirements for continuous communication between the system analyst and the customer</a:t>
            </a:r>
          </a:p>
          <a:p>
            <a:r>
              <a:rPr lang="en-IN" sz="2250" b="1" dirty="0">
                <a:latin typeface="Times New Roman" panose="02020603050405020304" pitchFamily="18" charset="0"/>
                <a:cs typeface="Times New Roman" panose="02020603050405020304" pitchFamily="18" charset="0"/>
              </a:rPr>
              <a:t>Risk Analysis: </a:t>
            </a:r>
            <a:r>
              <a:rPr lang="en-IN" sz="2250" dirty="0">
                <a:latin typeface="Times New Roman" panose="02020603050405020304" pitchFamily="18" charset="0"/>
                <a:cs typeface="Times New Roman" panose="02020603050405020304" pitchFamily="18" charset="0"/>
              </a:rPr>
              <a:t>Identification of potential risk is done while risk mitigation strategy is planned and finalized</a:t>
            </a:r>
          </a:p>
          <a:p>
            <a:r>
              <a:rPr lang="en-IN" sz="2250" b="1" dirty="0">
                <a:latin typeface="Times New Roman" panose="02020603050405020304" pitchFamily="18" charset="0"/>
                <a:cs typeface="Times New Roman" panose="02020603050405020304" pitchFamily="18" charset="0"/>
              </a:rPr>
              <a:t>Engineering: </a:t>
            </a:r>
            <a:r>
              <a:rPr lang="en-IN" sz="2250" dirty="0">
                <a:latin typeface="Times New Roman" panose="02020603050405020304" pitchFamily="18" charset="0"/>
                <a:cs typeface="Times New Roman" panose="02020603050405020304" pitchFamily="18" charset="0"/>
              </a:rPr>
              <a:t> It includes testing, coding and deploying software at the customer site</a:t>
            </a:r>
          </a:p>
          <a:p>
            <a:r>
              <a:rPr lang="en-IN" sz="2250" b="1" dirty="0">
                <a:latin typeface="Times New Roman" panose="02020603050405020304" pitchFamily="18" charset="0"/>
                <a:cs typeface="Times New Roman" panose="02020603050405020304" pitchFamily="18" charset="0"/>
              </a:rPr>
              <a:t>Construction &amp; Release: </a:t>
            </a:r>
            <a:r>
              <a:rPr lang="en-IN" sz="2250" dirty="0">
                <a:latin typeface="Times New Roman" panose="02020603050405020304" pitchFamily="18" charset="0"/>
                <a:cs typeface="Times New Roman" panose="02020603050405020304" pitchFamily="18" charset="0"/>
              </a:rPr>
              <a:t>In this working model of the software called build is developed with a version number. These versions are sent to the users for feedback.</a:t>
            </a:r>
          </a:p>
          <a:p>
            <a:r>
              <a:rPr lang="en-IN" sz="2250" b="1" dirty="0">
                <a:latin typeface="Times New Roman" panose="02020603050405020304" pitchFamily="18" charset="0"/>
                <a:cs typeface="Times New Roman" panose="02020603050405020304" pitchFamily="18" charset="0"/>
              </a:rPr>
              <a:t>Customer Evaluation: </a:t>
            </a:r>
            <a:r>
              <a:rPr lang="en-IN" sz="2250" dirty="0">
                <a:latin typeface="Times New Roman" panose="02020603050405020304" pitchFamily="18" charset="0"/>
                <a:cs typeface="Times New Roman" panose="02020603050405020304" pitchFamily="18" charset="0"/>
              </a:rPr>
              <a:t>Evaluation of software by the customer. Also, includes identifying and monitoring risks such as schedule slippage and cost overrun</a:t>
            </a:r>
          </a:p>
          <a:p>
            <a:r>
              <a:rPr lang="en-IN" sz="2250" b="1" dirty="0">
                <a:latin typeface="Times New Roman" panose="02020603050405020304" pitchFamily="18" charset="0"/>
                <a:cs typeface="Times New Roman" panose="02020603050405020304" pitchFamily="18" charset="0"/>
              </a:rPr>
              <a:t>Customer Communication: </a:t>
            </a:r>
            <a:r>
              <a:rPr lang="en-IN" sz="2250" dirty="0">
                <a:latin typeface="Times New Roman" panose="02020603050405020304" pitchFamily="18" charset="0"/>
                <a:cs typeface="Times New Roman" panose="02020603050405020304" pitchFamily="18" charset="0"/>
              </a:rPr>
              <a:t>Based on the customer assessment, development process enters into the next iteration and afterwards follows the linear approach to implement the feedback provided by the user</a:t>
            </a:r>
          </a:p>
          <a:p>
            <a:endParaRPr lang="en-IN" sz="22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p:txBody>
          <a:bodyPr>
            <a:normAutofit/>
          </a:bodyPr>
          <a:lstStyle/>
          <a:p>
            <a:pPr algn="ctr"/>
            <a:r>
              <a:rPr lang="en-US"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Of Project</a:t>
            </a:r>
            <a:endParaRPr lang="en-IN" sz="5400" dirty="0"/>
          </a:p>
        </p:txBody>
      </p:sp>
      <p:sp>
        <p:nvSpPr>
          <p:cNvPr id="1048643" name="Content Placeholder 2"/>
          <p:cNvSpPr>
            <a:spLocks noGrp="1"/>
          </p:cNvSpPr>
          <p:nvPr>
            <p:ph idx="1"/>
          </p:nvPr>
        </p:nvSpPr>
        <p:spPr/>
        <p:txBody>
          <a:bodyPr>
            <a:normAutofit lnSpcReduction="10000"/>
          </a:bodyPr>
          <a:lstStyle/>
          <a:p>
            <a:r>
              <a:rPr lang="en-IN" sz="2400" b="1" dirty="0">
                <a:latin typeface="Times New Roman" panose="02020603050405020304" pitchFamily="18" charset="0"/>
                <a:cs typeface="Times New Roman" panose="02020603050405020304" pitchFamily="18" charset="0"/>
              </a:rPr>
              <a:t>Module 1: </a:t>
            </a:r>
            <a:r>
              <a:rPr lang="en-IN" sz="2400" dirty="0">
                <a:latin typeface="Times New Roman" panose="02020603050405020304" pitchFamily="18" charset="0"/>
                <a:cs typeface="Times New Roman" panose="02020603050405020304" pitchFamily="18" charset="0"/>
              </a:rPr>
              <a:t> We are providing a online platform where user can easily organize an event successfully.</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Module 2: </a:t>
            </a:r>
            <a:r>
              <a:rPr lang="en-IN" sz="2400" dirty="0">
                <a:latin typeface="Times New Roman" panose="02020603050405020304" pitchFamily="18" charset="0"/>
                <a:cs typeface="Times New Roman" panose="02020603050405020304" pitchFamily="18" charset="0"/>
              </a:rPr>
              <a:t>Quick and easy registration for the User as well as administration &amp; Event Manager.</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Module 3: </a:t>
            </a:r>
            <a:r>
              <a:rPr lang="en-IN" sz="2400" dirty="0">
                <a:latin typeface="Times New Roman" panose="02020603050405020304" pitchFamily="18" charset="0"/>
                <a:cs typeface="Times New Roman" panose="02020603050405020304" pitchFamily="18" charset="0"/>
              </a:rPr>
              <a:t>This System very efficiently store, maintain and retrieve data from it’s database and can be used for various features           i.e. : providing latest notification to its user. </a:t>
            </a:r>
          </a:p>
          <a:p>
            <a:pPr marL="0" inden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p:txBody>
          <a:bodyPr>
            <a:normAutofit/>
          </a:bodyPr>
          <a:lstStyle/>
          <a:p>
            <a:pPr algn="ctr"/>
            <a:r>
              <a:rPr lang="en-US"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Diagrams</a:t>
            </a:r>
            <a:endParaRPr lang="en-IN" sz="5400" dirty="0"/>
          </a:p>
        </p:txBody>
      </p:sp>
      <p:sp>
        <p:nvSpPr>
          <p:cNvPr id="1048645" name="Content Placeholder 2"/>
          <p:cNvSpPr>
            <a:spLocks noGrp="1"/>
          </p:cNvSpPr>
          <p:nvPr>
            <p:ph idx="1"/>
          </p:nvPr>
        </p:nvSpPr>
        <p:spPr/>
        <p:txBody>
          <a:bodyPr/>
          <a:lstStyle/>
          <a:p>
            <a:pPr>
              <a:buFont typeface="Wingdings" panose="05000000000000000000" pitchFamily="2" charset="2"/>
              <a:buChar char="v"/>
            </a:pPr>
            <a:r>
              <a:rPr lang="en-IN" dirty="0"/>
              <a:t>There are Number of diagram drawn for “Event Management System” which are as follows.</a:t>
            </a:r>
          </a:p>
          <a:p>
            <a:pPr marL="0" indent="0">
              <a:buNone/>
            </a:pPr>
            <a:endParaRPr lang="en-IN" dirty="0"/>
          </a:p>
          <a:p>
            <a:r>
              <a:rPr lang="en-IN" dirty="0"/>
              <a:t>E-R Diagram</a:t>
            </a:r>
          </a:p>
          <a:p>
            <a:r>
              <a:rPr lang="en-IN" dirty="0"/>
              <a:t>Data flow Diagram ( Level 0,1,2 )</a:t>
            </a:r>
          </a:p>
          <a:p>
            <a:r>
              <a:rPr lang="en-IN" dirty="0"/>
              <a:t>Sequence Diagram</a:t>
            </a:r>
          </a:p>
          <a:p>
            <a:r>
              <a:rPr lang="en-IN" dirty="0"/>
              <a:t>Class Diagram</a:t>
            </a:r>
          </a:p>
          <a:p>
            <a:r>
              <a:rPr lang="en-IN" dirty="0"/>
              <a:t>Use case Diagram</a:t>
            </a:r>
          </a:p>
          <a:p>
            <a:r>
              <a:rPr lang="en-IN" dirty="0"/>
              <a:t>Activity Diagram</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2"/>
          <p:cNvSpPr>
            <a:spLocks noGrp="1"/>
          </p:cNvSpPr>
          <p:nvPr>
            <p:ph type="title"/>
          </p:nvPr>
        </p:nvSpPr>
        <p:spPr/>
        <p:txBody>
          <a:bodyPr/>
          <a:lstStyle/>
          <a:p>
            <a:r>
              <a:rPr lang="en-IN" dirty="0"/>
              <a:t>E-R Diagram</a:t>
            </a:r>
            <a:br>
              <a:rPr lang="en-IN" dirty="0"/>
            </a:br>
            <a:endParaRPr lang="en-US" dirty="0"/>
          </a:p>
        </p:txBody>
      </p:sp>
      <p:pic>
        <p:nvPicPr>
          <p:cNvPr id="3" name="Picture 2">
            <a:extLst>
              <a:ext uri="{FF2B5EF4-FFF2-40B4-BE49-F238E27FC236}">
                <a16:creationId xmlns:a16="http://schemas.microsoft.com/office/drawing/2014/main" id="{1C809276-DE94-4902-A952-5F2381B698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2924" y="1264555"/>
            <a:ext cx="7591532" cy="5585215"/>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615</Words>
  <Application>Microsoft Office PowerPoint</Application>
  <PresentationFormat>Widescreen</PresentationFormat>
  <Paragraphs>66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Times New Roman</vt:lpstr>
      <vt:lpstr>Wingdings</vt:lpstr>
      <vt:lpstr>Wingdings 3</vt:lpstr>
      <vt:lpstr>Wisp</vt:lpstr>
      <vt:lpstr>Dr Jivraj Mehta Institute Of Technology </vt:lpstr>
      <vt:lpstr>INDEX</vt:lpstr>
      <vt:lpstr>INTRODUCTION</vt:lpstr>
      <vt:lpstr>Basis of Project Selection</vt:lpstr>
      <vt:lpstr>Model Used </vt:lpstr>
      <vt:lpstr>PowerPoint Presentation</vt:lpstr>
      <vt:lpstr>Modules Of Project</vt:lpstr>
      <vt:lpstr>System Diagrams</vt:lpstr>
      <vt:lpstr>E-R Diagram </vt:lpstr>
      <vt:lpstr>Data flow Diagram ( Level 0) </vt:lpstr>
      <vt:lpstr>Data flow Diagram ( Level 1) </vt:lpstr>
      <vt:lpstr>Data flow Diagram ( Level 2 ) </vt:lpstr>
      <vt:lpstr>Sequence Diagram </vt:lpstr>
      <vt:lpstr>Class Diagram </vt:lpstr>
      <vt:lpstr>Use case Diagram </vt:lpstr>
      <vt:lpstr>Activity Diagram </vt:lpstr>
      <vt:lpstr>Screenshots Of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Jivraj Mehta Institute Of Technology</dc:title>
  <dc:creator>Bhavin Gor</dc:creator>
  <cp:lastModifiedBy>Bhavin Gor</cp:lastModifiedBy>
  <cp:revision>4</cp:revision>
  <dcterms:created xsi:type="dcterms:W3CDTF">2019-08-25T01:45:28Z</dcterms:created>
  <dcterms:modified xsi:type="dcterms:W3CDTF">2020-02-11T11:44:53Z</dcterms:modified>
</cp:coreProperties>
</file>