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D8A-9FB4-4D2C-ABC1-27C41DD3C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EC9BF-5D73-4EE7-B5ED-88AFA472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36ADC-8A72-4B52-9FBE-285FA9EB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323F-0712-40A7-ABC6-4ECBEC51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8A9-E261-44C6-A564-EE376EC8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E0A6-5695-4C1A-80CC-24C47DF8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5E0B2-A2A1-4A72-8DE6-6AE1832F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4DFA-BEA7-49D6-A31E-FAF7ECCA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337D-ABC4-426A-9935-0529D5A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F7E1-1CC1-4C3D-AEDC-34726826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4046B-7143-49B6-8F76-3E3AD8EA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13701-800B-4461-9FDE-F16F4E3E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7E21-25D5-4201-8F65-933F50A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9359-AAA2-4B28-84A3-6FF1230F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337D-C5DA-4365-AE8A-A6E379F4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94A6-CDF8-41FB-B259-21017B1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C074-E0AD-40B8-84BE-705B12CF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F354-9CC5-4AAB-AB2A-3C5B042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F6B1-651C-482E-B4D3-AA541F58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E025-5FE1-495C-B21F-85E7EEF9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51ED-B0DE-4FD5-87D6-02709762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DD36C-3956-4B83-A29C-2F0BFF5C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AD3E-A6DC-4986-9A46-CEEF37F7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889D-D6DA-4D6A-8144-F8C906C3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E622-5A2E-4E13-A092-CACE8A49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C36D-678C-441E-8465-91D6B902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7E52-4C24-42E8-8977-C33C0E373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E4BB7-67D2-4B18-BB61-E16BDAAE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90456-3C55-4186-B581-5D4324C4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EDB6C-D9FA-4A85-92D6-61FDC9F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2E97-2C6B-4B86-AD1D-9D60D561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33B8-3FB0-45A8-BA2F-A497E75E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C1D9D-1FE3-457F-887A-EA10D0F9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DC6D-87E5-4476-928A-1D49A96B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DDAB8-35C9-400C-84E4-1D4AB2F41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BA713-78BD-4D30-8414-457644C8A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A3FAD-EC54-4CC1-8AD4-ECC55E9A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18427-CECD-44E6-9A92-4C76E792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EA2EA-FE4B-4AA1-84B6-7BAAB9F8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1B01-2660-40CA-B161-4A7484D1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67E95-08A1-4538-9AE4-6AFDAE2F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EAC8-7AB1-4583-8533-887DC68F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7DEAD-D861-4C17-916B-4C25BE40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D8CC5-FC1E-4870-8313-31DDA7D7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84F7-277F-46C1-A032-9AA906EE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3DBCF-52AD-47DF-AB3A-9BBC70AE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2E53-8FFE-4A14-BC9A-2B540A67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9F8C-294F-4B60-9515-A8F450E8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AAC9C-9EC8-447F-BEFC-9373B34E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9DC08-801E-4867-AB44-D7036B8D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C015-662C-41D8-9DD9-4AAAF8D6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36B6B-4CF5-4DBE-A927-73B72E6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EF89-EBC5-48FB-B2E2-5AFFD6CB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50EF5-7680-4380-94C4-40AE0FEA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96ADC-CAD0-4C53-9492-D1CC538F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461E-EC3A-4424-8C1A-53D57226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754E-E3FF-448D-90A5-5BFEE554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D0D33-0260-4EF4-A31B-68061398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79D0D-2FED-492E-9B2E-F48B5DC6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63C8-6E74-446A-A168-F741C6D4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F51A-D486-45C1-B7C0-95633B4C2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E3C5-77AB-451A-96C8-2C59F44749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D693-22FE-433B-8F5D-A3F5BE913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FCEC-E9BA-4788-BA07-1E37969C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A62B-D576-4FCF-950B-0492EC02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F9CCD-F8CD-47A1-8B65-E50EF834D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3600-5891-445C-A514-8849630A5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BHAVINI SHARMA</a:t>
            </a:r>
          </a:p>
        </p:txBody>
      </p:sp>
    </p:spTree>
    <p:extLst>
      <p:ext uri="{BB962C8B-B14F-4D97-AF65-F5344CB8AC3E}">
        <p14:creationId xmlns:p14="http://schemas.microsoft.com/office/powerpoint/2010/main" val="23087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3AC5-5586-428F-AE03-19EE70E0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Overall rating for all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6A30A-3089-4FA1-9876-5D10EEB9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5" y="1690688"/>
            <a:ext cx="6105969" cy="4551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89DB6-095E-46BF-94BE-A5985D4FB683}"/>
              </a:ext>
            </a:extLst>
          </p:cNvPr>
          <p:cNvSpPr txBox="1"/>
          <p:nvPr/>
        </p:nvSpPr>
        <p:spPr>
          <a:xfrm>
            <a:off x="8441634" y="2173356"/>
            <a:ext cx="22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RIGHT SKEWED DATA</a:t>
            </a:r>
          </a:p>
        </p:txBody>
      </p:sp>
    </p:spTree>
    <p:extLst>
      <p:ext uri="{BB962C8B-B14F-4D97-AF65-F5344CB8AC3E}">
        <p14:creationId xmlns:p14="http://schemas.microsoft.com/office/powerpoint/2010/main" val="179865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1EE-C38E-479A-8DAF-2D9287F6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VS OVERALL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D9334-464A-40E3-B43C-02CC3AA1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1690688"/>
            <a:ext cx="5445563" cy="4617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F6AFA-090A-48DC-AEF2-DF2122710926}"/>
              </a:ext>
            </a:extLst>
          </p:cNvPr>
          <p:cNvSpPr txBox="1"/>
          <p:nvPr/>
        </p:nvSpPr>
        <p:spPr>
          <a:xfrm>
            <a:off x="8746435" y="2544417"/>
            <a:ext cx="3036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 overall rating increases,</a:t>
            </a:r>
          </a:p>
          <a:p>
            <a:r>
              <a:rPr lang="en-US" dirty="0"/>
              <a:t>Value of the players tend to </a:t>
            </a:r>
          </a:p>
          <a:p>
            <a:r>
              <a:rPr lang="en-US" dirty="0"/>
              <a:t>Increase too</a:t>
            </a:r>
          </a:p>
        </p:txBody>
      </p:sp>
    </p:spTree>
    <p:extLst>
      <p:ext uri="{BB962C8B-B14F-4D97-AF65-F5344CB8AC3E}">
        <p14:creationId xmlns:p14="http://schemas.microsoft.com/office/powerpoint/2010/main" val="124854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361A-307F-459F-81EA-4734F5D5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and different values associated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9676-A8EB-4153-936E-AAAE8456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player age:30.65 years</a:t>
            </a:r>
          </a:p>
          <a:p>
            <a:r>
              <a:rPr lang="en-US" dirty="0"/>
              <a:t>Average Player wage  : 205450.0 USD</a:t>
            </a:r>
          </a:p>
          <a:p>
            <a:r>
              <a:rPr lang="en-US" dirty="0"/>
              <a:t>Most Expensive player:  Lionel Messi</a:t>
            </a:r>
          </a:p>
          <a:p>
            <a:r>
              <a:rPr lang="en-US" dirty="0"/>
              <a:t>Youngest Player: </a:t>
            </a:r>
            <a:r>
              <a:rPr lang="en-US" dirty="0" err="1"/>
              <a:t>Kangin</a:t>
            </a:r>
            <a:r>
              <a:rPr lang="en-US" dirty="0"/>
              <a:t> Lee</a:t>
            </a:r>
          </a:p>
          <a:p>
            <a:r>
              <a:rPr lang="en-US" dirty="0"/>
              <a:t>Oldest Player: O </a:t>
            </a:r>
            <a:r>
              <a:rPr lang="en-US" dirty="0" err="1"/>
              <a:t>perez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4CEF-7A7C-401C-8C8A-79F3DEC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</a:t>
            </a:r>
            <a:br>
              <a:rPr lang="en-US" dirty="0"/>
            </a:br>
            <a:r>
              <a:rPr lang="en-US" dirty="0"/>
              <a:t>(In USD)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B207D06-B738-4BF5-AF1C-1E3EDCAE2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890073"/>
              </p:ext>
            </p:extLst>
          </p:nvPr>
        </p:nvGraphicFramePr>
        <p:xfrm>
          <a:off x="5751442" y="137160"/>
          <a:ext cx="5456211" cy="6583680"/>
        </p:xfrm>
        <a:graphic>
          <a:graphicData uri="http://schemas.openxmlformats.org/drawingml/2006/table">
            <a:tbl>
              <a:tblPr/>
              <a:tblGrid>
                <a:gridCol w="3044677">
                  <a:extLst>
                    <a:ext uri="{9D8B030D-6E8A-4147-A177-3AD203B41FA5}">
                      <a16:colId xmlns:a16="http://schemas.microsoft.com/office/drawing/2014/main" val="647387309"/>
                    </a:ext>
                  </a:extLst>
                </a:gridCol>
                <a:gridCol w="2411534">
                  <a:extLst>
                    <a:ext uri="{9D8B030D-6E8A-4147-A177-3AD203B41FA5}">
                      <a16:colId xmlns:a16="http://schemas.microsoft.com/office/drawing/2014/main" val="3311308413"/>
                    </a:ext>
                  </a:extLst>
                </a:gridCol>
              </a:tblGrid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RF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740000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95542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ST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1265000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263094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LW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1110000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997999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GK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964000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777738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RCM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1127000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95741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LF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606000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7327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RS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206000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97803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RCB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1155000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72784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LCM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922000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07222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CB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660000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58610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LDM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398000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91806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735000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83557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CDM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900000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363477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LS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598000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881454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LCB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810000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02421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657000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50387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LAM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67000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558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823000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10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LB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601000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54955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RDM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525000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219716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RW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795000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58039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498000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062151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RB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530000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53441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RAM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77000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210052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CF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237000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3786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RWB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221000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769536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LWB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dirty="0">
                          <a:effectLst/>
                        </a:rPr>
                        <a:t>171000</a:t>
                      </a:r>
                    </a:p>
                  </a:txBody>
                  <a:tcPr marL="16788" marR="1678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10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09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F50C-8C26-45A2-B20F-E6D5C10E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Final Players List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72F73F-6BB0-4001-9AAE-118ADF379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930440"/>
              </p:ext>
            </p:extLst>
          </p:nvPr>
        </p:nvGraphicFramePr>
        <p:xfrm>
          <a:off x="533400" y="556591"/>
          <a:ext cx="7987748" cy="624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7748">
                  <a:extLst>
                    <a:ext uri="{9D8B030D-6E8A-4147-A177-3AD203B41FA5}">
                      <a16:colId xmlns:a16="http://schemas.microsoft.com/office/drawing/2014/main" val="1984375735"/>
                    </a:ext>
                  </a:extLst>
                </a:gridCol>
              </a:tblGrid>
              <a:tr h="1619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95174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L. Messi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61002688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Cristiano Ronaldo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94236042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Neymar Jr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38566509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De Gea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47191145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K. De Bruyne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19920571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E. Hazard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127376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L. Suárez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34400542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Sergio Ramos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4177924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T. Kroos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57105899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D. Godín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24708157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N. Kanté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68294057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A. Griezmann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46153287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Sergio Busquets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9692163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E. Cavani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42599053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G. Chiellini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45437536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K. Mbappé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61978644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J. Rodríguez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50942077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P. Aubameyang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91059085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Marcelo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21080080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P. Pogba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50449105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Bernardo Silva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76446676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Thiago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28175427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Azpilicueta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04648348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J. Cuadrado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05122354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Luis Alberto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66261885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M. Ginter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98678367"/>
                  </a:ext>
                </a:extLst>
              </a:tr>
              <a:tr h="1952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N. Schulz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8646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3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199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EDA MINI PROJECT</vt:lpstr>
      <vt:lpstr>Distribution of Overall rating for all players</vt:lpstr>
      <vt:lpstr>VALUES VS OVERALL RATINGS</vt:lpstr>
      <vt:lpstr>Player and different values associated</vt:lpstr>
      <vt:lpstr>Average Salaries (In USD)</vt:lpstr>
      <vt:lpstr>Final Players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MINI PROJECT</dc:title>
  <dc:creator>Bhavini</dc:creator>
  <cp:lastModifiedBy>Bhavini</cp:lastModifiedBy>
  <cp:revision>5</cp:revision>
  <dcterms:created xsi:type="dcterms:W3CDTF">2021-01-26T13:03:31Z</dcterms:created>
  <dcterms:modified xsi:type="dcterms:W3CDTF">2021-01-26T14:15:03Z</dcterms:modified>
</cp:coreProperties>
</file>