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3" r:id="rId3"/>
    <p:sldId id="276" r:id="rId4"/>
    <p:sldId id="277" r:id="rId5"/>
    <p:sldId id="257" r:id="rId6"/>
    <p:sldId id="265" r:id="rId7"/>
    <p:sldId id="267" r:id="rId8"/>
    <p:sldId id="268" r:id="rId9"/>
    <p:sldId id="271" r:id="rId10"/>
    <p:sldId id="270" r:id="rId11"/>
    <p:sldId id="278" r:id="rId12"/>
    <p:sldId id="272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C5BA3-6A81-4E5D-940D-4DA3504B5931}" v="324" dt="2024-02-15T21:02:21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70218" autoAdjust="0"/>
  </p:normalViewPr>
  <p:slideViewPr>
    <p:cSldViewPr snapToGrid="0">
      <p:cViewPr varScale="1">
        <p:scale>
          <a:sx n="104" d="100"/>
          <a:sy n="104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ini Ramjibhai Shingala" userId="S::bhaviniramjibhai.shingala@edu.sait.ca::94d1aa82-bb21-442e-a006-6af7589335b2" providerId="AD" clId="Web-{7C0C5BA3-6A81-4E5D-940D-4DA3504B5931}"/>
    <pc:docChg chg="addSld modSld">
      <pc:chgData name="Bhavini Ramjibhai Shingala" userId="S::bhaviniramjibhai.shingala@edu.sait.ca::94d1aa82-bb21-442e-a006-6af7589335b2" providerId="AD" clId="Web-{7C0C5BA3-6A81-4E5D-940D-4DA3504B5931}" dt="2024-02-15T21:02:21.955" v="308"/>
      <pc:docMkLst>
        <pc:docMk/>
      </pc:docMkLst>
      <pc:sldChg chg="delSp modSp">
        <pc:chgData name="Bhavini Ramjibhai Shingala" userId="S::bhaviniramjibhai.shingala@edu.sait.ca::94d1aa82-bb21-442e-a006-6af7589335b2" providerId="AD" clId="Web-{7C0C5BA3-6A81-4E5D-940D-4DA3504B5931}" dt="2024-02-15T20:57:55.644" v="253"/>
        <pc:sldMkLst>
          <pc:docMk/>
          <pc:sldMk cId="109857222" sldId="256"/>
        </pc:sldMkLst>
        <pc:spChg chg="del mod">
          <ac:chgData name="Bhavini Ramjibhai Shingala" userId="S::bhaviniramjibhai.shingala@edu.sait.ca::94d1aa82-bb21-442e-a006-6af7589335b2" providerId="AD" clId="Web-{7C0C5BA3-6A81-4E5D-940D-4DA3504B5931}" dt="2024-02-15T20:57:55.644" v="25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havini Ramjibhai Shingala" userId="S::bhaviniramjibhai.shingala@edu.sait.ca::94d1aa82-bb21-442e-a006-6af7589335b2" providerId="AD" clId="Web-{7C0C5BA3-6A81-4E5D-940D-4DA3504B5931}" dt="2024-02-15T20:57:46.801" v="25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Bhavini Ramjibhai Shingala" userId="S::bhaviniramjibhai.shingala@edu.sait.ca::94d1aa82-bb21-442e-a006-6af7589335b2" providerId="AD" clId="Web-{7C0C5BA3-6A81-4E5D-940D-4DA3504B5931}" dt="2024-02-15T20:59:27.737" v="254" actId="20577"/>
        <pc:sldMkLst>
          <pc:docMk/>
          <pc:sldMk cId="1245382504" sldId="257"/>
        </pc:sldMkLst>
        <pc:spChg chg="mod">
          <ac:chgData name="Bhavini Ramjibhai Shingala" userId="S::bhaviniramjibhai.shingala@edu.sait.ca::94d1aa82-bb21-442e-a006-6af7589335b2" providerId="AD" clId="Web-{7C0C5BA3-6A81-4E5D-940D-4DA3504B5931}" dt="2024-02-15T20:59:27.737" v="254" actId="20577"/>
          <ac:spMkLst>
            <pc:docMk/>
            <pc:sldMk cId="1245382504" sldId="257"/>
            <ac:spMk id="2" creationId="{576BFD54-5878-4603-B22A-2EAB73806A65}"/>
          </ac:spMkLst>
        </pc:spChg>
        <pc:spChg chg="mod">
          <ac:chgData name="Bhavini Ramjibhai Shingala" userId="S::bhaviniramjibhai.shingala@edu.sait.ca::94d1aa82-bb21-442e-a006-6af7589335b2" providerId="AD" clId="Web-{7C0C5BA3-6A81-4E5D-940D-4DA3504B5931}" dt="2024-02-15T20:13:37.538" v="47" actId="20577"/>
          <ac:spMkLst>
            <pc:docMk/>
            <pc:sldMk cId="1245382504" sldId="257"/>
            <ac:spMk id="3" creationId="{C38CEF5F-EC36-246D-6567-53EF729AF28A}"/>
          </ac:spMkLst>
        </pc:spChg>
      </pc:sldChg>
      <pc:sldChg chg="modSp new">
        <pc:chgData name="Bhavini Ramjibhai Shingala" userId="S::bhaviniramjibhai.shingala@edu.sait.ca::94d1aa82-bb21-442e-a006-6af7589335b2" providerId="AD" clId="Web-{7C0C5BA3-6A81-4E5D-940D-4DA3504B5931}" dt="2024-02-15T20:14:31.506" v="59" actId="20577"/>
        <pc:sldMkLst>
          <pc:docMk/>
          <pc:sldMk cId="3279573762" sldId="258"/>
        </pc:sldMkLst>
        <pc:spChg chg="mod">
          <ac:chgData name="Bhavini Ramjibhai Shingala" userId="S::bhaviniramjibhai.shingala@edu.sait.ca::94d1aa82-bb21-442e-a006-6af7589335b2" providerId="AD" clId="Web-{7C0C5BA3-6A81-4E5D-940D-4DA3504B5931}" dt="2024-02-15T20:14:31.506" v="59" actId="20577"/>
          <ac:spMkLst>
            <pc:docMk/>
            <pc:sldMk cId="3279573762" sldId="258"/>
            <ac:spMk id="2" creationId="{B614669B-6B01-370B-21EC-FDB6C7AEAC6F}"/>
          </ac:spMkLst>
        </pc:spChg>
        <pc:spChg chg="mod">
          <ac:chgData name="Bhavini Ramjibhai Shingala" userId="S::bhaviniramjibhai.shingala@edu.sait.ca::94d1aa82-bb21-442e-a006-6af7589335b2" providerId="AD" clId="Web-{7C0C5BA3-6A81-4E5D-940D-4DA3504B5931}" dt="2024-02-15T20:14:24.037" v="58" actId="20577"/>
          <ac:spMkLst>
            <pc:docMk/>
            <pc:sldMk cId="3279573762" sldId="258"/>
            <ac:spMk id="3" creationId="{613C9E09-0E90-DB56-B642-0529BBB0712E}"/>
          </ac:spMkLst>
        </pc:spChg>
      </pc:sldChg>
      <pc:sldChg chg="modSp new">
        <pc:chgData name="Bhavini Ramjibhai Shingala" userId="S::bhaviniramjibhai.shingala@edu.sait.ca::94d1aa82-bb21-442e-a006-6af7589335b2" providerId="AD" clId="Web-{7C0C5BA3-6A81-4E5D-940D-4DA3504B5931}" dt="2024-02-15T20:17:58.520" v="109" actId="20577"/>
        <pc:sldMkLst>
          <pc:docMk/>
          <pc:sldMk cId="2693981889" sldId="259"/>
        </pc:sldMkLst>
        <pc:spChg chg="mod">
          <ac:chgData name="Bhavini Ramjibhai Shingala" userId="S::bhaviniramjibhai.shingala@edu.sait.ca::94d1aa82-bb21-442e-a006-6af7589335b2" providerId="AD" clId="Web-{7C0C5BA3-6A81-4E5D-940D-4DA3504B5931}" dt="2024-02-15T20:17:12.208" v="92"/>
          <ac:spMkLst>
            <pc:docMk/>
            <pc:sldMk cId="2693981889" sldId="259"/>
            <ac:spMk id="2" creationId="{64EA8D23-100C-50D3-4E86-D81C85273B31}"/>
          </ac:spMkLst>
        </pc:spChg>
        <pc:spChg chg="mod">
          <ac:chgData name="Bhavini Ramjibhai Shingala" userId="S::bhaviniramjibhai.shingala@edu.sait.ca::94d1aa82-bb21-442e-a006-6af7589335b2" providerId="AD" clId="Web-{7C0C5BA3-6A81-4E5D-940D-4DA3504B5931}" dt="2024-02-15T20:17:58.520" v="109" actId="20577"/>
          <ac:spMkLst>
            <pc:docMk/>
            <pc:sldMk cId="2693981889" sldId="259"/>
            <ac:spMk id="3" creationId="{4AD83B90-5B11-BF67-62F8-F6359D6A4D01}"/>
          </ac:spMkLst>
        </pc:spChg>
      </pc:sldChg>
      <pc:sldChg chg="modSp new">
        <pc:chgData name="Bhavini Ramjibhai Shingala" userId="S::bhaviniramjibhai.shingala@edu.sait.ca::94d1aa82-bb21-442e-a006-6af7589335b2" providerId="AD" clId="Web-{7C0C5BA3-6A81-4E5D-940D-4DA3504B5931}" dt="2024-02-15T20:37:56.590" v="202" actId="20577"/>
        <pc:sldMkLst>
          <pc:docMk/>
          <pc:sldMk cId="912752094" sldId="260"/>
        </pc:sldMkLst>
        <pc:spChg chg="mod">
          <ac:chgData name="Bhavini Ramjibhai Shingala" userId="S::bhaviniramjibhai.shingala@edu.sait.ca::94d1aa82-bb21-442e-a006-6af7589335b2" providerId="AD" clId="Web-{7C0C5BA3-6A81-4E5D-940D-4DA3504B5931}" dt="2024-02-15T20:20:11.301" v="133" actId="20577"/>
          <ac:spMkLst>
            <pc:docMk/>
            <pc:sldMk cId="912752094" sldId="260"/>
            <ac:spMk id="2" creationId="{B8AEE8FD-F436-6183-1425-3D91C395460B}"/>
          </ac:spMkLst>
        </pc:spChg>
        <pc:spChg chg="mod">
          <ac:chgData name="Bhavini Ramjibhai Shingala" userId="S::bhaviniramjibhai.shingala@edu.sait.ca::94d1aa82-bb21-442e-a006-6af7589335b2" providerId="AD" clId="Web-{7C0C5BA3-6A81-4E5D-940D-4DA3504B5931}" dt="2024-02-15T20:37:56.590" v="202" actId="20577"/>
          <ac:spMkLst>
            <pc:docMk/>
            <pc:sldMk cId="912752094" sldId="260"/>
            <ac:spMk id="3" creationId="{978447DA-AB9D-5CDC-9006-859DC0B1156F}"/>
          </ac:spMkLst>
        </pc:spChg>
      </pc:sldChg>
      <pc:sldChg chg="delSp modSp new">
        <pc:chgData name="Bhavini Ramjibhai Shingala" userId="S::bhaviniramjibhai.shingala@edu.sait.ca::94d1aa82-bb21-442e-a006-6af7589335b2" providerId="AD" clId="Web-{7C0C5BA3-6A81-4E5D-940D-4DA3504B5931}" dt="2024-02-15T21:02:21.955" v="308"/>
        <pc:sldMkLst>
          <pc:docMk/>
          <pc:sldMk cId="1129391659" sldId="261"/>
        </pc:sldMkLst>
        <pc:spChg chg="mod">
          <ac:chgData name="Bhavini Ramjibhai Shingala" userId="S::bhaviniramjibhai.shingala@edu.sait.ca::94d1aa82-bb21-442e-a006-6af7589335b2" providerId="AD" clId="Web-{7C0C5BA3-6A81-4E5D-940D-4DA3504B5931}" dt="2024-02-15T20:38:21.684" v="219" actId="20577"/>
          <ac:spMkLst>
            <pc:docMk/>
            <pc:sldMk cId="1129391659" sldId="261"/>
            <ac:spMk id="2" creationId="{06F53143-DC3E-5580-27E4-6D17988658D7}"/>
          </ac:spMkLst>
        </pc:spChg>
        <pc:spChg chg="del">
          <ac:chgData name="Bhavini Ramjibhai Shingala" userId="S::bhaviniramjibhai.shingala@edu.sait.ca::94d1aa82-bb21-442e-a006-6af7589335b2" providerId="AD" clId="Web-{7C0C5BA3-6A81-4E5D-940D-4DA3504B5931}" dt="2024-02-15T21:02:21.955" v="308"/>
          <ac:spMkLst>
            <pc:docMk/>
            <pc:sldMk cId="1129391659" sldId="261"/>
            <ac:spMk id="3" creationId="{CA77430F-A063-045B-216B-A08DACD1D402}"/>
          </ac:spMkLst>
        </pc:spChg>
      </pc:sldChg>
      <pc:sldChg chg="modSp new">
        <pc:chgData name="Bhavini Ramjibhai Shingala" userId="S::bhaviniramjibhai.shingala@edu.sait.ca::94d1aa82-bb21-442e-a006-6af7589335b2" providerId="AD" clId="Web-{7C0C5BA3-6A81-4E5D-940D-4DA3504B5931}" dt="2024-02-15T20:38:29.777" v="223" actId="20577"/>
        <pc:sldMkLst>
          <pc:docMk/>
          <pc:sldMk cId="3451734125" sldId="262"/>
        </pc:sldMkLst>
        <pc:spChg chg="mod">
          <ac:chgData name="Bhavini Ramjibhai Shingala" userId="S::bhaviniramjibhai.shingala@edu.sait.ca::94d1aa82-bb21-442e-a006-6af7589335b2" providerId="AD" clId="Web-{7C0C5BA3-6A81-4E5D-940D-4DA3504B5931}" dt="2024-02-15T20:38:29.777" v="223" actId="20577"/>
          <ac:spMkLst>
            <pc:docMk/>
            <pc:sldMk cId="3451734125" sldId="262"/>
            <ac:spMk id="2" creationId="{80C3437A-6D4C-771D-1663-B570D013F98B}"/>
          </ac:spMkLst>
        </pc:spChg>
      </pc:sldChg>
      <pc:sldChg chg="modSp new">
        <pc:chgData name="Bhavini Ramjibhai Shingala" userId="S::bhaviniramjibhai.shingala@edu.sait.ca::94d1aa82-bb21-442e-a006-6af7589335b2" providerId="AD" clId="Web-{7C0C5BA3-6A81-4E5D-940D-4DA3504B5931}" dt="2024-02-15T21:02:13.361" v="307" actId="20577"/>
        <pc:sldMkLst>
          <pc:docMk/>
          <pc:sldMk cId="1102101060" sldId="263"/>
        </pc:sldMkLst>
        <pc:spChg chg="mod">
          <ac:chgData name="Bhavini Ramjibhai Shingala" userId="S::bhaviniramjibhai.shingala@edu.sait.ca::94d1aa82-bb21-442e-a006-6af7589335b2" providerId="AD" clId="Web-{7C0C5BA3-6A81-4E5D-940D-4DA3504B5931}" dt="2024-02-15T20:38:44.934" v="231" actId="20577"/>
          <ac:spMkLst>
            <pc:docMk/>
            <pc:sldMk cId="1102101060" sldId="263"/>
            <ac:spMk id="2" creationId="{86232492-13E8-FD55-D558-8B7C1283EBBE}"/>
          </ac:spMkLst>
        </pc:spChg>
        <pc:spChg chg="mod">
          <ac:chgData name="Bhavini Ramjibhai Shingala" userId="S::bhaviniramjibhai.shingala@edu.sait.ca::94d1aa82-bb21-442e-a006-6af7589335b2" providerId="AD" clId="Web-{7C0C5BA3-6A81-4E5D-940D-4DA3504B5931}" dt="2024-02-15T21:02:13.361" v="307" actId="20577"/>
          <ac:spMkLst>
            <pc:docMk/>
            <pc:sldMk cId="1102101060" sldId="263"/>
            <ac:spMk id="3" creationId="{E3B5E496-6412-4D79-7FDA-4A9C99AE8DC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740E8-CF79-4D1D-88B3-67A4550310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9C48A04-CC04-4704-8604-A9E43FE5D4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</a:t>
          </a:r>
        </a:p>
      </dgm:t>
    </dgm:pt>
    <dgm:pt modelId="{D50751ED-0CFC-4438-9F87-4E9CC8C87B83}" type="parTrans" cxnId="{7778CE66-A682-41B8-BB11-EF24494F60BE}">
      <dgm:prSet/>
      <dgm:spPr/>
      <dgm:t>
        <a:bodyPr/>
        <a:lstStyle/>
        <a:p>
          <a:endParaRPr lang="en-US"/>
        </a:p>
      </dgm:t>
    </dgm:pt>
    <dgm:pt modelId="{4A3070A1-AF71-4FB2-9CCF-B24D011E5A97}" type="sibTrans" cxnId="{7778CE66-A682-41B8-BB11-EF24494F60BE}">
      <dgm:prSet/>
      <dgm:spPr/>
      <dgm:t>
        <a:bodyPr/>
        <a:lstStyle/>
        <a:p>
          <a:endParaRPr lang="en-US"/>
        </a:p>
      </dgm:t>
    </dgm:pt>
    <dgm:pt modelId="{F8279C27-B642-464C-8780-7FAB92B340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</a:t>
          </a:r>
        </a:p>
      </dgm:t>
    </dgm:pt>
    <dgm:pt modelId="{CE30E85C-E6C5-4F2E-8395-ED46A8C78857}" type="parTrans" cxnId="{8FBC38F9-DFB6-4504-A30D-4B60C95C4B34}">
      <dgm:prSet/>
      <dgm:spPr/>
      <dgm:t>
        <a:bodyPr/>
        <a:lstStyle/>
        <a:p>
          <a:endParaRPr lang="en-US"/>
        </a:p>
      </dgm:t>
    </dgm:pt>
    <dgm:pt modelId="{23350A01-5E80-4E62-8D37-F2D5A23DB3CC}" type="sibTrans" cxnId="{8FBC38F9-DFB6-4504-A30D-4B60C95C4B34}">
      <dgm:prSet/>
      <dgm:spPr/>
      <dgm:t>
        <a:bodyPr/>
        <a:lstStyle/>
        <a:p>
          <a:endParaRPr lang="en-US"/>
        </a:p>
      </dgm:t>
    </dgm:pt>
    <dgm:pt modelId="{47834327-00EC-4236-937A-135A50A4DB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 – Car Sales</a:t>
          </a:r>
        </a:p>
      </dgm:t>
    </dgm:pt>
    <dgm:pt modelId="{46828A6F-7093-4E81-9C98-6FE33E8868FA}" type="parTrans" cxnId="{E394D912-021E-4368-9AEF-323A1BE3C8B8}">
      <dgm:prSet/>
      <dgm:spPr/>
      <dgm:t>
        <a:bodyPr/>
        <a:lstStyle/>
        <a:p>
          <a:endParaRPr lang="en-US"/>
        </a:p>
      </dgm:t>
    </dgm:pt>
    <dgm:pt modelId="{B995B43E-1E87-40C0-87A6-3B077F20F7C1}" type="sibTrans" cxnId="{E394D912-021E-4368-9AEF-323A1BE3C8B8}">
      <dgm:prSet/>
      <dgm:spPr/>
      <dgm:t>
        <a:bodyPr/>
        <a:lstStyle/>
        <a:p>
          <a:endParaRPr lang="en-US"/>
        </a:p>
      </dgm:t>
    </dgm:pt>
    <dgm:pt modelId="{005E3FD1-EB5E-425A-9968-2788969016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expected from Data?</a:t>
          </a:r>
        </a:p>
      </dgm:t>
    </dgm:pt>
    <dgm:pt modelId="{7EDC7566-A50C-48C9-BB63-87052B83CB4A}" type="parTrans" cxnId="{55B1CC3F-8196-4996-95E4-7460E346F5DA}">
      <dgm:prSet/>
      <dgm:spPr/>
      <dgm:t>
        <a:bodyPr/>
        <a:lstStyle/>
        <a:p>
          <a:endParaRPr lang="en-US"/>
        </a:p>
      </dgm:t>
    </dgm:pt>
    <dgm:pt modelId="{3F866B3F-2130-4182-805A-F06F3539AC11}" type="sibTrans" cxnId="{55B1CC3F-8196-4996-95E4-7460E346F5DA}">
      <dgm:prSet/>
      <dgm:spPr/>
      <dgm:t>
        <a:bodyPr/>
        <a:lstStyle/>
        <a:p>
          <a:endParaRPr lang="en-US"/>
        </a:p>
      </dgm:t>
    </dgm:pt>
    <dgm:pt modelId="{A2160436-9989-4BD6-ADA3-D00FBDC330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Model</a:t>
          </a:r>
        </a:p>
      </dgm:t>
    </dgm:pt>
    <dgm:pt modelId="{ED4A4602-8AA8-4C15-9431-E9218F1B3CD9}" type="parTrans" cxnId="{1555A15C-28D8-4B71-81B5-5E02FC9AACF9}">
      <dgm:prSet/>
      <dgm:spPr/>
      <dgm:t>
        <a:bodyPr/>
        <a:lstStyle/>
        <a:p>
          <a:endParaRPr lang="en-US"/>
        </a:p>
      </dgm:t>
    </dgm:pt>
    <dgm:pt modelId="{498677D2-2BDE-4A75-BEA2-64FEB84763E6}" type="sibTrans" cxnId="{1555A15C-28D8-4B71-81B5-5E02FC9AACF9}">
      <dgm:prSet/>
      <dgm:spPr/>
      <dgm:t>
        <a:bodyPr/>
        <a:lstStyle/>
        <a:p>
          <a:endParaRPr lang="en-US"/>
        </a:p>
      </dgm:t>
    </dgm:pt>
    <dgm:pt modelId="{06D1256E-4940-487E-AFBB-20A25794AC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Visualization</a:t>
          </a:r>
        </a:p>
      </dgm:t>
    </dgm:pt>
    <dgm:pt modelId="{0D893288-DB5B-4B2C-B9F6-856CD5F38B31}" type="parTrans" cxnId="{B2BF0C8A-FD26-4EE4-875C-F269515C03A4}">
      <dgm:prSet/>
      <dgm:spPr/>
      <dgm:t>
        <a:bodyPr/>
        <a:lstStyle/>
        <a:p>
          <a:endParaRPr lang="en-US"/>
        </a:p>
      </dgm:t>
    </dgm:pt>
    <dgm:pt modelId="{7B7B0CDD-8A30-40C3-96CC-C66FA46B3C4F}" type="sibTrans" cxnId="{B2BF0C8A-FD26-4EE4-875C-F269515C03A4}">
      <dgm:prSet/>
      <dgm:spPr/>
      <dgm:t>
        <a:bodyPr/>
        <a:lstStyle/>
        <a:p>
          <a:endParaRPr lang="en-US"/>
        </a:p>
      </dgm:t>
    </dgm:pt>
    <dgm:pt modelId="{ED630EC2-57A2-4951-B8C9-D5D796B71E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Analysis</a:t>
          </a:r>
        </a:p>
      </dgm:t>
    </dgm:pt>
    <dgm:pt modelId="{F29C8129-DADA-4310-AE7A-FD26EE6AE06D}" type="parTrans" cxnId="{B3A99B96-71A1-4475-8D92-54E65EDBC582}">
      <dgm:prSet/>
      <dgm:spPr/>
      <dgm:t>
        <a:bodyPr/>
        <a:lstStyle/>
        <a:p>
          <a:endParaRPr lang="en-US"/>
        </a:p>
      </dgm:t>
    </dgm:pt>
    <dgm:pt modelId="{68F10E23-7341-4EE5-A488-68CCB0507FEB}" type="sibTrans" cxnId="{B3A99B96-71A1-4475-8D92-54E65EDBC582}">
      <dgm:prSet/>
      <dgm:spPr/>
      <dgm:t>
        <a:bodyPr/>
        <a:lstStyle/>
        <a:p>
          <a:endParaRPr lang="en-US"/>
        </a:p>
      </dgm:t>
    </dgm:pt>
    <dgm:pt modelId="{8DCE111A-589D-4E26-96D3-99BE177F3A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32095F02-DC81-45D4-926C-D3C87B0A0DE0}" type="parTrans" cxnId="{76900D8E-3381-423C-ABBE-837677645C03}">
      <dgm:prSet/>
      <dgm:spPr/>
      <dgm:t>
        <a:bodyPr/>
        <a:lstStyle/>
        <a:p>
          <a:endParaRPr lang="en-US"/>
        </a:p>
      </dgm:t>
    </dgm:pt>
    <dgm:pt modelId="{CD08008F-1C04-42A4-A0F4-B4B61F501377}" type="sibTrans" cxnId="{76900D8E-3381-423C-ABBE-837677645C03}">
      <dgm:prSet/>
      <dgm:spPr/>
      <dgm:t>
        <a:bodyPr/>
        <a:lstStyle/>
        <a:p>
          <a:endParaRPr lang="en-US"/>
        </a:p>
      </dgm:t>
    </dgm:pt>
    <dgm:pt modelId="{8B481FBE-2026-466F-863F-E877EA470124}" type="pres">
      <dgm:prSet presAssocID="{2CC740E8-CF79-4D1D-88B3-67A45503100D}" presName="root" presStyleCnt="0">
        <dgm:presLayoutVars>
          <dgm:dir/>
          <dgm:resizeHandles val="exact"/>
        </dgm:presLayoutVars>
      </dgm:prSet>
      <dgm:spPr/>
    </dgm:pt>
    <dgm:pt modelId="{86A23A3C-BFA2-4C4B-A042-14CE7334269A}" type="pres">
      <dgm:prSet presAssocID="{39C48A04-CC04-4704-8604-A9E43FE5D462}" presName="compNode" presStyleCnt="0"/>
      <dgm:spPr/>
    </dgm:pt>
    <dgm:pt modelId="{C01AE31A-D5D4-4A18-A748-18BC08559024}" type="pres">
      <dgm:prSet presAssocID="{39C48A04-CC04-4704-8604-A9E43FE5D462}" presName="bgRect" presStyleLbl="bgShp" presStyleIdx="0" presStyleCnt="8"/>
      <dgm:spPr/>
    </dgm:pt>
    <dgm:pt modelId="{444B3EAB-056B-46A6-8308-298F8085317C}" type="pres">
      <dgm:prSet presAssocID="{39C48A04-CC04-4704-8604-A9E43FE5D46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E826F91-7693-4955-81E1-E419CE46B572}" type="pres">
      <dgm:prSet presAssocID="{39C48A04-CC04-4704-8604-A9E43FE5D462}" presName="spaceRect" presStyleCnt="0"/>
      <dgm:spPr/>
    </dgm:pt>
    <dgm:pt modelId="{48A1A300-F7A7-437F-A9F6-9103419A0360}" type="pres">
      <dgm:prSet presAssocID="{39C48A04-CC04-4704-8604-A9E43FE5D462}" presName="parTx" presStyleLbl="revTx" presStyleIdx="0" presStyleCnt="8">
        <dgm:presLayoutVars>
          <dgm:chMax val="0"/>
          <dgm:chPref val="0"/>
        </dgm:presLayoutVars>
      </dgm:prSet>
      <dgm:spPr/>
    </dgm:pt>
    <dgm:pt modelId="{4BF95940-FD0B-4449-9E03-5A52BEF7605C}" type="pres">
      <dgm:prSet presAssocID="{4A3070A1-AF71-4FB2-9CCF-B24D011E5A97}" presName="sibTrans" presStyleCnt="0"/>
      <dgm:spPr/>
    </dgm:pt>
    <dgm:pt modelId="{640EA838-808B-4BB7-A51D-D3E4D1DD084A}" type="pres">
      <dgm:prSet presAssocID="{F8279C27-B642-464C-8780-7FAB92B34057}" presName="compNode" presStyleCnt="0"/>
      <dgm:spPr/>
    </dgm:pt>
    <dgm:pt modelId="{2BC6D931-192D-4231-B97C-F156936EBCD8}" type="pres">
      <dgm:prSet presAssocID="{F8279C27-B642-464C-8780-7FAB92B34057}" presName="bgRect" presStyleLbl="bgShp" presStyleIdx="1" presStyleCnt="8"/>
      <dgm:spPr/>
    </dgm:pt>
    <dgm:pt modelId="{DC403445-92F9-452E-8758-A9A68D916C12}" type="pres">
      <dgm:prSet presAssocID="{F8279C27-B642-464C-8780-7FAB92B3405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0203135-1E9D-485F-B20C-5CA086A6220A}" type="pres">
      <dgm:prSet presAssocID="{F8279C27-B642-464C-8780-7FAB92B34057}" presName="spaceRect" presStyleCnt="0"/>
      <dgm:spPr/>
    </dgm:pt>
    <dgm:pt modelId="{95BD0994-5022-411A-8E14-8FB1A62960C0}" type="pres">
      <dgm:prSet presAssocID="{F8279C27-B642-464C-8780-7FAB92B34057}" presName="parTx" presStyleLbl="revTx" presStyleIdx="1" presStyleCnt="8">
        <dgm:presLayoutVars>
          <dgm:chMax val="0"/>
          <dgm:chPref val="0"/>
        </dgm:presLayoutVars>
      </dgm:prSet>
      <dgm:spPr/>
    </dgm:pt>
    <dgm:pt modelId="{D28A8593-41B9-4D4A-A1EA-472B9482AAAE}" type="pres">
      <dgm:prSet presAssocID="{23350A01-5E80-4E62-8D37-F2D5A23DB3CC}" presName="sibTrans" presStyleCnt="0"/>
      <dgm:spPr/>
    </dgm:pt>
    <dgm:pt modelId="{DBCC9CA9-0176-43F3-B37D-EEC2B9EF0DFF}" type="pres">
      <dgm:prSet presAssocID="{47834327-00EC-4236-937A-135A50A4DB3A}" presName="compNode" presStyleCnt="0"/>
      <dgm:spPr/>
    </dgm:pt>
    <dgm:pt modelId="{CB2A0CBD-99CB-4408-9EA7-E2FFC735FABD}" type="pres">
      <dgm:prSet presAssocID="{47834327-00EC-4236-937A-135A50A4DB3A}" presName="bgRect" presStyleLbl="bgShp" presStyleIdx="2" presStyleCnt="8"/>
      <dgm:spPr/>
    </dgm:pt>
    <dgm:pt modelId="{3DE13C55-3D97-4316-810C-B7985998FBD3}" type="pres">
      <dgm:prSet presAssocID="{47834327-00EC-4236-937A-135A50A4DB3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29DDA8-5B12-4BA3-BC8F-FDAEC7D7AB21}" type="pres">
      <dgm:prSet presAssocID="{47834327-00EC-4236-937A-135A50A4DB3A}" presName="spaceRect" presStyleCnt="0"/>
      <dgm:spPr/>
    </dgm:pt>
    <dgm:pt modelId="{D1B746E3-624F-49BC-BB6E-D549DD02D669}" type="pres">
      <dgm:prSet presAssocID="{47834327-00EC-4236-937A-135A50A4DB3A}" presName="parTx" presStyleLbl="revTx" presStyleIdx="2" presStyleCnt="8">
        <dgm:presLayoutVars>
          <dgm:chMax val="0"/>
          <dgm:chPref val="0"/>
        </dgm:presLayoutVars>
      </dgm:prSet>
      <dgm:spPr/>
    </dgm:pt>
    <dgm:pt modelId="{433BFB98-6771-486B-80A6-C5D7426CEDB4}" type="pres">
      <dgm:prSet presAssocID="{B995B43E-1E87-40C0-87A6-3B077F20F7C1}" presName="sibTrans" presStyleCnt="0"/>
      <dgm:spPr/>
    </dgm:pt>
    <dgm:pt modelId="{1BF71E1F-6109-4CB0-A856-6F05AAD3B9BF}" type="pres">
      <dgm:prSet presAssocID="{005E3FD1-EB5E-425A-9968-278896901666}" presName="compNode" presStyleCnt="0"/>
      <dgm:spPr/>
    </dgm:pt>
    <dgm:pt modelId="{EF40A626-7496-4BB8-A679-98C19EE864E0}" type="pres">
      <dgm:prSet presAssocID="{005E3FD1-EB5E-425A-9968-278896901666}" presName="bgRect" presStyleLbl="bgShp" presStyleIdx="3" presStyleCnt="8"/>
      <dgm:spPr/>
    </dgm:pt>
    <dgm:pt modelId="{4F15C831-3BCB-42F3-8216-D136A2D795A2}" type="pres">
      <dgm:prSet presAssocID="{005E3FD1-EB5E-425A-9968-27889690166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0C96B82-7637-4E62-AD71-D28C4B04CD12}" type="pres">
      <dgm:prSet presAssocID="{005E3FD1-EB5E-425A-9968-278896901666}" presName="spaceRect" presStyleCnt="0"/>
      <dgm:spPr/>
    </dgm:pt>
    <dgm:pt modelId="{8395EE88-8548-4387-86EB-78C09D52F2A4}" type="pres">
      <dgm:prSet presAssocID="{005E3FD1-EB5E-425A-9968-278896901666}" presName="parTx" presStyleLbl="revTx" presStyleIdx="3" presStyleCnt="8">
        <dgm:presLayoutVars>
          <dgm:chMax val="0"/>
          <dgm:chPref val="0"/>
        </dgm:presLayoutVars>
      </dgm:prSet>
      <dgm:spPr/>
    </dgm:pt>
    <dgm:pt modelId="{1BC66AA2-BF52-46E4-99E1-041298E1C1A3}" type="pres">
      <dgm:prSet presAssocID="{3F866B3F-2130-4182-805A-F06F3539AC11}" presName="sibTrans" presStyleCnt="0"/>
      <dgm:spPr/>
    </dgm:pt>
    <dgm:pt modelId="{DBB8D9D9-F821-48BE-8697-68991B7ABC3C}" type="pres">
      <dgm:prSet presAssocID="{A2160436-9989-4BD6-ADA3-D00FBDC33046}" presName="compNode" presStyleCnt="0"/>
      <dgm:spPr/>
    </dgm:pt>
    <dgm:pt modelId="{469AEEB5-5184-4D15-B3D4-ABF2015EC612}" type="pres">
      <dgm:prSet presAssocID="{A2160436-9989-4BD6-ADA3-D00FBDC33046}" presName="bgRect" presStyleLbl="bgShp" presStyleIdx="4" presStyleCnt="8"/>
      <dgm:spPr/>
    </dgm:pt>
    <dgm:pt modelId="{293E7C8C-98A2-4FE6-BA79-B708398A07E6}" type="pres">
      <dgm:prSet presAssocID="{A2160436-9989-4BD6-ADA3-D00FBDC3304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570089C-D30B-4221-9249-FEC1B8059F6D}" type="pres">
      <dgm:prSet presAssocID="{A2160436-9989-4BD6-ADA3-D00FBDC33046}" presName="spaceRect" presStyleCnt="0"/>
      <dgm:spPr/>
    </dgm:pt>
    <dgm:pt modelId="{8C18AE63-6E81-45A5-BA8A-1B4FE594D85D}" type="pres">
      <dgm:prSet presAssocID="{A2160436-9989-4BD6-ADA3-D00FBDC33046}" presName="parTx" presStyleLbl="revTx" presStyleIdx="4" presStyleCnt="8">
        <dgm:presLayoutVars>
          <dgm:chMax val="0"/>
          <dgm:chPref val="0"/>
        </dgm:presLayoutVars>
      </dgm:prSet>
      <dgm:spPr/>
    </dgm:pt>
    <dgm:pt modelId="{8495B1E8-1F4E-4141-A7E4-9B1377244221}" type="pres">
      <dgm:prSet presAssocID="{498677D2-2BDE-4A75-BEA2-64FEB84763E6}" presName="sibTrans" presStyleCnt="0"/>
      <dgm:spPr/>
    </dgm:pt>
    <dgm:pt modelId="{089D394E-A94A-46D0-9E8C-12B77E216D77}" type="pres">
      <dgm:prSet presAssocID="{06D1256E-4940-487E-AFBB-20A25794AC49}" presName="compNode" presStyleCnt="0"/>
      <dgm:spPr/>
    </dgm:pt>
    <dgm:pt modelId="{DEABFAF3-D5AE-49CC-ABE5-A823A1C14D2C}" type="pres">
      <dgm:prSet presAssocID="{06D1256E-4940-487E-AFBB-20A25794AC49}" presName="bgRect" presStyleLbl="bgShp" presStyleIdx="5" presStyleCnt="8"/>
      <dgm:spPr/>
    </dgm:pt>
    <dgm:pt modelId="{CBF08458-5F6F-45C2-9C4F-62ACF25B92B5}" type="pres">
      <dgm:prSet presAssocID="{06D1256E-4940-487E-AFBB-20A25794AC4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B42EECB6-46BF-4A71-BC5B-8319C0868756}" type="pres">
      <dgm:prSet presAssocID="{06D1256E-4940-487E-AFBB-20A25794AC49}" presName="spaceRect" presStyleCnt="0"/>
      <dgm:spPr/>
    </dgm:pt>
    <dgm:pt modelId="{BA55F091-741A-4257-A419-F1797E0A6DF4}" type="pres">
      <dgm:prSet presAssocID="{06D1256E-4940-487E-AFBB-20A25794AC49}" presName="parTx" presStyleLbl="revTx" presStyleIdx="5" presStyleCnt="8">
        <dgm:presLayoutVars>
          <dgm:chMax val="0"/>
          <dgm:chPref val="0"/>
        </dgm:presLayoutVars>
      </dgm:prSet>
      <dgm:spPr/>
    </dgm:pt>
    <dgm:pt modelId="{29113C7D-6FA8-4897-856A-117E5AFF45E8}" type="pres">
      <dgm:prSet presAssocID="{7B7B0CDD-8A30-40C3-96CC-C66FA46B3C4F}" presName="sibTrans" presStyleCnt="0"/>
      <dgm:spPr/>
    </dgm:pt>
    <dgm:pt modelId="{E4E64D93-F757-43E0-9A23-8EE118D8984A}" type="pres">
      <dgm:prSet presAssocID="{ED630EC2-57A2-4951-B8C9-D5D796B71E7E}" presName="compNode" presStyleCnt="0"/>
      <dgm:spPr/>
    </dgm:pt>
    <dgm:pt modelId="{E7445757-5C6A-412E-913F-7488D51A2829}" type="pres">
      <dgm:prSet presAssocID="{ED630EC2-57A2-4951-B8C9-D5D796B71E7E}" presName="bgRect" presStyleLbl="bgShp" presStyleIdx="6" presStyleCnt="8"/>
      <dgm:spPr/>
    </dgm:pt>
    <dgm:pt modelId="{0FCB77A0-DA7C-4F9D-8B47-C5C4FE6079E7}" type="pres">
      <dgm:prSet presAssocID="{ED630EC2-57A2-4951-B8C9-D5D796B71E7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39FC8D5-ADE8-488C-ABA0-F9B083520566}" type="pres">
      <dgm:prSet presAssocID="{ED630EC2-57A2-4951-B8C9-D5D796B71E7E}" presName="spaceRect" presStyleCnt="0"/>
      <dgm:spPr/>
    </dgm:pt>
    <dgm:pt modelId="{DA372EAB-31D5-4F11-A95D-F15F457D30E5}" type="pres">
      <dgm:prSet presAssocID="{ED630EC2-57A2-4951-B8C9-D5D796B71E7E}" presName="parTx" presStyleLbl="revTx" presStyleIdx="6" presStyleCnt="8">
        <dgm:presLayoutVars>
          <dgm:chMax val="0"/>
          <dgm:chPref val="0"/>
        </dgm:presLayoutVars>
      </dgm:prSet>
      <dgm:spPr/>
    </dgm:pt>
    <dgm:pt modelId="{67D901B9-70F4-4AFC-9E82-02D15A293FAF}" type="pres">
      <dgm:prSet presAssocID="{68F10E23-7341-4EE5-A488-68CCB0507FEB}" presName="sibTrans" presStyleCnt="0"/>
      <dgm:spPr/>
    </dgm:pt>
    <dgm:pt modelId="{4B82E1CE-0872-402D-963B-2619D4A1599C}" type="pres">
      <dgm:prSet presAssocID="{8DCE111A-589D-4E26-96D3-99BE177F3A78}" presName="compNode" presStyleCnt="0"/>
      <dgm:spPr/>
    </dgm:pt>
    <dgm:pt modelId="{B38A2D45-68D7-4459-8BFD-0B5B610C3FB6}" type="pres">
      <dgm:prSet presAssocID="{8DCE111A-589D-4E26-96D3-99BE177F3A78}" presName="bgRect" presStyleLbl="bgShp" presStyleIdx="7" presStyleCnt="8"/>
      <dgm:spPr/>
    </dgm:pt>
    <dgm:pt modelId="{7C7B1CC9-97C5-4A19-A0F7-1B7CE2FB7DB4}" type="pres">
      <dgm:prSet presAssocID="{8DCE111A-589D-4E26-96D3-99BE177F3A7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7A73A8F-0E98-4445-AD2B-F611CACB6336}" type="pres">
      <dgm:prSet presAssocID="{8DCE111A-589D-4E26-96D3-99BE177F3A78}" presName="spaceRect" presStyleCnt="0"/>
      <dgm:spPr/>
    </dgm:pt>
    <dgm:pt modelId="{A8301199-AF4E-4F1C-A400-39E3B4657983}" type="pres">
      <dgm:prSet presAssocID="{8DCE111A-589D-4E26-96D3-99BE177F3A78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F9289F0F-C578-4F4F-AC2C-BADABA062919}" type="presOf" srcId="{F8279C27-B642-464C-8780-7FAB92B34057}" destId="{95BD0994-5022-411A-8E14-8FB1A62960C0}" srcOrd="0" destOrd="0" presId="urn:microsoft.com/office/officeart/2018/2/layout/IconVerticalSolidList"/>
    <dgm:cxn modelId="{E394D912-021E-4368-9AEF-323A1BE3C8B8}" srcId="{2CC740E8-CF79-4D1D-88B3-67A45503100D}" destId="{47834327-00EC-4236-937A-135A50A4DB3A}" srcOrd="2" destOrd="0" parTransId="{46828A6F-7093-4E81-9C98-6FE33E8868FA}" sibTransId="{B995B43E-1E87-40C0-87A6-3B077F20F7C1}"/>
    <dgm:cxn modelId="{D5ED0517-5037-46C0-A6D8-A3264DD18380}" type="presOf" srcId="{2CC740E8-CF79-4D1D-88B3-67A45503100D}" destId="{8B481FBE-2026-466F-863F-E877EA470124}" srcOrd="0" destOrd="0" presId="urn:microsoft.com/office/officeart/2018/2/layout/IconVerticalSolidList"/>
    <dgm:cxn modelId="{1FF6533C-653B-4153-B989-06CE20848BCC}" type="presOf" srcId="{8DCE111A-589D-4E26-96D3-99BE177F3A78}" destId="{A8301199-AF4E-4F1C-A400-39E3B4657983}" srcOrd="0" destOrd="0" presId="urn:microsoft.com/office/officeart/2018/2/layout/IconVerticalSolidList"/>
    <dgm:cxn modelId="{55B1CC3F-8196-4996-95E4-7460E346F5DA}" srcId="{2CC740E8-CF79-4D1D-88B3-67A45503100D}" destId="{005E3FD1-EB5E-425A-9968-278896901666}" srcOrd="3" destOrd="0" parTransId="{7EDC7566-A50C-48C9-BB63-87052B83CB4A}" sibTransId="{3F866B3F-2130-4182-805A-F06F3539AC11}"/>
    <dgm:cxn modelId="{BFA9325C-220C-4F2B-8093-36384485C154}" type="presOf" srcId="{39C48A04-CC04-4704-8604-A9E43FE5D462}" destId="{48A1A300-F7A7-437F-A9F6-9103419A0360}" srcOrd="0" destOrd="0" presId="urn:microsoft.com/office/officeart/2018/2/layout/IconVerticalSolidList"/>
    <dgm:cxn modelId="{1555A15C-28D8-4B71-81B5-5E02FC9AACF9}" srcId="{2CC740E8-CF79-4D1D-88B3-67A45503100D}" destId="{A2160436-9989-4BD6-ADA3-D00FBDC33046}" srcOrd="4" destOrd="0" parTransId="{ED4A4602-8AA8-4C15-9431-E9218F1B3CD9}" sibTransId="{498677D2-2BDE-4A75-BEA2-64FEB84763E6}"/>
    <dgm:cxn modelId="{7778CE66-A682-41B8-BB11-EF24494F60BE}" srcId="{2CC740E8-CF79-4D1D-88B3-67A45503100D}" destId="{39C48A04-CC04-4704-8604-A9E43FE5D462}" srcOrd="0" destOrd="0" parTransId="{D50751ED-0CFC-4438-9F87-4E9CC8C87B83}" sibTransId="{4A3070A1-AF71-4FB2-9CCF-B24D011E5A97}"/>
    <dgm:cxn modelId="{D044904F-AFA4-41E6-9007-377FEB712661}" type="presOf" srcId="{ED630EC2-57A2-4951-B8C9-D5D796B71E7E}" destId="{DA372EAB-31D5-4F11-A95D-F15F457D30E5}" srcOrd="0" destOrd="0" presId="urn:microsoft.com/office/officeart/2018/2/layout/IconVerticalSolidList"/>
    <dgm:cxn modelId="{539C3B57-122F-4F43-93D5-E92B697955DB}" type="presOf" srcId="{005E3FD1-EB5E-425A-9968-278896901666}" destId="{8395EE88-8548-4387-86EB-78C09D52F2A4}" srcOrd="0" destOrd="0" presId="urn:microsoft.com/office/officeart/2018/2/layout/IconVerticalSolidList"/>
    <dgm:cxn modelId="{53ABB77A-3729-44F5-8862-FD68AFEA16F2}" type="presOf" srcId="{06D1256E-4940-487E-AFBB-20A25794AC49}" destId="{BA55F091-741A-4257-A419-F1797E0A6DF4}" srcOrd="0" destOrd="0" presId="urn:microsoft.com/office/officeart/2018/2/layout/IconVerticalSolidList"/>
    <dgm:cxn modelId="{B2BF0C8A-FD26-4EE4-875C-F269515C03A4}" srcId="{2CC740E8-CF79-4D1D-88B3-67A45503100D}" destId="{06D1256E-4940-487E-AFBB-20A25794AC49}" srcOrd="5" destOrd="0" parTransId="{0D893288-DB5B-4B2C-B9F6-856CD5F38B31}" sibTransId="{7B7B0CDD-8A30-40C3-96CC-C66FA46B3C4F}"/>
    <dgm:cxn modelId="{76900D8E-3381-423C-ABBE-837677645C03}" srcId="{2CC740E8-CF79-4D1D-88B3-67A45503100D}" destId="{8DCE111A-589D-4E26-96D3-99BE177F3A78}" srcOrd="7" destOrd="0" parTransId="{32095F02-DC81-45D4-926C-D3C87B0A0DE0}" sibTransId="{CD08008F-1C04-42A4-A0F4-B4B61F501377}"/>
    <dgm:cxn modelId="{27950790-046D-40A3-8396-BB202E8F938C}" type="presOf" srcId="{A2160436-9989-4BD6-ADA3-D00FBDC33046}" destId="{8C18AE63-6E81-45A5-BA8A-1B4FE594D85D}" srcOrd="0" destOrd="0" presId="urn:microsoft.com/office/officeart/2018/2/layout/IconVerticalSolidList"/>
    <dgm:cxn modelId="{B3A99B96-71A1-4475-8D92-54E65EDBC582}" srcId="{2CC740E8-CF79-4D1D-88B3-67A45503100D}" destId="{ED630EC2-57A2-4951-B8C9-D5D796B71E7E}" srcOrd="6" destOrd="0" parTransId="{F29C8129-DADA-4310-AE7A-FD26EE6AE06D}" sibTransId="{68F10E23-7341-4EE5-A488-68CCB0507FEB}"/>
    <dgm:cxn modelId="{46239CD0-EFC1-47F1-9A6C-41141DFBC2F5}" type="presOf" srcId="{47834327-00EC-4236-937A-135A50A4DB3A}" destId="{D1B746E3-624F-49BC-BB6E-D549DD02D669}" srcOrd="0" destOrd="0" presId="urn:microsoft.com/office/officeart/2018/2/layout/IconVerticalSolidList"/>
    <dgm:cxn modelId="{8FBC38F9-DFB6-4504-A30D-4B60C95C4B34}" srcId="{2CC740E8-CF79-4D1D-88B3-67A45503100D}" destId="{F8279C27-B642-464C-8780-7FAB92B34057}" srcOrd="1" destOrd="0" parTransId="{CE30E85C-E6C5-4F2E-8395-ED46A8C78857}" sibTransId="{23350A01-5E80-4E62-8D37-F2D5A23DB3CC}"/>
    <dgm:cxn modelId="{E449A6E5-E796-4840-85AE-0BE168260A85}" type="presParOf" srcId="{8B481FBE-2026-466F-863F-E877EA470124}" destId="{86A23A3C-BFA2-4C4B-A042-14CE7334269A}" srcOrd="0" destOrd="0" presId="urn:microsoft.com/office/officeart/2018/2/layout/IconVerticalSolidList"/>
    <dgm:cxn modelId="{25C24D1E-5FE1-4C2B-8911-512AE703EE10}" type="presParOf" srcId="{86A23A3C-BFA2-4C4B-A042-14CE7334269A}" destId="{C01AE31A-D5D4-4A18-A748-18BC08559024}" srcOrd="0" destOrd="0" presId="urn:microsoft.com/office/officeart/2018/2/layout/IconVerticalSolidList"/>
    <dgm:cxn modelId="{CC7BE9CF-0925-484E-A5D4-B53F90C8E67B}" type="presParOf" srcId="{86A23A3C-BFA2-4C4B-A042-14CE7334269A}" destId="{444B3EAB-056B-46A6-8308-298F8085317C}" srcOrd="1" destOrd="0" presId="urn:microsoft.com/office/officeart/2018/2/layout/IconVerticalSolidList"/>
    <dgm:cxn modelId="{33142B36-9D79-4FF9-A3A8-ACCD42F1430F}" type="presParOf" srcId="{86A23A3C-BFA2-4C4B-A042-14CE7334269A}" destId="{9E826F91-7693-4955-81E1-E419CE46B572}" srcOrd="2" destOrd="0" presId="urn:microsoft.com/office/officeart/2018/2/layout/IconVerticalSolidList"/>
    <dgm:cxn modelId="{3C3ABEF2-EB5B-409C-81E8-56D632085990}" type="presParOf" srcId="{86A23A3C-BFA2-4C4B-A042-14CE7334269A}" destId="{48A1A300-F7A7-437F-A9F6-9103419A0360}" srcOrd="3" destOrd="0" presId="urn:microsoft.com/office/officeart/2018/2/layout/IconVerticalSolidList"/>
    <dgm:cxn modelId="{BB82AAEA-9809-4650-B1A6-CB3F68EB0C89}" type="presParOf" srcId="{8B481FBE-2026-466F-863F-E877EA470124}" destId="{4BF95940-FD0B-4449-9E03-5A52BEF7605C}" srcOrd="1" destOrd="0" presId="urn:microsoft.com/office/officeart/2018/2/layout/IconVerticalSolidList"/>
    <dgm:cxn modelId="{42D40C9D-F678-42CB-9BE8-E76191E6B0B0}" type="presParOf" srcId="{8B481FBE-2026-466F-863F-E877EA470124}" destId="{640EA838-808B-4BB7-A51D-D3E4D1DD084A}" srcOrd="2" destOrd="0" presId="urn:microsoft.com/office/officeart/2018/2/layout/IconVerticalSolidList"/>
    <dgm:cxn modelId="{29ECF866-A3C3-4347-BB16-D8EAD36F0ACA}" type="presParOf" srcId="{640EA838-808B-4BB7-A51D-D3E4D1DD084A}" destId="{2BC6D931-192D-4231-B97C-F156936EBCD8}" srcOrd="0" destOrd="0" presId="urn:microsoft.com/office/officeart/2018/2/layout/IconVerticalSolidList"/>
    <dgm:cxn modelId="{5A36C9C5-E237-4DCC-988F-26A2FEC9C8C2}" type="presParOf" srcId="{640EA838-808B-4BB7-A51D-D3E4D1DD084A}" destId="{DC403445-92F9-452E-8758-A9A68D916C12}" srcOrd="1" destOrd="0" presId="urn:microsoft.com/office/officeart/2018/2/layout/IconVerticalSolidList"/>
    <dgm:cxn modelId="{C5F1401F-A793-4EDF-B2F9-F135D43A4761}" type="presParOf" srcId="{640EA838-808B-4BB7-A51D-D3E4D1DD084A}" destId="{E0203135-1E9D-485F-B20C-5CA086A6220A}" srcOrd="2" destOrd="0" presId="urn:microsoft.com/office/officeart/2018/2/layout/IconVerticalSolidList"/>
    <dgm:cxn modelId="{DA5C4B79-19B2-4440-9E64-5884F04DEE8F}" type="presParOf" srcId="{640EA838-808B-4BB7-A51D-D3E4D1DD084A}" destId="{95BD0994-5022-411A-8E14-8FB1A62960C0}" srcOrd="3" destOrd="0" presId="urn:microsoft.com/office/officeart/2018/2/layout/IconVerticalSolidList"/>
    <dgm:cxn modelId="{5482527A-879B-4B82-AA8B-FD435DFBE11F}" type="presParOf" srcId="{8B481FBE-2026-466F-863F-E877EA470124}" destId="{D28A8593-41B9-4D4A-A1EA-472B9482AAAE}" srcOrd="3" destOrd="0" presId="urn:microsoft.com/office/officeart/2018/2/layout/IconVerticalSolidList"/>
    <dgm:cxn modelId="{FCADB497-FFB4-45B9-9FC0-522442BBDFC9}" type="presParOf" srcId="{8B481FBE-2026-466F-863F-E877EA470124}" destId="{DBCC9CA9-0176-43F3-B37D-EEC2B9EF0DFF}" srcOrd="4" destOrd="0" presId="urn:microsoft.com/office/officeart/2018/2/layout/IconVerticalSolidList"/>
    <dgm:cxn modelId="{7122E2D2-8E45-4061-B603-BE9B873B0B49}" type="presParOf" srcId="{DBCC9CA9-0176-43F3-B37D-EEC2B9EF0DFF}" destId="{CB2A0CBD-99CB-4408-9EA7-E2FFC735FABD}" srcOrd="0" destOrd="0" presId="urn:microsoft.com/office/officeart/2018/2/layout/IconVerticalSolidList"/>
    <dgm:cxn modelId="{39A6C418-E5A8-45C1-944B-0F1942BDC012}" type="presParOf" srcId="{DBCC9CA9-0176-43F3-B37D-EEC2B9EF0DFF}" destId="{3DE13C55-3D97-4316-810C-B7985998FBD3}" srcOrd="1" destOrd="0" presId="urn:microsoft.com/office/officeart/2018/2/layout/IconVerticalSolidList"/>
    <dgm:cxn modelId="{F039FF82-BCC1-4DC6-AEF6-EB63764B4968}" type="presParOf" srcId="{DBCC9CA9-0176-43F3-B37D-EEC2B9EF0DFF}" destId="{3929DDA8-5B12-4BA3-BC8F-FDAEC7D7AB21}" srcOrd="2" destOrd="0" presId="urn:microsoft.com/office/officeart/2018/2/layout/IconVerticalSolidList"/>
    <dgm:cxn modelId="{885C2BD3-5271-4446-B002-54FB8CD66E10}" type="presParOf" srcId="{DBCC9CA9-0176-43F3-B37D-EEC2B9EF0DFF}" destId="{D1B746E3-624F-49BC-BB6E-D549DD02D669}" srcOrd="3" destOrd="0" presId="urn:microsoft.com/office/officeart/2018/2/layout/IconVerticalSolidList"/>
    <dgm:cxn modelId="{53D3A880-9CCC-4218-878A-E78BE7F1FAD9}" type="presParOf" srcId="{8B481FBE-2026-466F-863F-E877EA470124}" destId="{433BFB98-6771-486B-80A6-C5D7426CEDB4}" srcOrd="5" destOrd="0" presId="urn:microsoft.com/office/officeart/2018/2/layout/IconVerticalSolidList"/>
    <dgm:cxn modelId="{AF0C1382-56D6-41B9-B0C4-00FBDD24ACE3}" type="presParOf" srcId="{8B481FBE-2026-466F-863F-E877EA470124}" destId="{1BF71E1F-6109-4CB0-A856-6F05AAD3B9BF}" srcOrd="6" destOrd="0" presId="urn:microsoft.com/office/officeart/2018/2/layout/IconVerticalSolidList"/>
    <dgm:cxn modelId="{E3F38ADF-A9AA-4FED-AFCF-CB0E9F833362}" type="presParOf" srcId="{1BF71E1F-6109-4CB0-A856-6F05AAD3B9BF}" destId="{EF40A626-7496-4BB8-A679-98C19EE864E0}" srcOrd="0" destOrd="0" presId="urn:microsoft.com/office/officeart/2018/2/layout/IconVerticalSolidList"/>
    <dgm:cxn modelId="{CDC78E39-DCD7-4842-9232-EBB90AA38751}" type="presParOf" srcId="{1BF71E1F-6109-4CB0-A856-6F05AAD3B9BF}" destId="{4F15C831-3BCB-42F3-8216-D136A2D795A2}" srcOrd="1" destOrd="0" presId="urn:microsoft.com/office/officeart/2018/2/layout/IconVerticalSolidList"/>
    <dgm:cxn modelId="{CCCFAC75-D701-49E1-B437-C26A692D9617}" type="presParOf" srcId="{1BF71E1F-6109-4CB0-A856-6F05AAD3B9BF}" destId="{70C96B82-7637-4E62-AD71-D28C4B04CD12}" srcOrd="2" destOrd="0" presId="urn:microsoft.com/office/officeart/2018/2/layout/IconVerticalSolidList"/>
    <dgm:cxn modelId="{F86A8EBA-75BE-4B75-BE44-0812A5569CF4}" type="presParOf" srcId="{1BF71E1F-6109-4CB0-A856-6F05AAD3B9BF}" destId="{8395EE88-8548-4387-86EB-78C09D52F2A4}" srcOrd="3" destOrd="0" presId="urn:microsoft.com/office/officeart/2018/2/layout/IconVerticalSolidList"/>
    <dgm:cxn modelId="{75DBE40C-2E95-44B5-9CCE-8E8C74AEE723}" type="presParOf" srcId="{8B481FBE-2026-466F-863F-E877EA470124}" destId="{1BC66AA2-BF52-46E4-99E1-041298E1C1A3}" srcOrd="7" destOrd="0" presId="urn:microsoft.com/office/officeart/2018/2/layout/IconVerticalSolidList"/>
    <dgm:cxn modelId="{7D891DD5-D4DD-4B2F-B7BE-1A1CF8D4769A}" type="presParOf" srcId="{8B481FBE-2026-466F-863F-E877EA470124}" destId="{DBB8D9D9-F821-48BE-8697-68991B7ABC3C}" srcOrd="8" destOrd="0" presId="urn:microsoft.com/office/officeart/2018/2/layout/IconVerticalSolidList"/>
    <dgm:cxn modelId="{81C71E2E-FC8A-4EAB-ADD1-DC7A569D5171}" type="presParOf" srcId="{DBB8D9D9-F821-48BE-8697-68991B7ABC3C}" destId="{469AEEB5-5184-4D15-B3D4-ABF2015EC612}" srcOrd="0" destOrd="0" presId="urn:microsoft.com/office/officeart/2018/2/layout/IconVerticalSolidList"/>
    <dgm:cxn modelId="{7A737C2D-0307-42B4-8E41-0635677A0465}" type="presParOf" srcId="{DBB8D9D9-F821-48BE-8697-68991B7ABC3C}" destId="{293E7C8C-98A2-4FE6-BA79-B708398A07E6}" srcOrd="1" destOrd="0" presId="urn:microsoft.com/office/officeart/2018/2/layout/IconVerticalSolidList"/>
    <dgm:cxn modelId="{6F1B2124-6C00-48A7-A8A0-52FDF3294F49}" type="presParOf" srcId="{DBB8D9D9-F821-48BE-8697-68991B7ABC3C}" destId="{7570089C-D30B-4221-9249-FEC1B8059F6D}" srcOrd="2" destOrd="0" presId="urn:microsoft.com/office/officeart/2018/2/layout/IconVerticalSolidList"/>
    <dgm:cxn modelId="{18F58AB1-E5F3-49EC-ADAD-58D55A56FECA}" type="presParOf" srcId="{DBB8D9D9-F821-48BE-8697-68991B7ABC3C}" destId="{8C18AE63-6E81-45A5-BA8A-1B4FE594D85D}" srcOrd="3" destOrd="0" presId="urn:microsoft.com/office/officeart/2018/2/layout/IconVerticalSolidList"/>
    <dgm:cxn modelId="{5D0A3089-4E05-4E85-9EFB-D1599DB7E57B}" type="presParOf" srcId="{8B481FBE-2026-466F-863F-E877EA470124}" destId="{8495B1E8-1F4E-4141-A7E4-9B1377244221}" srcOrd="9" destOrd="0" presId="urn:microsoft.com/office/officeart/2018/2/layout/IconVerticalSolidList"/>
    <dgm:cxn modelId="{44F1C52C-ED75-4BCD-8BBE-5A752B0617B0}" type="presParOf" srcId="{8B481FBE-2026-466F-863F-E877EA470124}" destId="{089D394E-A94A-46D0-9E8C-12B77E216D77}" srcOrd="10" destOrd="0" presId="urn:microsoft.com/office/officeart/2018/2/layout/IconVerticalSolidList"/>
    <dgm:cxn modelId="{4CAE7837-C7A3-4A5E-8282-B32D326B63EF}" type="presParOf" srcId="{089D394E-A94A-46D0-9E8C-12B77E216D77}" destId="{DEABFAF3-D5AE-49CC-ABE5-A823A1C14D2C}" srcOrd="0" destOrd="0" presId="urn:microsoft.com/office/officeart/2018/2/layout/IconVerticalSolidList"/>
    <dgm:cxn modelId="{7F71CCC8-F1DE-4AFC-9642-DF0E9FF7E18F}" type="presParOf" srcId="{089D394E-A94A-46D0-9E8C-12B77E216D77}" destId="{CBF08458-5F6F-45C2-9C4F-62ACF25B92B5}" srcOrd="1" destOrd="0" presId="urn:microsoft.com/office/officeart/2018/2/layout/IconVerticalSolidList"/>
    <dgm:cxn modelId="{19BAEB6F-E044-480C-865E-13CC82F64F0F}" type="presParOf" srcId="{089D394E-A94A-46D0-9E8C-12B77E216D77}" destId="{B42EECB6-46BF-4A71-BC5B-8319C0868756}" srcOrd="2" destOrd="0" presId="urn:microsoft.com/office/officeart/2018/2/layout/IconVerticalSolidList"/>
    <dgm:cxn modelId="{1D316292-98ED-4CF0-990D-855FF2996259}" type="presParOf" srcId="{089D394E-A94A-46D0-9E8C-12B77E216D77}" destId="{BA55F091-741A-4257-A419-F1797E0A6DF4}" srcOrd="3" destOrd="0" presId="urn:microsoft.com/office/officeart/2018/2/layout/IconVerticalSolidList"/>
    <dgm:cxn modelId="{931BDE5D-7D00-4152-994F-C309331464EE}" type="presParOf" srcId="{8B481FBE-2026-466F-863F-E877EA470124}" destId="{29113C7D-6FA8-4897-856A-117E5AFF45E8}" srcOrd="11" destOrd="0" presId="urn:microsoft.com/office/officeart/2018/2/layout/IconVerticalSolidList"/>
    <dgm:cxn modelId="{A4C4E830-C9D0-4F11-8049-4A3EE9BE8E91}" type="presParOf" srcId="{8B481FBE-2026-466F-863F-E877EA470124}" destId="{E4E64D93-F757-43E0-9A23-8EE118D8984A}" srcOrd="12" destOrd="0" presId="urn:microsoft.com/office/officeart/2018/2/layout/IconVerticalSolidList"/>
    <dgm:cxn modelId="{92DD7D73-C56C-4ACE-90EA-E8488E486D31}" type="presParOf" srcId="{E4E64D93-F757-43E0-9A23-8EE118D8984A}" destId="{E7445757-5C6A-412E-913F-7488D51A2829}" srcOrd="0" destOrd="0" presId="urn:microsoft.com/office/officeart/2018/2/layout/IconVerticalSolidList"/>
    <dgm:cxn modelId="{D9D3F516-48CA-481D-96A6-DA665CD8E6FA}" type="presParOf" srcId="{E4E64D93-F757-43E0-9A23-8EE118D8984A}" destId="{0FCB77A0-DA7C-4F9D-8B47-C5C4FE6079E7}" srcOrd="1" destOrd="0" presId="urn:microsoft.com/office/officeart/2018/2/layout/IconVerticalSolidList"/>
    <dgm:cxn modelId="{C859B5E2-2CF0-4582-8C16-5867A4B76558}" type="presParOf" srcId="{E4E64D93-F757-43E0-9A23-8EE118D8984A}" destId="{939FC8D5-ADE8-488C-ABA0-F9B083520566}" srcOrd="2" destOrd="0" presId="urn:microsoft.com/office/officeart/2018/2/layout/IconVerticalSolidList"/>
    <dgm:cxn modelId="{CEA476EA-185F-4824-AB2C-EE36BEEC7E93}" type="presParOf" srcId="{E4E64D93-F757-43E0-9A23-8EE118D8984A}" destId="{DA372EAB-31D5-4F11-A95D-F15F457D30E5}" srcOrd="3" destOrd="0" presId="urn:microsoft.com/office/officeart/2018/2/layout/IconVerticalSolidList"/>
    <dgm:cxn modelId="{7388D46E-DDA4-4F08-9E4A-D4EF80A51DCE}" type="presParOf" srcId="{8B481FBE-2026-466F-863F-E877EA470124}" destId="{67D901B9-70F4-4AFC-9E82-02D15A293FAF}" srcOrd="13" destOrd="0" presId="urn:microsoft.com/office/officeart/2018/2/layout/IconVerticalSolidList"/>
    <dgm:cxn modelId="{4DFE8AB2-D587-498A-BECB-2C55F92E4EC7}" type="presParOf" srcId="{8B481FBE-2026-466F-863F-E877EA470124}" destId="{4B82E1CE-0872-402D-963B-2619D4A1599C}" srcOrd="14" destOrd="0" presId="urn:microsoft.com/office/officeart/2018/2/layout/IconVerticalSolidList"/>
    <dgm:cxn modelId="{1788AD24-89D1-46EE-8AF8-F97BB5D58745}" type="presParOf" srcId="{4B82E1CE-0872-402D-963B-2619D4A1599C}" destId="{B38A2D45-68D7-4459-8BFD-0B5B610C3FB6}" srcOrd="0" destOrd="0" presId="urn:microsoft.com/office/officeart/2018/2/layout/IconVerticalSolidList"/>
    <dgm:cxn modelId="{DFA07FDD-F687-4103-986E-D85A86B14A02}" type="presParOf" srcId="{4B82E1CE-0872-402D-963B-2619D4A1599C}" destId="{7C7B1CC9-97C5-4A19-A0F7-1B7CE2FB7DB4}" srcOrd="1" destOrd="0" presId="urn:microsoft.com/office/officeart/2018/2/layout/IconVerticalSolidList"/>
    <dgm:cxn modelId="{61C8EE02-EAAA-4709-A095-FDDA4B70C159}" type="presParOf" srcId="{4B82E1CE-0872-402D-963B-2619D4A1599C}" destId="{47A73A8F-0E98-4445-AD2B-F611CACB6336}" srcOrd="2" destOrd="0" presId="urn:microsoft.com/office/officeart/2018/2/layout/IconVerticalSolidList"/>
    <dgm:cxn modelId="{C821D734-F376-44A7-8782-AE1918E539EC}" type="presParOf" srcId="{4B82E1CE-0872-402D-963B-2619D4A1599C}" destId="{A8301199-AF4E-4F1C-A400-39E3B46579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AE31A-D5D4-4A18-A748-18BC08559024}">
      <dsp:nvSpPr>
        <dsp:cNvPr id="0" name=""/>
        <dsp:cNvSpPr/>
      </dsp:nvSpPr>
      <dsp:spPr>
        <a:xfrm>
          <a:off x="0" y="673"/>
          <a:ext cx="6364224" cy="5653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B3EAB-056B-46A6-8308-298F8085317C}">
      <dsp:nvSpPr>
        <dsp:cNvPr id="0" name=""/>
        <dsp:cNvSpPr/>
      </dsp:nvSpPr>
      <dsp:spPr>
        <a:xfrm>
          <a:off x="171028" y="127884"/>
          <a:ext cx="310960" cy="310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1A300-F7A7-437F-A9F6-9103419A0360}">
      <dsp:nvSpPr>
        <dsp:cNvPr id="0" name=""/>
        <dsp:cNvSpPr/>
      </dsp:nvSpPr>
      <dsp:spPr>
        <a:xfrm>
          <a:off x="653017" y="673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Problem Statement</a:t>
          </a:r>
        </a:p>
      </dsp:txBody>
      <dsp:txXfrm>
        <a:off x="653017" y="673"/>
        <a:ext cx="5711206" cy="565383"/>
      </dsp:txXfrm>
    </dsp:sp>
    <dsp:sp modelId="{2BC6D931-192D-4231-B97C-F156936EBCD8}">
      <dsp:nvSpPr>
        <dsp:cNvPr id="0" name=""/>
        <dsp:cNvSpPr/>
      </dsp:nvSpPr>
      <dsp:spPr>
        <a:xfrm>
          <a:off x="0" y="707402"/>
          <a:ext cx="6364224" cy="5653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03445-92F9-452E-8758-A9A68D916C12}">
      <dsp:nvSpPr>
        <dsp:cNvPr id="0" name=""/>
        <dsp:cNvSpPr/>
      </dsp:nvSpPr>
      <dsp:spPr>
        <a:xfrm>
          <a:off x="171028" y="834613"/>
          <a:ext cx="310960" cy="310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D0994-5022-411A-8E14-8FB1A62960C0}">
      <dsp:nvSpPr>
        <dsp:cNvPr id="0" name=""/>
        <dsp:cNvSpPr/>
      </dsp:nvSpPr>
      <dsp:spPr>
        <a:xfrm>
          <a:off x="653017" y="707402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Objective</a:t>
          </a:r>
        </a:p>
      </dsp:txBody>
      <dsp:txXfrm>
        <a:off x="653017" y="707402"/>
        <a:ext cx="5711206" cy="565383"/>
      </dsp:txXfrm>
    </dsp:sp>
    <dsp:sp modelId="{CB2A0CBD-99CB-4408-9EA7-E2FFC735FABD}">
      <dsp:nvSpPr>
        <dsp:cNvPr id="0" name=""/>
        <dsp:cNvSpPr/>
      </dsp:nvSpPr>
      <dsp:spPr>
        <a:xfrm>
          <a:off x="0" y="1414130"/>
          <a:ext cx="6364224" cy="5653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13C55-3D97-4316-810C-B7985998FBD3}">
      <dsp:nvSpPr>
        <dsp:cNvPr id="0" name=""/>
        <dsp:cNvSpPr/>
      </dsp:nvSpPr>
      <dsp:spPr>
        <a:xfrm>
          <a:off x="171028" y="1541342"/>
          <a:ext cx="310960" cy="310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746E3-624F-49BC-BB6E-D549DD02D669}">
      <dsp:nvSpPr>
        <dsp:cNvPr id="0" name=""/>
        <dsp:cNvSpPr/>
      </dsp:nvSpPr>
      <dsp:spPr>
        <a:xfrm>
          <a:off x="653017" y="1414130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Dataset – Car Sales</a:t>
          </a:r>
        </a:p>
      </dsp:txBody>
      <dsp:txXfrm>
        <a:off x="653017" y="1414130"/>
        <a:ext cx="5711206" cy="565383"/>
      </dsp:txXfrm>
    </dsp:sp>
    <dsp:sp modelId="{EF40A626-7496-4BB8-A679-98C19EE864E0}">
      <dsp:nvSpPr>
        <dsp:cNvPr id="0" name=""/>
        <dsp:cNvSpPr/>
      </dsp:nvSpPr>
      <dsp:spPr>
        <a:xfrm>
          <a:off x="0" y="2120859"/>
          <a:ext cx="6364224" cy="5653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5C831-3BCB-42F3-8216-D136A2D795A2}">
      <dsp:nvSpPr>
        <dsp:cNvPr id="0" name=""/>
        <dsp:cNvSpPr/>
      </dsp:nvSpPr>
      <dsp:spPr>
        <a:xfrm>
          <a:off x="171028" y="2248071"/>
          <a:ext cx="310960" cy="3109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5EE88-8548-4387-86EB-78C09D52F2A4}">
      <dsp:nvSpPr>
        <dsp:cNvPr id="0" name=""/>
        <dsp:cNvSpPr/>
      </dsp:nvSpPr>
      <dsp:spPr>
        <a:xfrm>
          <a:off x="653017" y="2120859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is expected from Data?</a:t>
          </a:r>
        </a:p>
      </dsp:txBody>
      <dsp:txXfrm>
        <a:off x="653017" y="2120859"/>
        <a:ext cx="5711206" cy="565383"/>
      </dsp:txXfrm>
    </dsp:sp>
    <dsp:sp modelId="{469AEEB5-5184-4D15-B3D4-ABF2015EC612}">
      <dsp:nvSpPr>
        <dsp:cNvPr id="0" name=""/>
        <dsp:cNvSpPr/>
      </dsp:nvSpPr>
      <dsp:spPr>
        <a:xfrm>
          <a:off x="0" y="2827588"/>
          <a:ext cx="6364224" cy="5653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E7C8C-98A2-4FE6-BA79-B708398A07E6}">
      <dsp:nvSpPr>
        <dsp:cNvPr id="0" name=""/>
        <dsp:cNvSpPr/>
      </dsp:nvSpPr>
      <dsp:spPr>
        <a:xfrm>
          <a:off x="171028" y="2954800"/>
          <a:ext cx="310960" cy="3109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8AE63-6E81-45A5-BA8A-1B4FE594D85D}">
      <dsp:nvSpPr>
        <dsp:cNvPr id="0" name=""/>
        <dsp:cNvSpPr/>
      </dsp:nvSpPr>
      <dsp:spPr>
        <a:xfrm>
          <a:off x="653017" y="2827588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Model</a:t>
          </a:r>
        </a:p>
      </dsp:txBody>
      <dsp:txXfrm>
        <a:off x="653017" y="2827588"/>
        <a:ext cx="5711206" cy="565383"/>
      </dsp:txXfrm>
    </dsp:sp>
    <dsp:sp modelId="{DEABFAF3-D5AE-49CC-ABE5-A823A1C14D2C}">
      <dsp:nvSpPr>
        <dsp:cNvPr id="0" name=""/>
        <dsp:cNvSpPr/>
      </dsp:nvSpPr>
      <dsp:spPr>
        <a:xfrm>
          <a:off x="0" y="3534317"/>
          <a:ext cx="6364224" cy="5653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08458-5F6F-45C2-9C4F-62ACF25B92B5}">
      <dsp:nvSpPr>
        <dsp:cNvPr id="0" name=""/>
        <dsp:cNvSpPr/>
      </dsp:nvSpPr>
      <dsp:spPr>
        <a:xfrm>
          <a:off x="171028" y="3661529"/>
          <a:ext cx="310960" cy="3109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5F091-741A-4257-A419-F1797E0A6DF4}">
      <dsp:nvSpPr>
        <dsp:cNvPr id="0" name=""/>
        <dsp:cNvSpPr/>
      </dsp:nvSpPr>
      <dsp:spPr>
        <a:xfrm>
          <a:off x="653017" y="3534317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Visualization</a:t>
          </a:r>
        </a:p>
      </dsp:txBody>
      <dsp:txXfrm>
        <a:off x="653017" y="3534317"/>
        <a:ext cx="5711206" cy="565383"/>
      </dsp:txXfrm>
    </dsp:sp>
    <dsp:sp modelId="{E7445757-5C6A-412E-913F-7488D51A2829}">
      <dsp:nvSpPr>
        <dsp:cNvPr id="0" name=""/>
        <dsp:cNvSpPr/>
      </dsp:nvSpPr>
      <dsp:spPr>
        <a:xfrm>
          <a:off x="0" y="4241046"/>
          <a:ext cx="6364224" cy="5653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B77A0-DA7C-4F9D-8B47-C5C4FE6079E7}">
      <dsp:nvSpPr>
        <dsp:cNvPr id="0" name=""/>
        <dsp:cNvSpPr/>
      </dsp:nvSpPr>
      <dsp:spPr>
        <a:xfrm>
          <a:off x="171028" y="4368258"/>
          <a:ext cx="310960" cy="31096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72EAB-31D5-4F11-A95D-F15F457D30E5}">
      <dsp:nvSpPr>
        <dsp:cNvPr id="0" name=""/>
        <dsp:cNvSpPr/>
      </dsp:nvSpPr>
      <dsp:spPr>
        <a:xfrm>
          <a:off x="653017" y="4241046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Analysis</a:t>
          </a:r>
        </a:p>
      </dsp:txBody>
      <dsp:txXfrm>
        <a:off x="653017" y="4241046"/>
        <a:ext cx="5711206" cy="565383"/>
      </dsp:txXfrm>
    </dsp:sp>
    <dsp:sp modelId="{B38A2D45-68D7-4459-8BFD-0B5B610C3FB6}">
      <dsp:nvSpPr>
        <dsp:cNvPr id="0" name=""/>
        <dsp:cNvSpPr/>
      </dsp:nvSpPr>
      <dsp:spPr>
        <a:xfrm>
          <a:off x="0" y="4947775"/>
          <a:ext cx="6364224" cy="5653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B1CC9-97C5-4A19-A0F7-1B7CE2FB7DB4}">
      <dsp:nvSpPr>
        <dsp:cNvPr id="0" name=""/>
        <dsp:cNvSpPr/>
      </dsp:nvSpPr>
      <dsp:spPr>
        <a:xfrm>
          <a:off x="171028" y="5074986"/>
          <a:ext cx="310960" cy="31096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01199-AF4E-4F1C-A400-39E3B4657983}">
      <dsp:nvSpPr>
        <dsp:cNvPr id="0" name=""/>
        <dsp:cNvSpPr/>
      </dsp:nvSpPr>
      <dsp:spPr>
        <a:xfrm>
          <a:off x="653017" y="4947775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</a:p>
      </dsp:txBody>
      <dsp:txXfrm>
        <a:off x="653017" y="4947775"/>
        <a:ext cx="5711206" cy="565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1C08-C8B5-481F-9F47-EDA755CCD5E9}" type="datetimeFigureOut"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25391-07A8-46D3-9B01-33E53ACBFE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6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4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34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282A-A22E-E5CC-AEB9-F8BB559E7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0FAC06-722D-0EC8-04AF-FFB81910F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1A0950-8BD4-7DDB-28A2-820881386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05FD7-4B66-F7B3-3A20-4D21A7F1EF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0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22E77-D6BF-3ED1-0918-CE4F67E12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9ECCE0-0D32-027A-19B8-32FE251610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624EA8-7FB4-ECCC-51ED-39A3606B9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B09C1-9E2B-C537-66FE-433E23EAC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5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25252"/>
                </a:solidFill>
                <a:effectLst/>
                <a:highlight>
                  <a:srgbClr val="FAFAFA"/>
                </a:highlight>
                <a:latin typeface="Inter"/>
              </a:rPr>
              <a:t>The automotive industry is highly competitive and dynamic</a:t>
            </a:r>
          </a:p>
          <a:p>
            <a:r>
              <a:rPr lang="en-US" b="0" i="0" dirty="0">
                <a:solidFill>
                  <a:srgbClr val="525252"/>
                </a:solidFill>
                <a:effectLst/>
                <a:highlight>
                  <a:srgbClr val="FAFAFA"/>
                </a:highlight>
                <a:latin typeface="Inter"/>
              </a:rPr>
              <a:t> with consumer preferences and market trends constantly evolving. The challenge faced by car manufacturers and dealerships is to understand these trends and preferences to optimize their sales strategies. 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7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22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C34C2-028E-806D-1488-CC53A325C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B874A5-B384-7D7D-BF0F-7218093C12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CF61F3-A06B-9AC8-A382-2AC5CFC64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810F6-A439-7921-591B-B2BFDB612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4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2134-BCB4-53AF-2DFE-8DB78652A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9FC8D0-17C9-2D88-73A7-58AFA898A0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3FEF66-CC76-881B-B499-1775048D2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3A7DA-2B05-CF1D-8BF1-D8D4FEEF8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9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BE1DE-26C3-0BAF-141A-413ACADAB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A596B4-E2E4-0CE9-494A-8ABF2BFE2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09A21-C28F-5494-8BBC-FC59CF2EB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A64C3-063A-FDDD-3AA0-776B3FB88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09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57FB5-2C32-6460-155D-A0CF214CB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1D83E8-A32D-0B0D-C517-6C734CEC80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B0996-044E-5A62-92DA-2DCE85B38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85862-1DFF-A059-0819-A99582AE3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6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42101-BD37-9091-B132-4011ABBDC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4F2227-48F8-BDD8-8072-C93D25C01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D8E36D-B0F7-582B-7C37-C5E5BF9B2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F8032-C75C-BBDD-4F80-802CA6F25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7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50.statcan.gc.ca/t1/tbl1/en/tv.action?pid=201000010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gma.com/community/file/1238189616000926360/power-bi-car-sales-dashboar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Light trail in front of a car">
            <a:extLst>
              <a:ext uri="{FF2B5EF4-FFF2-40B4-BE49-F238E27FC236}">
                <a16:creationId xmlns:a16="http://schemas.microsoft.com/office/drawing/2014/main" id="{4A52F276-E629-A925-0A46-F2C88E83F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b="11765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8DD2E4-2EF5-779C-2F90-677EB421A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2736390"/>
          </a:xfrm>
        </p:spPr>
        <p:txBody>
          <a:bodyPr anchor="b">
            <a:normAutofit/>
          </a:bodyPr>
          <a:lstStyle/>
          <a:p>
            <a:pPr algn="l"/>
            <a:br>
              <a:rPr lang="en-US" sz="44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44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Analytics of Car Sales</a:t>
            </a:r>
            <a:br>
              <a:rPr lang="en-US" sz="44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4400" b="1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567" y="4067745"/>
            <a:ext cx="10530318" cy="1949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Presented By :- </a:t>
            </a:r>
            <a:r>
              <a:rPr lang="en-US" sz="2200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Bhavini</a:t>
            </a:r>
          </a:p>
          <a:p>
            <a:pPr algn="l"/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Under Guidance: </a:t>
            </a:r>
            <a:r>
              <a:rPr lang="en-US" sz="2200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Junaid Qazi</a:t>
            </a:r>
          </a:p>
          <a:p>
            <a:pPr algn="l"/>
            <a:r>
              <a:rPr lang="en-US" sz="2200" b="1" dirty="0">
                <a:solidFill>
                  <a:schemeClr val="tx2"/>
                </a:solidFill>
              </a:rPr>
              <a:t>		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66EDA-85EF-BF71-EE56-973C0FDA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6D105-1633-6DB5-AE97-996E0C78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B20F5-3E7F-2087-6B1F-A82F7785E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 revenue for the current year is $187K which is 23% of the targeted revenue.</a:t>
            </a:r>
          </a:p>
          <a:p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Monthly trend of the current year sale is almost at same level as the previous year.</a:t>
            </a:r>
          </a:p>
          <a:p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Top Selling Models for each brands.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Sales from new Car Vs used Car</a:t>
            </a:r>
            <a:endParaRPr lang="en-US" sz="20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5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EE45E-9C3D-85E4-27AD-3D8859B0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DE84-C6B7-0A33-56DE-66F09CBA2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To achieve the objective of increasing sales by 20% by the end of 2024, it is recommended to focus on,</a:t>
            </a:r>
          </a:p>
          <a:p>
            <a:pPr lvl="1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marketing the top-selling models</a:t>
            </a:r>
          </a:p>
          <a:p>
            <a:pPr lvl="1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exploring new market segments</a:t>
            </a:r>
          </a:p>
          <a:p>
            <a:pPr lvl="1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enhancing the customer buying experience. 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5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8784F8-3E3D-1D6B-9DCA-79205F4DD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2BD64-B790-D465-E493-25591A15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108323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7D09-9414-7C92-F91B-E6CAFE066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Statistics Canada: </a:t>
            </a:r>
          </a:p>
          <a:p>
            <a:pPr marL="457200" lvl="1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  <a:hlinkClick r:id="rId3"/>
              </a:rPr>
              <a:t>https://www150.statcan.gc.ca/t1/tbl1/en/tv.action?pid=2010000101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Dashboard Creation: </a:t>
            </a:r>
          </a:p>
          <a:p>
            <a:pPr marL="457200" lvl="1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  <a:hlinkClick r:id="rId4"/>
              </a:rPr>
              <a:t>https://www.figma.com/community/file/1238189616000926360/power-bi-car-sales-dashboard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011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397C5E-D2A6-06AE-1EE9-7A7A62591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4D075-727B-3CFA-B722-4A198938A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353" y="1428550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>
                <a:solidFill>
                  <a:srgbClr val="FFFFFF"/>
                </a:solidFill>
              </a:rPr>
              <a:t>Thank You</a:t>
            </a:r>
            <a:br>
              <a:rPr lang="en-US" sz="4800" b="1" dirty="0">
                <a:solidFill>
                  <a:srgbClr val="FFFFFF"/>
                </a:solidFill>
              </a:rPr>
            </a:br>
            <a:endParaRPr lang="en-IN" sz="4800" b="1" dirty="0">
              <a:solidFill>
                <a:srgbClr val="FFFFFF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9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4CFCB8-D838-70BD-3923-BC229A2D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0254D-64E1-BAD6-6D4F-10BEE8CA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BF41F5A5-206D-119F-29C1-3873CD354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48341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784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8CC81-FDA4-CF6D-29C7-FD7E5308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B46B-5E28-2A1D-64E0-58AB2E13A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1" y="649481"/>
            <a:ext cx="4456928" cy="5515930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 automotive industry - highly competitive and dynamic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 challenge faced by car manufacturers and dealerships is to understand these trends and preferences to optimize their sales strategies. 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39" name="Graphic 38" descr="Car">
            <a:extLst>
              <a:ext uri="{FF2B5EF4-FFF2-40B4-BE49-F238E27FC236}">
                <a16:creationId xmlns:a16="http://schemas.microsoft.com/office/drawing/2014/main" id="{73826650-0FF6-D588-901C-A792A676F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0724" y="1618323"/>
            <a:ext cx="3225281" cy="322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1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B9BB9-648F-7D43-083D-D96137F7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7BF6-2B66-86A7-E6AC-816B7C92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Identify the key factors that drive car sales growth or decline.</a:t>
            </a:r>
          </a:p>
          <a:p>
            <a:r>
              <a:rPr lang="en-US" sz="2000" dirty="0">
                <a:latin typeface="Cambria" panose="02040503050406030204" pitchFamily="18" charset="0"/>
              </a:rPr>
              <a:t>understand overall sales trends over time Increase sale by 20% till end of the year 2024.</a:t>
            </a:r>
          </a:p>
          <a:p>
            <a:r>
              <a:rPr lang="en-US" sz="2000" dirty="0">
                <a:latin typeface="Cambria" panose="02040503050406030204" pitchFamily="18" charset="0"/>
              </a:rPr>
              <a:t>Uncover insights that can lead to a targeted increase in car sales by 20% by the end of the year 2024. </a:t>
            </a:r>
          </a:p>
        </p:txBody>
      </p:sp>
    </p:spTree>
    <p:extLst>
      <p:ext uri="{BB962C8B-B14F-4D97-AF65-F5344CB8AC3E}">
        <p14:creationId xmlns:p14="http://schemas.microsoft.com/office/powerpoint/2010/main" val="282614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BFD54-5878-4603-B22A-2EAB7380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Canadian Car Sales Dataset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EF5F-EC36-246D-6567-53EF729A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511388"/>
            <a:ext cx="3937584" cy="5371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Sales data across different province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Car models and  their sales volumes 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Prices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Resell prices </a:t>
            </a:r>
          </a:p>
        </p:txBody>
      </p:sp>
      <p:pic>
        <p:nvPicPr>
          <p:cNvPr id="7" name="Graphic 6" descr="Car outline">
            <a:extLst>
              <a:ext uri="{FF2B5EF4-FFF2-40B4-BE49-F238E27FC236}">
                <a16:creationId xmlns:a16="http://schemas.microsoft.com/office/drawing/2014/main" id="{E6D80D06-AB1B-E60E-43AF-1720BE523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8671686" y="1627051"/>
            <a:ext cx="3053591" cy="30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8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CBE032-E701-5B25-AF4D-1DBFE3357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33687-7DBE-7203-2043-8BDB6C19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Dataset Source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A46A0-8936-C57E-12EB-E1DC8335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124379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Data World: </a:t>
            </a:r>
            <a:r>
              <a:rPr lang="en-US" sz="20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https://data.world/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Statistics Canada: </a:t>
            </a:r>
            <a:r>
              <a:rPr lang="en-US" sz="2000" u="sng" dirty="0">
                <a:ea typeface="+mn-lt"/>
                <a:cs typeface="+mn-lt"/>
              </a:rPr>
              <a:t>https://www.statcan.gc.ca/en/start</a:t>
            </a:r>
          </a:p>
        </p:txBody>
      </p:sp>
      <p:pic>
        <p:nvPicPr>
          <p:cNvPr id="7" name="Graphic 6" descr="Research with solid fill">
            <a:extLst>
              <a:ext uri="{FF2B5EF4-FFF2-40B4-BE49-F238E27FC236}">
                <a16:creationId xmlns:a16="http://schemas.microsoft.com/office/drawing/2014/main" id="{9D512E6C-4901-A77C-C874-48EEA21E8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8925184" y="1771907"/>
            <a:ext cx="2800094" cy="280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FF4AE0-B318-59E6-6AFF-4F3FAB0D8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93FE6-2AB7-B4D3-31F4-EE2A820F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expected from Data?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FA8DF-27F9-15FD-169F-24EE4B0766E3}"/>
              </a:ext>
            </a:extLst>
          </p:cNvPr>
          <p:cNvSpPr txBox="1"/>
          <p:nvPr/>
        </p:nvSpPr>
        <p:spPr>
          <a:xfrm>
            <a:off x="4134811" y="649480"/>
            <a:ext cx="5021716" cy="585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b="1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Key factors driving sales growth or decline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b="1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Overall sales trends over time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b="1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Performance metrics for the company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b="1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Top selling car models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b="1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b="1"/>
            </a:pPr>
            <a:endParaRPr lang="en-US" sz="20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b="1"/>
            </a:pPr>
            <a:endParaRPr lang="en-US" sz="2000" dirty="0"/>
          </a:p>
        </p:txBody>
      </p:sp>
      <p:pic>
        <p:nvPicPr>
          <p:cNvPr id="57" name="Graphic 56" descr="Upward trend">
            <a:extLst>
              <a:ext uri="{FF2B5EF4-FFF2-40B4-BE49-F238E27FC236}">
                <a16:creationId xmlns:a16="http://schemas.microsoft.com/office/drawing/2014/main" id="{2D6F5AAB-C5CF-473E-688A-A3F89A3A2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6312" y="1627051"/>
            <a:ext cx="2728965" cy="27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4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5B865A-ABCB-8CE0-1997-CECFF17CF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7A029-34BD-0D08-D848-5127B054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Model</a:t>
            </a:r>
          </a:p>
        </p:txBody>
      </p:sp>
      <p:pic>
        <p:nvPicPr>
          <p:cNvPr id="15" name="Content Placeholder 14" descr="A diagram of a sales process&#10;&#10;Description automatically generated with medium confidence">
            <a:extLst>
              <a:ext uri="{FF2B5EF4-FFF2-40B4-BE49-F238E27FC236}">
                <a16:creationId xmlns:a16="http://schemas.microsoft.com/office/drawing/2014/main" id="{D9BA97CB-CA13-C428-0F14-EA3682A68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59" y="1064712"/>
            <a:ext cx="7878945" cy="43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0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AC31C7-0FF1-7530-8D9A-B5C65CB36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68D3D-B187-E6C6-8B35-1E733C88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A0EC78D-14D0-AD97-E0AF-FB40EE758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27" y="1648420"/>
            <a:ext cx="9156526" cy="51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5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386</Words>
  <Application>Microsoft Office PowerPoint</Application>
  <PresentationFormat>Widescreen</PresentationFormat>
  <Paragraphs>68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</vt:lpstr>
      <vt:lpstr>Inter</vt:lpstr>
      <vt:lpstr>office theme</vt:lpstr>
      <vt:lpstr>  Analytics of Car Sales </vt:lpstr>
      <vt:lpstr>Agenda</vt:lpstr>
      <vt:lpstr>Problem Statement</vt:lpstr>
      <vt:lpstr>Objective</vt:lpstr>
      <vt:lpstr>Canadian Car Sales Dataset</vt:lpstr>
      <vt:lpstr>Dataset Source</vt:lpstr>
      <vt:lpstr>What is expected from Data?</vt:lpstr>
      <vt:lpstr>Data Model</vt:lpstr>
      <vt:lpstr>Visualization</vt:lpstr>
      <vt:lpstr>Analysis</vt:lpstr>
      <vt:lpstr>Conclusion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Bhavini Shingala</cp:lastModifiedBy>
  <cp:revision>122</cp:revision>
  <dcterms:created xsi:type="dcterms:W3CDTF">2024-02-15T19:59:54Z</dcterms:created>
  <dcterms:modified xsi:type="dcterms:W3CDTF">2024-04-29T01:44:17Z</dcterms:modified>
</cp:coreProperties>
</file>