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5"/>
  </p:notesMasterIdLst>
  <p:sldIdLst>
    <p:sldId id="288" r:id="rId2"/>
    <p:sldId id="315" r:id="rId3"/>
    <p:sldId id="316" r:id="rId4"/>
    <p:sldId id="319" r:id="rId5"/>
    <p:sldId id="318" r:id="rId6"/>
    <p:sldId id="310" r:id="rId7"/>
    <p:sldId id="294" r:id="rId8"/>
    <p:sldId id="311" r:id="rId9"/>
    <p:sldId id="314" r:id="rId10"/>
    <p:sldId id="317" r:id="rId11"/>
    <p:sldId id="312" r:id="rId12"/>
    <p:sldId id="313" r:id="rId13"/>
    <p:sldId id="291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B5F"/>
    <a:srgbClr val="FFAA00"/>
    <a:srgbClr val="64D7D7"/>
    <a:srgbClr val="1E50C8"/>
    <a:srgbClr val="008223"/>
    <a:srgbClr val="E6F005"/>
    <a:srgbClr val="00647D"/>
    <a:srgbClr val="008C8C"/>
    <a:srgbClr val="C88C00"/>
    <a:srgbClr val="FF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3834" autoAdjust="0"/>
  </p:normalViewPr>
  <p:slideViewPr>
    <p:cSldViewPr snapToGrid="0" showGuides="1">
      <p:cViewPr varScale="1">
        <p:scale>
          <a:sx n="88" d="100"/>
          <a:sy n="88" d="100"/>
        </p:scale>
        <p:origin x="6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 smtClean="0"/>
              <a:t>Presentation Subtitle Goes Here</a:t>
            </a:r>
            <a:br>
              <a:rPr lang="en-US" altLang="zh-TW" sz="3000" dirty="0" smtClean="0"/>
            </a:br>
            <a:r>
              <a:rPr lang="en-US" altLang="zh-TW" sz="3000" dirty="0" smtClean="0"/>
              <a:t>Maximum 2 Lines (24-32pt)</a:t>
            </a:r>
            <a:endParaRPr lang="en-US" altLang="zh-TW" sz="3000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 smtClean="0"/>
              <a:t>Presenter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Name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Department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MM/DD/YYYY</a:t>
            </a:r>
            <a:endParaRPr 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Presenter Name</a:t>
            </a:r>
            <a:r>
              <a:rPr lang="zh-TW" altLang="en-US" dirty="0" smtClean="0"/>
              <a:t>｜</a:t>
            </a:r>
            <a:r>
              <a:rPr lang="en-US" altLang="zh-TW" dirty="0" smtClean="0"/>
              <a:t>Department </a:t>
            </a: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</a:t>
            </a:r>
            <a:r>
              <a:rPr lang="en-US" altLang="zh-TW" dirty="0" smtClean="0"/>
              <a:t>(32-46pt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24-32pt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(20pt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40356"/>
            <a:ext cx="11379200" cy="67939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 smtClean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 smtClean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</a:t>
            </a:r>
            <a:r>
              <a:rPr lang="en-US" altLang="zh-TW" dirty="0" smtClean="0"/>
              <a:t>(32pt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(24pt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97" y="794202"/>
            <a:ext cx="10241616" cy="19838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5DH DC-DC Calibration issue</a:t>
            </a:r>
            <a:r>
              <a:rPr lang="en-IN" b="1" dirty="0"/>
              <a:t/>
            </a:r>
            <a:br>
              <a:rPr lang="en-IN" b="1" dirty="0"/>
            </a:b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7/05/2023</a:t>
            </a:r>
            <a:endParaRPr 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</p:spPr>
        <p:txBody>
          <a:bodyPr/>
          <a:lstStyle/>
          <a:p>
            <a:r>
              <a:rPr lang="en-IN" altLang="zh-TW" dirty="0" smtClean="0"/>
              <a:t>IDC</a:t>
            </a:r>
            <a:r>
              <a:rPr lang="zh-TW" altLang="en-US" dirty="0" smtClean="0"/>
              <a:t>｜</a:t>
            </a:r>
            <a:r>
              <a:rPr lang="en-US" altLang="zh-TW" dirty="0" smtClean="0"/>
              <a:t>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59" y="1169988"/>
            <a:ext cx="10365281" cy="49545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5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17456"/>
            <a:ext cx="11065164" cy="3009207"/>
          </a:xfrm>
        </p:spPr>
        <p:txBody>
          <a:bodyPr>
            <a:normAutofit/>
          </a:bodyPr>
          <a:lstStyle/>
          <a:p>
            <a:endParaRPr lang="de-DE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 smtClean="0"/>
              <a:t>External current and CAN current calculation at lower ranges (0~2.2A) not matching and triggering the DTC(probably due to the improper calibration)</a:t>
            </a:r>
          </a:p>
          <a:p>
            <a:endParaRPr lang="de-DE" sz="1400" dirty="0" smtClean="0"/>
          </a:p>
        </p:txBody>
      </p:sp>
      <p:pic>
        <p:nvPicPr>
          <p:cNvPr id="2051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82" y="2450196"/>
            <a:ext cx="7197225" cy="298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Proposed Solution 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17456"/>
            <a:ext cx="11065164" cy="3009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 sz="1600" b="1" dirty="0" smtClean="0"/>
              <a:t>Increase mature time to a graceful time period </a:t>
            </a:r>
            <a:r>
              <a:rPr lang="de-DE" sz="1600" b="1" dirty="0"/>
              <a:t>(~2 </a:t>
            </a:r>
            <a:r>
              <a:rPr lang="de-DE" sz="1600" b="1" dirty="0" smtClean="0"/>
              <a:t>Seconds)to acheive the required current range </a:t>
            </a:r>
            <a:r>
              <a:rPr lang="de-DE" sz="1600" b="1" dirty="0" smtClean="0">
                <a:sym typeface="Wingdings" panose="05000000000000000000" pitchFamily="2" charset="2"/>
              </a:rPr>
              <a:t> feasibility study for 3 Sec</a:t>
            </a:r>
            <a:endParaRPr lang="de-DE" sz="16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sz="1600" b="1" dirty="0" smtClean="0"/>
              <a:t>Masking the DTC for the lower input current range(0~2.5A)</a:t>
            </a:r>
            <a:r>
              <a:rPr lang="de-DE" sz="1600" b="1" dirty="0" smtClean="0">
                <a:sym typeface="Wingdings" panose="05000000000000000000" pitchFamily="2" charset="2"/>
              </a:rPr>
              <a:t> OK</a:t>
            </a:r>
            <a:endParaRPr lang="de-DE" sz="16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DE" sz="1600" b="1" dirty="0" smtClean="0"/>
              <a:t>Difference to ~80 A </a:t>
            </a:r>
            <a:r>
              <a:rPr lang="de-DE" sz="1600" b="1" dirty="0" smtClean="0">
                <a:sym typeface="Wingdings" panose="05000000000000000000" pitchFamily="2" charset="2"/>
              </a:rPr>
              <a:t> OK</a:t>
            </a:r>
            <a:endParaRPr lang="de-DE" sz="1600" b="1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42345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09141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Smarter. Greener. Together.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Level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936631" y="2286000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5DH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65828" y="2285999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Dash</a:t>
            </a:r>
            <a:endParaRPr lang="de-DE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703885" y="3046534"/>
            <a:ext cx="3261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0969" y="764930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HV </a:t>
            </a:r>
            <a:r>
              <a:rPr lang="de-DE" dirty="0" err="1" smtClean="0"/>
              <a:t>Battery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720969" y="3947714"/>
            <a:ext cx="1767254" cy="152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  <a:r>
              <a:rPr lang="de-DE" dirty="0" smtClean="0"/>
              <a:t>V </a:t>
            </a:r>
            <a:r>
              <a:rPr lang="de-DE" dirty="0" err="1" smtClean="0"/>
              <a:t>Battery</a:t>
            </a:r>
            <a:endParaRPr lang="de-DE" dirty="0"/>
          </a:p>
        </p:txBody>
      </p:sp>
      <p:cxnSp>
        <p:nvCxnSpPr>
          <p:cNvPr id="16" name="Elbow Connector 15"/>
          <p:cNvCxnSpPr>
            <a:stCxn id="13" idx="3"/>
            <a:endCxn id="4" idx="0"/>
          </p:cNvCxnSpPr>
          <p:nvPr/>
        </p:nvCxnSpPr>
        <p:spPr>
          <a:xfrm>
            <a:off x="2488223" y="1525465"/>
            <a:ext cx="1332035" cy="76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14" idx="3"/>
          </p:cNvCxnSpPr>
          <p:nvPr/>
        </p:nvCxnSpPr>
        <p:spPr>
          <a:xfrm rot="5400000">
            <a:off x="2703651" y="3591642"/>
            <a:ext cx="901180" cy="1332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2290" y="2597457"/>
            <a:ext cx="2576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CAN BUS: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30158" y="3987280"/>
            <a:ext cx="172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DTC in Fault Memory:</a:t>
            </a:r>
          </a:p>
          <a:p>
            <a:r>
              <a:rPr lang="de-DE" sz="1000" dirty="0" smtClean="0"/>
              <a:t>1AA149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5090" y="3342364"/>
            <a:ext cx="257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CAN BUS:</a:t>
            </a:r>
          </a:p>
          <a:p>
            <a:r>
              <a:rPr lang="de-DE" sz="1000" dirty="0" smtClean="0"/>
              <a:t>DCDC_ElecSysFailureDisplay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598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550269" y="2957345"/>
            <a:ext cx="2655277" cy="11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LvController</a:t>
            </a:r>
            <a:endParaRPr lang="de-DE" dirty="0" smtClean="0"/>
          </a:p>
          <a:p>
            <a:pPr algn="ctr"/>
            <a:r>
              <a:rPr lang="de-DE" dirty="0" smtClean="0"/>
              <a:t>(TC222)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092569" y="2957345"/>
            <a:ext cx="2655277" cy="11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HvController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Microchip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9205546" y="3536073"/>
            <a:ext cx="180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>
            <a:off x="4747846" y="3536073"/>
            <a:ext cx="180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37492" y="1258493"/>
            <a:ext cx="1644161" cy="101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 Current Sensor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5649057" y="1262070"/>
            <a:ext cx="1644161" cy="101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LLC  Current Sensor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6715788" y="4447308"/>
            <a:ext cx="2576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&gt; Calibration Data Stored where?</a:t>
            </a:r>
          </a:p>
          <a:p>
            <a:r>
              <a:rPr lang="de-DE" sz="1000" dirty="0" smtClean="0"/>
              <a:t>&gt; Calibration Happening in the LV controller.</a:t>
            </a:r>
          </a:p>
        </p:txBody>
      </p:sp>
      <p:cxnSp>
        <p:nvCxnSpPr>
          <p:cNvPr id="17" name="Elbow Connector 16"/>
          <p:cNvCxnSpPr>
            <a:stCxn id="13" idx="3"/>
            <a:endCxn id="5" idx="0"/>
          </p:cNvCxnSpPr>
          <p:nvPr/>
        </p:nvCxnSpPr>
        <p:spPr>
          <a:xfrm>
            <a:off x="2681653" y="1765715"/>
            <a:ext cx="738555" cy="119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4" idx="0"/>
          </p:cNvCxnSpPr>
          <p:nvPr/>
        </p:nvCxnSpPr>
        <p:spPr>
          <a:xfrm>
            <a:off x="7293218" y="1767503"/>
            <a:ext cx="584690" cy="1189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9486" y="4913085"/>
            <a:ext cx="2589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Input current sensor sense false current  Real current Amps </a:t>
            </a:r>
            <a:r>
              <a:rPr lang="de-DE" sz="1000" dirty="0" smtClean="0">
                <a:sym typeface="Wingdings" panose="05000000000000000000" pitchFamily="2" charset="2"/>
              </a:rPr>
              <a:t> 0</a:t>
            </a:r>
          </a:p>
          <a:p>
            <a:r>
              <a:rPr lang="de-DE" sz="1000" dirty="0" smtClean="0"/>
              <a:t>Sensed current Amps </a:t>
            </a:r>
            <a:r>
              <a:rPr lang="de-DE" sz="1000" dirty="0" smtClean="0">
                <a:sym typeface="Wingdings" panose="05000000000000000000" pitchFamily="2" charset="2"/>
              </a:rPr>
              <a:t> 2.2A</a:t>
            </a:r>
            <a:endParaRPr lang="de-DE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22577" y="5676797"/>
            <a:ext cx="2576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The calculated current differnece between the input and LLC sensor difference greater than the limit (50A)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8742" y="3727057"/>
            <a:ext cx="173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Signal From HV to LV </a:t>
            </a:r>
            <a:r>
              <a:rPr lang="de-DE" sz="1000" dirty="0" smtClean="0">
                <a:sym typeface="Wingdings" panose="05000000000000000000" pitchFamily="2" charset="2"/>
              </a:rPr>
              <a:t> Input current value  „signal name xxx“</a:t>
            </a:r>
            <a:endParaRPr lang="de-DE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470571" y="3714615"/>
            <a:ext cx="173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„Iin_10mA“ </a:t>
            </a:r>
            <a:r>
              <a:rPr lang="de-DE" sz="1000" dirty="0" smtClean="0">
                <a:sym typeface="Wingdings" panose="05000000000000000000" pitchFamily="2" charset="2"/>
              </a:rPr>
              <a:t></a:t>
            </a:r>
            <a:r>
              <a:rPr lang="de-DE" sz="1000" dirty="0" smtClean="0"/>
              <a:t>Signal 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1254" y="3293025"/>
            <a:ext cx="173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6161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Calibration Procedure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22219"/>
            <a:ext cx="11065164" cy="300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Point calibration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0,35,90,150(new calibration points)</a:t>
            </a:r>
          </a:p>
          <a:p>
            <a:pPr marL="0" indent="0">
              <a:buNone/>
            </a:pPr>
            <a:r>
              <a:rPr lang="en-US" dirty="0" smtClean="0"/>
              <a:t>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35,70,110,150 (Old values)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59" y="2031163"/>
            <a:ext cx="5961107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DTC 0x1AA149</a:t>
            </a:r>
            <a:endParaRPr lang="en-US" dirty="0"/>
          </a:p>
        </p:txBody>
      </p:sp>
      <p:pic>
        <p:nvPicPr>
          <p:cNvPr id="4" name="Picture 2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33" y="1338380"/>
            <a:ext cx="10082134" cy="96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0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Statement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22219"/>
            <a:ext cx="11065164" cy="300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issue with the accuracy and/or calibration of the 5DH Step1M input and output current </a:t>
            </a:r>
            <a:r>
              <a:rPr lang="en-US" dirty="0" smtClean="0"/>
              <a:t>sensor and hence an Error DTC triggered:</a:t>
            </a:r>
          </a:p>
          <a:p>
            <a:pPr marL="0" indent="0">
              <a:buNone/>
            </a:pPr>
            <a:r>
              <a:rPr lang="en-US" dirty="0" smtClean="0"/>
              <a:t>Customer Comment: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2306274"/>
            <a:ext cx="1089679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06400" y="100658"/>
            <a:ext cx="11379200" cy="679396"/>
          </a:xfrm>
        </p:spPr>
        <p:txBody>
          <a:bodyPr>
            <a:normAutofit/>
          </a:bodyPr>
          <a:lstStyle/>
          <a:p>
            <a:r>
              <a:rPr lang="de-DE" dirty="0" smtClean="0"/>
              <a:t>Problem Statement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22219"/>
            <a:ext cx="11065164" cy="3009207"/>
          </a:xfrm>
        </p:spPr>
        <p:txBody>
          <a:bodyPr>
            <a:normAutofit/>
          </a:bodyPr>
          <a:lstStyle/>
          <a:p>
            <a:endParaRPr lang="de-DE" sz="1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780055"/>
            <a:ext cx="11652069" cy="4192540"/>
          </a:xfrm>
          <a:prstGeom prst="rect">
            <a:avLst/>
          </a:prstGeom>
        </p:spPr>
      </p:pic>
      <p:pic>
        <p:nvPicPr>
          <p:cNvPr id="11" name="Picture 3" descr="cid:image002.png@01D95E64.9F3A9F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2" y="5259976"/>
            <a:ext cx="8737080" cy="109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2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Statement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22219"/>
            <a:ext cx="11065164" cy="3009207"/>
          </a:xfrm>
        </p:spPr>
        <p:txBody>
          <a:bodyPr>
            <a:normAutofit/>
          </a:bodyPr>
          <a:lstStyle/>
          <a:p>
            <a:endParaRPr lang="de-DE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19752"/>
            <a:ext cx="8277225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131426"/>
            <a:ext cx="8229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06400" y="1117456"/>
            <a:ext cx="11065164" cy="3009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400" dirty="0" smtClean="0"/>
              <a:t>As per reactivity table the mature time is 2 Seconds, where as in the implementation it has been set to 1 Second.</a:t>
            </a:r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</p:txBody>
      </p:sp>
      <p:pic>
        <p:nvPicPr>
          <p:cNvPr id="8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2" y="1662770"/>
            <a:ext cx="10879472" cy="1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43" y="3512641"/>
            <a:ext cx="5420025" cy="24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.pptx" id="{F4AC57AD-78EA-4D01-9124-CD9561873D91}" vid="{06F6BCE4-4CAC-4FF1-8614-4CC379D1F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173</TotalTime>
  <Words>266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</vt:lpstr>
      <vt:lpstr>Microsoft JhengHei</vt:lpstr>
      <vt:lpstr>Arial</vt:lpstr>
      <vt:lpstr>Calibri</vt:lpstr>
      <vt:lpstr>新細明體</vt:lpstr>
      <vt:lpstr>Verdana</vt:lpstr>
      <vt:lpstr>Wingdings</vt:lpstr>
      <vt:lpstr>Delta_PPTtemplate_16x9</vt:lpstr>
      <vt:lpstr>5DH DC-DC Calibration issue   </vt:lpstr>
      <vt:lpstr>Vehicle Level</vt:lpstr>
      <vt:lpstr>System Architecture</vt:lpstr>
      <vt:lpstr>Calibration Procedure</vt:lpstr>
      <vt:lpstr>DTC 0x1AA149</vt:lpstr>
      <vt:lpstr>Problem Statement</vt:lpstr>
      <vt:lpstr>Problem Statement</vt:lpstr>
      <vt:lpstr>Problem Statement</vt:lpstr>
      <vt:lpstr>Analysis</vt:lpstr>
      <vt:lpstr>Analysis</vt:lpstr>
      <vt:lpstr>Analysis</vt:lpstr>
      <vt:lpstr>Proposed Solution </vt:lpstr>
      <vt:lpstr>Smarter. Greener. Together.  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(32-46pt)</dc:title>
  <dc:creator>Markus Cordero</dc:creator>
  <cp:lastModifiedBy>Dheeraj.K</cp:lastModifiedBy>
  <cp:revision>135</cp:revision>
  <dcterms:created xsi:type="dcterms:W3CDTF">2023-01-10T09:20:02Z</dcterms:created>
  <dcterms:modified xsi:type="dcterms:W3CDTF">2023-06-23T09:50:13Z</dcterms:modified>
</cp:coreProperties>
</file>