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24"/>
  </p:notesMasterIdLst>
  <p:sldIdLst>
    <p:sldId id="288" r:id="rId2"/>
    <p:sldId id="298" r:id="rId3"/>
    <p:sldId id="299" r:id="rId4"/>
    <p:sldId id="300" r:id="rId5"/>
    <p:sldId id="296" r:id="rId6"/>
    <p:sldId id="297" r:id="rId7"/>
    <p:sldId id="301" r:id="rId8"/>
    <p:sldId id="302" r:id="rId9"/>
    <p:sldId id="303" r:id="rId10"/>
    <p:sldId id="305" r:id="rId11"/>
    <p:sldId id="310" r:id="rId12"/>
    <p:sldId id="306" r:id="rId13"/>
    <p:sldId id="304" r:id="rId14"/>
    <p:sldId id="307" r:id="rId15"/>
    <p:sldId id="311" r:id="rId16"/>
    <p:sldId id="308" r:id="rId17"/>
    <p:sldId id="309" r:id="rId18"/>
    <p:sldId id="312" r:id="rId19"/>
    <p:sldId id="313" r:id="rId20"/>
    <p:sldId id="314" r:id="rId21"/>
    <p:sldId id="315" r:id="rId22"/>
    <p:sldId id="291" r:id="rId23"/>
  </p:sldIdLst>
  <p:sldSz cx="12192000" cy="6858000"/>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A00"/>
    <a:srgbClr val="B9EB5F"/>
    <a:srgbClr val="64D7D7"/>
    <a:srgbClr val="1E50C8"/>
    <a:srgbClr val="008223"/>
    <a:srgbClr val="E6F005"/>
    <a:srgbClr val="00647D"/>
    <a:srgbClr val="008C8C"/>
    <a:srgbClr val="C88C00"/>
    <a:srgbClr val="FFDC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834" autoAdjust="0"/>
  </p:normalViewPr>
  <p:slideViewPr>
    <p:cSldViewPr snapToGrid="0" showGuides="1">
      <p:cViewPr varScale="1">
        <p:scale>
          <a:sx n="88" d="100"/>
          <a:sy n="88" d="100"/>
        </p:scale>
        <p:origin x="451" y="53"/>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F0D9C-0244-48E5-AAB4-F314FC181477}" type="datetimeFigureOut">
              <a:rPr lang="en-US" smtClean="0"/>
              <a:t>10/9/2023</a:t>
            </a:fld>
            <a:endParaRPr 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F380C3-7D2B-43B9-A2FF-0551F6D200CF}" type="slidenum">
              <a:rPr lang="en-US" smtClean="0"/>
              <a:t>‹#›</a:t>
            </a:fld>
            <a:endParaRPr lang="en-US"/>
          </a:p>
        </p:txBody>
      </p:sp>
    </p:spTree>
    <p:extLst>
      <p:ext uri="{BB962C8B-B14F-4D97-AF65-F5344CB8AC3E}">
        <p14:creationId xmlns:p14="http://schemas.microsoft.com/office/powerpoint/2010/main" val="3287395566"/>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_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1E9EBA-B88C-4731-B44A-419865607F19}"/>
              </a:ext>
            </a:extLst>
          </p:cNvPr>
          <p:cNvSpPr>
            <a:spLocks noGrp="1"/>
          </p:cNvSpPr>
          <p:nvPr>
            <p:ph type="ctrTitle" hasCustomPrompt="1"/>
          </p:nvPr>
        </p:nvSpPr>
        <p:spPr>
          <a:xfrm>
            <a:off x="896647" y="1118615"/>
            <a:ext cx="9144000" cy="1864899"/>
          </a:xfrm>
        </p:spPr>
        <p:txBody>
          <a:bodyPr anchor="t">
            <a:normAutofit/>
          </a:bodyPr>
          <a:lstStyle>
            <a:lvl1pPr algn="l">
              <a:lnSpc>
                <a:spcPct val="110000"/>
              </a:lnSpc>
              <a:defRPr sz="4600" b="0">
                <a:solidFill>
                  <a:schemeClr val="tx1"/>
                </a:solidFill>
                <a:latin typeface="+mj-lt"/>
                <a:ea typeface="+mj-ea"/>
              </a:defRPr>
            </a:lvl1pPr>
          </a:lstStyle>
          <a:p>
            <a:r>
              <a:rPr lang="en-US" altLang="zh-TW" dirty="0"/>
              <a:t>Presentation Title Goes Here</a:t>
            </a:r>
            <a:br>
              <a:rPr lang="en-US" altLang="zh-TW" dirty="0"/>
            </a:br>
            <a:r>
              <a:rPr lang="en-US" altLang="zh-TW" dirty="0"/>
              <a:t>Maximum 2 Lines (</a:t>
            </a:r>
            <a:r>
              <a:rPr lang="en-US" altLang="zh-TW" dirty="0" smtClean="0"/>
              <a:t>32-46pt</a:t>
            </a:r>
            <a:r>
              <a:rPr lang="en-US" altLang="zh-TW" dirty="0"/>
              <a:t>)</a:t>
            </a:r>
            <a:endParaRPr lang="en-US" dirty="0"/>
          </a:p>
        </p:txBody>
      </p:sp>
      <p:sp>
        <p:nvSpPr>
          <p:cNvPr id="3" name="副標題 2">
            <a:extLst>
              <a:ext uri="{FF2B5EF4-FFF2-40B4-BE49-F238E27FC236}">
                <a16:creationId xmlns:a16="http://schemas.microsoft.com/office/drawing/2014/main" id="{6C9BD8EC-F37F-4F94-8712-797CC1161E95}"/>
              </a:ext>
            </a:extLst>
          </p:cNvPr>
          <p:cNvSpPr>
            <a:spLocks noGrp="1"/>
          </p:cNvSpPr>
          <p:nvPr>
            <p:ph type="subTitle" idx="1" hasCustomPrompt="1"/>
          </p:nvPr>
        </p:nvSpPr>
        <p:spPr>
          <a:xfrm>
            <a:off x="896647" y="3015629"/>
            <a:ext cx="9144000" cy="1370104"/>
          </a:xfrm>
        </p:spPr>
        <p:txBody>
          <a:bodyPr>
            <a:normAutofit/>
          </a:bodyPr>
          <a:lstStyle>
            <a:lvl1pPr marL="0" indent="0" algn="l">
              <a:lnSpc>
                <a:spcPct val="110000"/>
              </a:lnSpc>
              <a:spcBef>
                <a:spcPts val="0"/>
              </a:spcBef>
              <a:buNone/>
              <a:defRPr sz="3000">
                <a:solidFill>
                  <a:schemeClr val="tx2"/>
                </a:solidFill>
                <a:latin typeface="+mj-lt"/>
                <a:ea typeface="+mj-ea"/>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ltLang="zh-TW" sz="3000" dirty="0" smtClean="0"/>
              <a:t>Presentation Subtitle Goes Here</a:t>
            </a:r>
            <a:br>
              <a:rPr lang="en-US" altLang="zh-TW" sz="3000" dirty="0" smtClean="0"/>
            </a:br>
            <a:r>
              <a:rPr lang="en-US" altLang="zh-TW" sz="3000" dirty="0" smtClean="0"/>
              <a:t>Maximum 2 Lines (24-32pt)</a:t>
            </a:r>
            <a:endParaRPr lang="en-US" altLang="zh-TW" sz="3000" dirty="0"/>
          </a:p>
        </p:txBody>
      </p:sp>
      <p:sp>
        <p:nvSpPr>
          <p:cNvPr id="11" name="頁尾版面配置區 4">
            <a:extLst>
              <a:ext uri="{FF2B5EF4-FFF2-40B4-BE49-F238E27FC236}">
                <a16:creationId xmlns:a16="http://schemas.microsoft.com/office/drawing/2014/main" id="{38A83012-CC3B-47DF-9FCA-A1115F39D319}"/>
              </a:ext>
            </a:extLst>
          </p:cNvPr>
          <p:cNvSpPr>
            <a:spLocks noGrp="1"/>
          </p:cNvSpPr>
          <p:nvPr>
            <p:ph type="ftr" sz="quarter" idx="3"/>
          </p:nvPr>
        </p:nvSpPr>
        <p:spPr>
          <a:xfrm>
            <a:off x="818612" y="5739683"/>
            <a:ext cx="5707316" cy="218356"/>
          </a:xfrm>
        </p:spPr>
        <p:txBody>
          <a:bodyPr/>
          <a:lstStyle>
            <a:lvl1pPr>
              <a:defRPr>
                <a:latin typeface="Arial" panose="020B0604020202020204" pitchFamily="34" charset="0"/>
                <a:cs typeface="Arial" panose="020B0604020202020204" pitchFamily="34" charset="0"/>
              </a:defRPr>
            </a:lvl1pPr>
          </a:lstStyle>
          <a:p>
            <a:r>
              <a:rPr lang="en-US" altLang="zh-TW" sz="1800" dirty="0" smtClean="0"/>
              <a:t>Presenter</a:t>
            </a:r>
            <a:r>
              <a:rPr lang="zh-TW" altLang="en-US" sz="1800" dirty="0" smtClean="0"/>
              <a:t> </a:t>
            </a:r>
            <a:r>
              <a:rPr lang="en-US" altLang="zh-TW" sz="1800" dirty="0" smtClean="0"/>
              <a:t>Name</a:t>
            </a:r>
            <a:r>
              <a:rPr lang="zh-TW" altLang="en-US" sz="1800" dirty="0" smtClean="0"/>
              <a:t>｜</a:t>
            </a:r>
            <a:r>
              <a:rPr lang="en-US" altLang="zh-TW" sz="1800" dirty="0" smtClean="0"/>
              <a:t>Department</a:t>
            </a:r>
            <a:r>
              <a:rPr lang="zh-TW" altLang="en-US" sz="1800" dirty="0" smtClean="0"/>
              <a:t>｜</a:t>
            </a:r>
            <a:r>
              <a:rPr lang="en-US" altLang="zh-TW" sz="1800" dirty="0" smtClean="0"/>
              <a:t>MM/DD/YYYY</a:t>
            </a:r>
          </a:p>
        </p:txBody>
      </p:sp>
      <p:sp>
        <p:nvSpPr>
          <p:cNvPr id="9" name="文字版面配置區 4">
            <a:extLst>
              <a:ext uri="{FF2B5EF4-FFF2-40B4-BE49-F238E27FC236}">
                <a16:creationId xmlns:a16="http://schemas.microsoft.com/office/drawing/2014/main" id="{C5F15596-5511-4524-8143-5414A6D0A46F}"/>
              </a:ext>
            </a:extLst>
          </p:cNvPr>
          <p:cNvSpPr>
            <a:spLocks noGrp="1"/>
          </p:cNvSpPr>
          <p:nvPr>
            <p:ph type="body" sz="quarter" idx="12" hasCustomPrompt="1"/>
          </p:nvPr>
        </p:nvSpPr>
        <p:spPr>
          <a:xfrm>
            <a:off x="934219" y="738191"/>
            <a:ext cx="2133446" cy="380427"/>
          </a:xfrm>
        </p:spPr>
        <p:txBody>
          <a:bodyPr>
            <a:normAutofit/>
          </a:bodyPr>
          <a:lstStyle>
            <a:lvl1pPr marL="0" indent="0">
              <a:buNone/>
              <a:defRPr sz="1800">
                <a:solidFill>
                  <a:srgbClr val="0070C0"/>
                </a:solidFill>
              </a:defRPr>
            </a:lvl1pPr>
          </a:lstStyle>
          <a:p>
            <a:pPr lvl="0"/>
            <a:r>
              <a:rPr lang="en-US" altLang="zh-TW" dirty="0"/>
              <a:t>Cover </a:t>
            </a:r>
            <a:r>
              <a:rPr lang="en-US" altLang="zh-TW" dirty="0" err="1"/>
              <a:t>Page_White</a:t>
            </a:r>
            <a:endParaRPr lang="zh-TW" altLang="en-US" dirty="0"/>
          </a:p>
        </p:txBody>
      </p:sp>
    </p:spTree>
    <p:extLst>
      <p:ext uri="{BB962C8B-B14F-4D97-AF65-F5344CB8AC3E}">
        <p14:creationId xmlns:p14="http://schemas.microsoft.com/office/powerpoint/2010/main" val="417432220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age_Image">
    <p:bg>
      <p:bgPr>
        <a:blipFill dpi="0" rotWithShape="1">
          <a:blip r:embed="rId2">
            <a:alphaModFix amt="97000"/>
            <a:lum/>
          </a:blip>
          <a:srcRect/>
          <a:stretch>
            <a:fillRect/>
          </a:stretch>
        </a:blipFill>
        <a:effectLst/>
      </p:bgPr>
    </p:bg>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532A9990-6214-495A-B5B6-C1801359D16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0" y="1"/>
            <a:ext cx="12179379" cy="6850900"/>
          </a:xfrm>
          <a:prstGeom prst="rect">
            <a:avLst/>
          </a:prstGeom>
        </p:spPr>
      </p:pic>
      <p:sp>
        <p:nvSpPr>
          <p:cNvPr id="7" name="日期版面配置區 3">
            <a:extLst>
              <a:ext uri="{FF2B5EF4-FFF2-40B4-BE49-F238E27FC236}">
                <a16:creationId xmlns:a16="http://schemas.microsoft.com/office/drawing/2014/main" id="{CE458713-38E5-4D94-9527-7C2BC1D5DE79}"/>
              </a:ext>
            </a:extLst>
          </p:cNvPr>
          <p:cNvSpPr>
            <a:spLocks noGrp="1"/>
          </p:cNvSpPr>
          <p:nvPr>
            <p:ph type="dt" sz="half" idx="10"/>
          </p:nvPr>
        </p:nvSpPr>
        <p:spPr>
          <a:xfrm>
            <a:off x="818912" y="5705762"/>
            <a:ext cx="2010917" cy="319651"/>
          </a:xfrm>
        </p:spPr>
        <p:txBody>
          <a:bodyPr/>
          <a:lstStyle>
            <a:lvl1pPr>
              <a:defRPr sz="1800">
                <a:solidFill>
                  <a:schemeClr val="bg1"/>
                </a:solidFill>
              </a:defRPr>
            </a:lvl1pPr>
          </a:lstStyle>
          <a:p>
            <a:r>
              <a:rPr lang="en-US" dirty="0" smtClean="0"/>
              <a:t>MM/DD/YYYY</a:t>
            </a:r>
            <a:endParaRPr lang="en-US" dirty="0"/>
          </a:p>
        </p:txBody>
      </p:sp>
      <p:sp>
        <p:nvSpPr>
          <p:cNvPr id="9" name="頁尾版面配置區 4">
            <a:extLst>
              <a:ext uri="{FF2B5EF4-FFF2-40B4-BE49-F238E27FC236}">
                <a16:creationId xmlns:a16="http://schemas.microsoft.com/office/drawing/2014/main" id="{135E4C83-C41A-49B9-9C41-417375F79B2F}"/>
              </a:ext>
            </a:extLst>
          </p:cNvPr>
          <p:cNvSpPr>
            <a:spLocks noGrp="1"/>
          </p:cNvSpPr>
          <p:nvPr>
            <p:ph type="ftr" sz="quarter" idx="3"/>
          </p:nvPr>
        </p:nvSpPr>
        <p:spPr>
          <a:xfrm>
            <a:off x="838897" y="5333736"/>
            <a:ext cx="4114800" cy="365125"/>
          </a:xfrm>
          <a:prstGeom prst="rect">
            <a:avLst/>
          </a:prstGeom>
        </p:spPr>
        <p:txBody>
          <a:bodyPr vert="horz" lIns="91440" tIns="45720" rIns="91440" bIns="45720" rtlCol="0" anchor="ctr"/>
          <a:lstStyle>
            <a:lvl1pPr algn="l">
              <a:defRPr sz="1800" u="none">
                <a:solidFill>
                  <a:schemeClr val="bg1"/>
                </a:solidFill>
                <a:latin typeface="Arial" panose="020B0604020202020204" pitchFamily="34" charset="0"/>
                <a:cs typeface="Arial" panose="020B0604020202020204" pitchFamily="34" charset="0"/>
              </a:defRPr>
            </a:lvl1pPr>
          </a:lstStyle>
          <a:p>
            <a:r>
              <a:rPr lang="en-US" altLang="zh-TW" dirty="0" smtClean="0"/>
              <a:t>Presenter Name</a:t>
            </a:r>
            <a:r>
              <a:rPr lang="zh-TW" altLang="en-US" dirty="0" smtClean="0"/>
              <a:t>｜</a:t>
            </a:r>
            <a:r>
              <a:rPr lang="en-US" altLang="zh-TW" dirty="0" smtClean="0"/>
              <a:t>Department </a:t>
            </a:r>
            <a:endParaRPr lang="en-US" dirty="0"/>
          </a:p>
        </p:txBody>
      </p:sp>
      <p:sp>
        <p:nvSpPr>
          <p:cNvPr id="10" name="標題 1">
            <a:extLst>
              <a:ext uri="{FF2B5EF4-FFF2-40B4-BE49-F238E27FC236}">
                <a16:creationId xmlns:a16="http://schemas.microsoft.com/office/drawing/2014/main" id="{C41E9EBA-B88C-4731-B44A-419865607F19}"/>
              </a:ext>
            </a:extLst>
          </p:cNvPr>
          <p:cNvSpPr>
            <a:spLocks noGrp="1"/>
          </p:cNvSpPr>
          <p:nvPr>
            <p:ph type="ctrTitle" hasCustomPrompt="1"/>
          </p:nvPr>
        </p:nvSpPr>
        <p:spPr>
          <a:xfrm>
            <a:off x="896647" y="1137872"/>
            <a:ext cx="9144000" cy="1864899"/>
          </a:xfrm>
        </p:spPr>
        <p:txBody>
          <a:bodyPr anchor="t">
            <a:normAutofit/>
          </a:bodyPr>
          <a:lstStyle>
            <a:lvl1pPr algn="l">
              <a:lnSpc>
                <a:spcPct val="110000"/>
              </a:lnSpc>
              <a:defRPr sz="4600" b="0">
                <a:solidFill>
                  <a:schemeClr val="tx1"/>
                </a:solidFill>
                <a:latin typeface="+mj-lt"/>
                <a:ea typeface="+mj-ea"/>
              </a:defRPr>
            </a:lvl1pPr>
          </a:lstStyle>
          <a:p>
            <a:r>
              <a:rPr lang="en-US" altLang="zh-TW" dirty="0"/>
              <a:t>Presentation Title Goes Here</a:t>
            </a:r>
            <a:br>
              <a:rPr lang="en-US" altLang="zh-TW" dirty="0"/>
            </a:br>
            <a:r>
              <a:rPr lang="en-US" altLang="zh-TW" dirty="0"/>
              <a:t>Maximum 2 Lines (</a:t>
            </a:r>
            <a:r>
              <a:rPr lang="en-US" altLang="zh-TW" dirty="0" smtClean="0"/>
              <a:t>32-46pt</a:t>
            </a:r>
            <a:r>
              <a:rPr lang="en-US" altLang="zh-TW" dirty="0"/>
              <a:t>)</a:t>
            </a:r>
            <a:endParaRPr lang="en-US" dirty="0"/>
          </a:p>
        </p:txBody>
      </p:sp>
      <p:sp>
        <p:nvSpPr>
          <p:cNvPr id="11" name="文字版面配置區 4">
            <a:extLst>
              <a:ext uri="{FF2B5EF4-FFF2-40B4-BE49-F238E27FC236}">
                <a16:creationId xmlns:a16="http://schemas.microsoft.com/office/drawing/2014/main" id="{35B9A589-C73E-46B0-B30E-8BBC42A4E098}"/>
              </a:ext>
            </a:extLst>
          </p:cNvPr>
          <p:cNvSpPr>
            <a:spLocks noGrp="1"/>
          </p:cNvSpPr>
          <p:nvPr>
            <p:ph type="body" sz="quarter" idx="12" hasCustomPrompt="1"/>
          </p:nvPr>
        </p:nvSpPr>
        <p:spPr>
          <a:xfrm>
            <a:off x="934219" y="738191"/>
            <a:ext cx="2133446" cy="380427"/>
          </a:xfrm>
        </p:spPr>
        <p:txBody>
          <a:bodyPr>
            <a:normAutofit/>
          </a:bodyPr>
          <a:lstStyle>
            <a:lvl1pPr marL="0" indent="0">
              <a:buNone/>
              <a:defRPr sz="1800">
                <a:solidFill>
                  <a:srgbClr val="0070C0"/>
                </a:solidFill>
              </a:defRPr>
            </a:lvl1pPr>
          </a:lstStyle>
          <a:p>
            <a:pPr lvl="0"/>
            <a:r>
              <a:rPr lang="en-US" altLang="zh-TW" dirty="0"/>
              <a:t>Cover </a:t>
            </a:r>
            <a:r>
              <a:rPr lang="en-US" altLang="zh-TW" dirty="0" err="1"/>
              <a:t>Page_Image</a:t>
            </a:r>
            <a:endParaRPr lang="zh-TW" altLang="en-US" dirty="0"/>
          </a:p>
        </p:txBody>
      </p:sp>
    </p:spTree>
    <p:extLst>
      <p:ext uri="{BB962C8B-B14F-4D97-AF65-F5344CB8AC3E}">
        <p14:creationId xmlns:p14="http://schemas.microsoft.com/office/powerpoint/2010/main" val="404786958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reak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標題 1">
            <a:extLst>
              <a:ext uri="{FF2B5EF4-FFF2-40B4-BE49-F238E27FC236}">
                <a16:creationId xmlns:a16="http://schemas.microsoft.com/office/drawing/2014/main" id="{4B44CAB8-9DEC-4DEF-99E0-D78F53E4F834}"/>
              </a:ext>
            </a:extLst>
          </p:cNvPr>
          <p:cNvSpPr>
            <a:spLocks noGrp="1"/>
          </p:cNvSpPr>
          <p:nvPr>
            <p:ph type="ctrTitle" hasCustomPrompt="1"/>
          </p:nvPr>
        </p:nvSpPr>
        <p:spPr>
          <a:xfrm>
            <a:off x="896647" y="1118621"/>
            <a:ext cx="9144000" cy="1864899"/>
          </a:xfrm>
        </p:spPr>
        <p:txBody>
          <a:bodyPr anchor="t">
            <a:normAutofit/>
          </a:bodyPr>
          <a:lstStyle>
            <a:lvl1pPr algn="l">
              <a:lnSpc>
                <a:spcPct val="110000"/>
              </a:lnSpc>
              <a:defRPr sz="4600" b="0">
                <a:solidFill>
                  <a:schemeClr val="bg1"/>
                </a:solidFill>
                <a:latin typeface="+mj-lt"/>
                <a:ea typeface="Verdana" panose="020B0604030504040204" pitchFamily="34" charset="0"/>
              </a:defRPr>
            </a:lvl1pPr>
          </a:lstStyle>
          <a:p>
            <a:r>
              <a:rPr lang="en-US" altLang="zh-TW" dirty="0"/>
              <a:t>Break Page Title Goes Here</a:t>
            </a:r>
            <a:br>
              <a:rPr lang="en-US" altLang="zh-TW" dirty="0"/>
            </a:br>
            <a:r>
              <a:rPr lang="en-US" altLang="zh-TW" dirty="0"/>
              <a:t>Maximum 2 Lines </a:t>
            </a:r>
            <a:r>
              <a:rPr lang="en-US" altLang="zh-TW" dirty="0" smtClean="0"/>
              <a:t>(32-46pt</a:t>
            </a:r>
            <a:r>
              <a:rPr lang="en-US" altLang="zh-TW" dirty="0"/>
              <a:t>)</a:t>
            </a:r>
            <a:endParaRPr lang="en-US" dirty="0"/>
          </a:p>
        </p:txBody>
      </p:sp>
      <p:sp>
        <p:nvSpPr>
          <p:cNvPr id="6" name="副標題 2">
            <a:extLst>
              <a:ext uri="{FF2B5EF4-FFF2-40B4-BE49-F238E27FC236}">
                <a16:creationId xmlns:a16="http://schemas.microsoft.com/office/drawing/2014/main" id="{814F8012-3519-4A75-B26B-57773CA554B6}"/>
              </a:ext>
            </a:extLst>
          </p:cNvPr>
          <p:cNvSpPr>
            <a:spLocks noGrp="1"/>
          </p:cNvSpPr>
          <p:nvPr>
            <p:ph type="subTitle" idx="1" hasCustomPrompt="1"/>
          </p:nvPr>
        </p:nvSpPr>
        <p:spPr>
          <a:xfrm>
            <a:off x="896647" y="3015632"/>
            <a:ext cx="9144000" cy="1353169"/>
          </a:xfrm>
        </p:spPr>
        <p:txBody>
          <a:bodyPr>
            <a:normAutofit/>
          </a:bodyPr>
          <a:lstStyle>
            <a:lvl1pPr marL="0" indent="0" algn="l">
              <a:lnSpc>
                <a:spcPct val="110000"/>
              </a:lnSpc>
              <a:spcBef>
                <a:spcPts val="0"/>
              </a:spcBef>
              <a:buNone/>
              <a:defRPr sz="3200">
                <a:solidFill>
                  <a:schemeClr val="bg1"/>
                </a:solidFill>
                <a:latin typeface="+mj-lt"/>
                <a:ea typeface="Verdana" panose="020B0604030504040204" pitchFamily="34" charset="0"/>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TW" dirty="0"/>
              <a:t>Break Page Subtitle Goes Here</a:t>
            </a:r>
            <a:br>
              <a:rPr lang="en-US" altLang="zh-TW" dirty="0"/>
            </a:br>
            <a:r>
              <a:rPr lang="en-US" altLang="zh-TW" dirty="0"/>
              <a:t>Maximum 2 Lines (</a:t>
            </a:r>
            <a:r>
              <a:rPr lang="en-US" altLang="zh-TW" dirty="0" smtClean="0"/>
              <a:t>24-32pt</a:t>
            </a:r>
            <a:r>
              <a:rPr lang="en-US" altLang="zh-TW" dirty="0"/>
              <a:t>)</a:t>
            </a:r>
          </a:p>
        </p:txBody>
      </p:sp>
    </p:spTree>
    <p:extLst>
      <p:ext uri="{BB962C8B-B14F-4D97-AF65-F5344CB8AC3E}">
        <p14:creationId xmlns:p14="http://schemas.microsoft.com/office/powerpoint/2010/main" val="19640555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age">
    <p:bg>
      <p:bgPr>
        <a:solidFill>
          <a:schemeClr val="bg1"/>
        </a:solidFill>
        <a:effectLst/>
      </p:bgPr>
    </p:bg>
    <p:spTree>
      <p:nvGrpSpPr>
        <p:cNvPr id="1" name=""/>
        <p:cNvGrpSpPr/>
        <p:nvPr/>
      </p:nvGrpSpPr>
      <p:grpSpPr>
        <a:xfrm>
          <a:off x="0" y="0"/>
          <a:ext cx="0" cy="0"/>
          <a:chOff x="0" y="0"/>
          <a:chExt cx="0" cy="0"/>
        </a:xfrm>
      </p:grpSpPr>
      <p:pic>
        <p:nvPicPr>
          <p:cNvPr id="4" name="圖片 3"/>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3440" y="6225871"/>
            <a:ext cx="1368000" cy="620345"/>
          </a:xfrm>
          <a:prstGeom prst="rect">
            <a:avLst/>
          </a:prstGeom>
        </p:spPr>
      </p:pic>
      <p:sp>
        <p:nvSpPr>
          <p:cNvPr id="3" name="內容版面配置區 2">
            <a:extLst>
              <a:ext uri="{FF2B5EF4-FFF2-40B4-BE49-F238E27FC236}">
                <a16:creationId xmlns:a16="http://schemas.microsoft.com/office/drawing/2014/main" id="{BEF22CCF-5B81-47DC-861A-B0A56BD7A109}"/>
              </a:ext>
            </a:extLst>
          </p:cNvPr>
          <p:cNvSpPr>
            <a:spLocks noGrp="1"/>
          </p:cNvSpPr>
          <p:nvPr>
            <p:ph idx="1" hasCustomPrompt="1"/>
          </p:nvPr>
        </p:nvSpPr>
        <p:spPr>
          <a:xfrm>
            <a:off x="406400" y="1170462"/>
            <a:ext cx="11379200" cy="4953777"/>
          </a:xfrm>
        </p:spPr>
        <p:txBody>
          <a:bodyPr>
            <a:normAutofit/>
          </a:bodyPr>
          <a:lstStyle>
            <a:lvl1pPr>
              <a:lnSpc>
                <a:spcPct val="110000"/>
              </a:lnSpc>
              <a:defRPr sz="2000">
                <a:solidFill>
                  <a:schemeClr val="tx1"/>
                </a:solidFill>
              </a:defRPr>
            </a:lvl1pPr>
          </a:lstStyle>
          <a:p>
            <a:pPr lvl="0"/>
            <a:r>
              <a:rPr lang="en-US" altLang="zh-TW" dirty="0"/>
              <a:t>Content goes here </a:t>
            </a:r>
            <a:r>
              <a:rPr lang="en-US" altLang="zh-TW" dirty="0" smtClean="0"/>
              <a:t>(20pt</a:t>
            </a:r>
            <a:r>
              <a:rPr lang="en-US" altLang="zh-TW" dirty="0"/>
              <a:t>)</a:t>
            </a:r>
            <a:endParaRPr lang="en-US" dirty="0"/>
          </a:p>
        </p:txBody>
      </p:sp>
      <p:sp>
        <p:nvSpPr>
          <p:cNvPr id="52" name="文字方塊 51">
            <a:extLst>
              <a:ext uri="{FF2B5EF4-FFF2-40B4-BE49-F238E27FC236}">
                <a16:creationId xmlns:a16="http://schemas.microsoft.com/office/drawing/2014/main" id="{4EB72046-7EFA-4D5B-9003-30F89B1D91A8}"/>
              </a:ext>
            </a:extLst>
          </p:cNvPr>
          <p:cNvSpPr txBox="1"/>
          <p:nvPr userDrawn="1"/>
        </p:nvSpPr>
        <p:spPr>
          <a:xfrm>
            <a:off x="116026" y="6478467"/>
            <a:ext cx="402674" cy="307777"/>
          </a:xfrm>
          <a:prstGeom prst="rect">
            <a:avLst/>
          </a:prstGeom>
          <a:noFill/>
        </p:spPr>
        <p:txBody>
          <a:bodyPr wrap="none" rtlCol="0">
            <a:spAutoFit/>
          </a:bodyPr>
          <a:lstStyle/>
          <a:p>
            <a:fld id="{823BD820-02AB-4111-88E2-98F36ECA9073}" type="slidenum">
              <a:rPr lang="en-US" sz="1400" smtClean="0"/>
              <a:t>‹#›</a:t>
            </a:fld>
            <a:endParaRPr lang="en-US" sz="1400"/>
          </a:p>
        </p:txBody>
      </p:sp>
      <p:sp>
        <p:nvSpPr>
          <p:cNvPr id="53" name="文字方塊 52">
            <a:extLst>
              <a:ext uri="{FF2B5EF4-FFF2-40B4-BE49-F238E27FC236}">
                <a16:creationId xmlns:a16="http://schemas.microsoft.com/office/drawing/2014/main" id="{E8C46C83-D634-4B86-88D9-5C8B6A41BF9F}"/>
              </a:ext>
            </a:extLst>
          </p:cNvPr>
          <p:cNvSpPr txBox="1"/>
          <p:nvPr userDrawn="1"/>
        </p:nvSpPr>
        <p:spPr>
          <a:xfrm>
            <a:off x="482266" y="6528265"/>
            <a:ext cx="1191352" cy="246221"/>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a:t>Delta Confidential</a:t>
            </a:r>
          </a:p>
        </p:txBody>
      </p:sp>
      <p:grpSp>
        <p:nvGrpSpPr>
          <p:cNvPr id="56" name="群組 55">
            <a:extLst>
              <a:ext uri="{FF2B5EF4-FFF2-40B4-BE49-F238E27FC236}">
                <a16:creationId xmlns:a16="http://schemas.microsoft.com/office/drawing/2014/main" id="{C6679C81-FA7B-49D6-82F0-C4527FE45A1A}"/>
              </a:ext>
            </a:extLst>
          </p:cNvPr>
          <p:cNvGrpSpPr/>
          <p:nvPr userDrawn="1"/>
        </p:nvGrpSpPr>
        <p:grpSpPr>
          <a:xfrm>
            <a:off x="0" y="7008895"/>
            <a:ext cx="10358581" cy="423333"/>
            <a:chOff x="0" y="5256671"/>
            <a:chExt cx="7768936" cy="317500"/>
          </a:xfrm>
        </p:grpSpPr>
        <p:grpSp>
          <p:nvGrpSpPr>
            <p:cNvPr id="57" name="群組 56">
              <a:extLst>
                <a:ext uri="{FF2B5EF4-FFF2-40B4-BE49-F238E27FC236}">
                  <a16:creationId xmlns:a16="http://schemas.microsoft.com/office/drawing/2014/main" id="{C83B355D-DD8E-4886-8A9F-6BD99BFA8CC1}"/>
                </a:ext>
              </a:extLst>
            </p:cNvPr>
            <p:cNvGrpSpPr/>
            <p:nvPr userDrawn="1"/>
          </p:nvGrpSpPr>
          <p:grpSpPr>
            <a:xfrm>
              <a:off x="0" y="5256671"/>
              <a:ext cx="1321058" cy="317500"/>
              <a:chOff x="0" y="5256671"/>
              <a:chExt cx="1321058" cy="317500"/>
            </a:xfrm>
          </p:grpSpPr>
          <p:sp>
            <p:nvSpPr>
              <p:cNvPr id="70" name="矩形 69">
                <a:extLst>
                  <a:ext uri="{FF2B5EF4-FFF2-40B4-BE49-F238E27FC236}">
                    <a16:creationId xmlns:a16="http://schemas.microsoft.com/office/drawing/2014/main" id="{1D816D3C-CE63-43F8-AC10-9DFB5870EB4D}"/>
                  </a:ext>
                </a:extLst>
              </p:cNvPr>
              <p:cNvSpPr/>
              <p:nvPr/>
            </p:nvSpPr>
            <p:spPr>
              <a:xfrm>
                <a:off x="0" y="5256671"/>
                <a:ext cx="317500" cy="317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矩形 70">
                <a:extLst>
                  <a:ext uri="{FF2B5EF4-FFF2-40B4-BE49-F238E27FC236}">
                    <a16:creationId xmlns:a16="http://schemas.microsoft.com/office/drawing/2014/main" id="{69A01EFE-0697-4F67-B705-BD578BDC33D9}"/>
                  </a:ext>
                </a:extLst>
              </p:cNvPr>
              <p:cNvSpPr/>
              <p:nvPr userDrawn="1"/>
            </p:nvSpPr>
            <p:spPr>
              <a:xfrm>
                <a:off x="501779" y="5256671"/>
                <a:ext cx="317500" cy="31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 name="矩形 71">
                <a:extLst>
                  <a:ext uri="{FF2B5EF4-FFF2-40B4-BE49-F238E27FC236}">
                    <a16:creationId xmlns:a16="http://schemas.microsoft.com/office/drawing/2014/main" id="{8301EB92-F246-4444-B0E1-6E87E28C044D}"/>
                  </a:ext>
                </a:extLst>
              </p:cNvPr>
              <p:cNvSpPr/>
              <p:nvPr userDrawn="1"/>
            </p:nvSpPr>
            <p:spPr>
              <a:xfrm>
                <a:off x="1003558" y="5256671"/>
                <a:ext cx="317500" cy="317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58" name="群組 57">
              <a:extLst>
                <a:ext uri="{FF2B5EF4-FFF2-40B4-BE49-F238E27FC236}">
                  <a16:creationId xmlns:a16="http://schemas.microsoft.com/office/drawing/2014/main" id="{93191886-C7FD-40A9-9609-57D23380C62A}"/>
                </a:ext>
              </a:extLst>
            </p:cNvPr>
            <p:cNvGrpSpPr/>
            <p:nvPr userDrawn="1"/>
          </p:nvGrpSpPr>
          <p:grpSpPr>
            <a:xfrm>
              <a:off x="2441313" y="5256671"/>
              <a:ext cx="5327623" cy="317500"/>
              <a:chOff x="2441313" y="5256671"/>
              <a:chExt cx="5327623" cy="317500"/>
            </a:xfrm>
          </p:grpSpPr>
          <p:sp>
            <p:nvSpPr>
              <p:cNvPr id="59" name="矩形 58">
                <a:extLst>
                  <a:ext uri="{FF2B5EF4-FFF2-40B4-BE49-F238E27FC236}">
                    <a16:creationId xmlns:a16="http://schemas.microsoft.com/office/drawing/2014/main" id="{28AB9346-3609-4A19-8654-F1F89BAE3612}"/>
                  </a:ext>
                </a:extLst>
              </p:cNvPr>
              <p:cNvSpPr/>
              <p:nvPr/>
            </p:nvSpPr>
            <p:spPr>
              <a:xfrm>
                <a:off x="3944349" y="5256671"/>
                <a:ext cx="317500" cy="317500"/>
              </a:xfrm>
              <a:prstGeom prst="rect">
                <a:avLst/>
              </a:prstGeom>
              <a:solidFill>
                <a:srgbClr val="96E6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矩形 59">
                <a:extLst>
                  <a:ext uri="{FF2B5EF4-FFF2-40B4-BE49-F238E27FC236}">
                    <a16:creationId xmlns:a16="http://schemas.microsoft.com/office/drawing/2014/main" id="{135B6686-F122-4A22-94BF-260EA4280B4D}"/>
                  </a:ext>
                </a:extLst>
              </p:cNvPr>
              <p:cNvSpPr/>
              <p:nvPr/>
            </p:nvSpPr>
            <p:spPr>
              <a:xfrm>
                <a:off x="4946373" y="5256671"/>
                <a:ext cx="317500" cy="317500"/>
              </a:xfrm>
              <a:prstGeom prst="rect">
                <a:avLst/>
              </a:prstGeom>
              <a:solidFill>
                <a:srgbClr val="E6F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矩形 60">
                <a:extLst>
                  <a:ext uri="{FF2B5EF4-FFF2-40B4-BE49-F238E27FC236}">
                    <a16:creationId xmlns:a16="http://schemas.microsoft.com/office/drawing/2014/main" id="{C5EDC45A-2526-46FB-81F7-22EE4872B6AF}"/>
                  </a:ext>
                </a:extLst>
              </p:cNvPr>
              <p:cNvSpPr/>
              <p:nvPr/>
            </p:nvSpPr>
            <p:spPr>
              <a:xfrm>
                <a:off x="6449409" y="5256671"/>
                <a:ext cx="317500" cy="317500"/>
              </a:xfrm>
              <a:prstGeom prst="rect">
                <a:avLst/>
              </a:prstGeom>
              <a:solidFill>
                <a:srgbClr val="FFDC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矩形 61">
                <a:extLst>
                  <a:ext uri="{FF2B5EF4-FFF2-40B4-BE49-F238E27FC236}">
                    <a16:creationId xmlns:a16="http://schemas.microsoft.com/office/drawing/2014/main" id="{AFCD5573-BB02-4224-8085-E3255856A371}"/>
                  </a:ext>
                </a:extLst>
              </p:cNvPr>
              <p:cNvSpPr/>
              <p:nvPr/>
            </p:nvSpPr>
            <p:spPr>
              <a:xfrm>
                <a:off x="2942325" y="5256671"/>
                <a:ext cx="317500" cy="317500"/>
              </a:xfrm>
              <a:prstGeom prst="rect">
                <a:avLst/>
              </a:prstGeom>
              <a:solidFill>
                <a:srgbClr val="1E50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矩形 62">
                <a:extLst>
                  <a:ext uri="{FF2B5EF4-FFF2-40B4-BE49-F238E27FC236}">
                    <a16:creationId xmlns:a16="http://schemas.microsoft.com/office/drawing/2014/main" id="{2F5AD25B-A76B-4782-93A6-A6CFC1F793DB}"/>
                  </a:ext>
                </a:extLst>
              </p:cNvPr>
              <p:cNvSpPr/>
              <p:nvPr/>
            </p:nvSpPr>
            <p:spPr>
              <a:xfrm>
                <a:off x="4445361" y="5256671"/>
                <a:ext cx="317500" cy="317500"/>
              </a:xfrm>
              <a:prstGeom prst="rect">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矩形 63">
                <a:extLst>
                  <a:ext uri="{FF2B5EF4-FFF2-40B4-BE49-F238E27FC236}">
                    <a16:creationId xmlns:a16="http://schemas.microsoft.com/office/drawing/2014/main" id="{E31B0147-73D4-4A0E-AB60-BDE5D65A0FDA}"/>
                  </a:ext>
                </a:extLst>
              </p:cNvPr>
              <p:cNvSpPr/>
              <p:nvPr/>
            </p:nvSpPr>
            <p:spPr>
              <a:xfrm>
                <a:off x="5447385" y="5256671"/>
                <a:ext cx="317500" cy="317500"/>
              </a:xfrm>
              <a:prstGeom prst="rect">
                <a:avLst/>
              </a:prstGeom>
              <a:solidFill>
                <a:srgbClr val="00B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矩形 64">
                <a:extLst>
                  <a:ext uri="{FF2B5EF4-FFF2-40B4-BE49-F238E27FC236}">
                    <a16:creationId xmlns:a16="http://schemas.microsoft.com/office/drawing/2014/main" id="{20304356-DABA-4FB6-ACD2-3D555DA768DA}"/>
                  </a:ext>
                </a:extLst>
              </p:cNvPr>
              <p:cNvSpPr/>
              <p:nvPr/>
            </p:nvSpPr>
            <p:spPr>
              <a:xfrm>
                <a:off x="6950421" y="5256671"/>
                <a:ext cx="317500" cy="317500"/>
              </a:xfrm>
              <a:prstGeom prst="rect">
                <a:avLst/>
              </a:prstGeom>
              <a:solidFill>
                <a:srgbClr val="FFA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矩形 65">
                <a:extLst>
                  <a:ext uri="{FF2B5EF4-FFF2-40B4-BE49-F238E27FC236}">
                    <a16:creationId xmlns:a16="http://schemas.microsoft.com/office/drawing/2014/main" id="{2A159378-35B9-4C04-9A3C-0680A883C20B}"/>
                  </a:ext>
                </a:extLst>
              </p:cNvPr>
              <p:cNvSpPr/>
              <p:nvPr/>
            </p:nvSpPr>
            <p:spPr>
              <a:xfrm>
                <a:off x="3443337" y="5256671"/>
                <a:ext cx="317500" cy="317500"/>
              </a:xfrm>
              <a:prstGeom prst="rect">
                <a:avLst/>
              </a:prstGeom>
              <a:solidFill>
                <a:srgbClr val="0028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矩形 66">
                <a:extLst>
                  <a:ext uri="{FF2B5EF4-FFF2-40B4-BE49-F238E27FC236}">
                    <a16:creationId xmlns:a16="http://schemas.microsoft.com/office/drawing/2014/main" id="{06606867-067F-4294-8D14-6300FB59E7A6}"/>
                  </a:ext>
                </a:extLst>
              </p:cNvPr>
              <p:cNvSpPr/>
              <p:nvPr/>
            </p:nvSpPr>
            <p:spPr>
              <a:xfrm>
                <a:off x="5948397" y="5256671"/>
                <a:ext cx="317500" cy="317500"/>
              </a:xfrm>
              <a:prstGeom prst="rect">
                <a:avLst/>
              </a:prstGeom>
              <a:solidFill>
                <a:srgbClr val="008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矩形 67">
                <a:extLst>
                  <a:ext uri="{FF2B5EF4-FFF2-40B4-BE49-F238E27FC236}">
                    <a16:creationId xmlns:a16="http://schemas.microsoft.com/office/drawing/2014/main" id="{C0B9F68F-02FA-4B05-BD0F-46245FAE32A1}"/>
                  </a:ext>
                </a:extLst>
              </p:cNvPr>
              <p:cNvSpPr/>
              <p:nvPr/>
            </p:nvSpPr>
            <p:spPr>
              <a:xfrm>
                <a:off x="7451436" y="5256671"/>
                <a:ext cx="317500" cy="317500"/>
              </a:xfrm>
              <a:prstGeom prst="rect">
                <a:avLst/>
              </a:prstGeom>
              <a:solidFill>
                <a:srgbClr val="C8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矩形 68">
                <a:extLst>
                  <a:ext uri="{FF2B5EF4-FFF2-40B4-BE49-F238E27FC236}">
                    <a16:creationId xmlns:a16="http://schemas.microsoft.com/office/drawing/2014/main" id="{91D1B3FF-2264-4799-880B-9AC63365E06E}"/>
                  </a:ext>
                </a:extLst>
              </p:cNvPr>
              <p:cNvSpPr/>
              <p:nvPr userDrawn="1"/>
            </p:nvSpPr>
            <p:spPr>
              <a:xfrm>
                <a:off x="2441313" y="5256671"/>
                <a:ext cx="317500" cy="317500"/>
              </a:xfrm>
              <a:prstGeom prst="rect">
                <a:avLst/>
              </a:prstGeom>
              <a:solidFill>
                <a:srgbClr val="BEE6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4" name="標題 4">
            <a:extLst>
              <a:ext uri="{FF2B5EF4-FFF2-40B4-BE49-F238E27FC236}">
                <a16:creationId xmlns:a16="http://schemas.microsoft.com/office/drawing/2014/main" id="{2702107E-0279-495A-BF89-DD786730CC37}"/>
              </a:ext>
            </a:extLst>
          </p:cNvPr>
          <p:cNvSpPr>
            <a:spLocks noGrp="1"/>
          </p:cNvSpPr>
          <p:nvPr>
            <p:ph type="title" hasCustomPrompt="1"/>
          </p:nvPr>
        </p:nvSpPr>
        <p:spPr>
          <a:xfrm>
            <a:off x="406400" y="440356"/>
            <a:ext cx="11379200" cy="679396"/>
          </a:xfrm>
        </p:spPr>
        <p:txBody>
          <a:bodyPr/>
          <a:lstStyle>
            <a:lvl1pPr>
              <a:defRPr/>
            </a:lvl1pPr>
          </a:lstStyle>
          <a:p>
            <a:r>
              <a:rPr lang="en-US" altLang="zh-TW" dirty="0"/>
              <a:t>Page Title Goes Here </a:t>
            </a:r>
            <a:r>
              <a:rPr lang="en-US" altLang="zh-TW" dirty="0" smtClean="0"/>
              <a:t>(28-32pt</a:t>
            </a:r>
            <a:r>
              <a:rPr lang="en-US" altLang="zh-TW" dirty="0"/>
              <a:t>)</a:t>
            </a:r>
            <a:endParaRPr lang="en-US" dirty="0"/>
          </a:p>
        </p:txBody>
      </p:sp>
    </p:spTree>
    <p:extLst>
      <p:ext uri="{BB962C8B-B14F-4D97-AF65-F5344CB8AC3E}">
        <p14:creationId xmlns:p14="http://schemas.microsoft.com/office/powerpoint/2010/main" val="321688154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Page_Title Only">
    <p:bg>
      <p:bgPr>
        <a:solidFill>
          <a:schemeClr val="bg1"/>
        </a:solidFill>
        <a:effectLst/>
      </p:bgPr>
    </p:bg>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702107E-0279-495A-BF89-DD786730CC37}"/>
              </a:ext>
            </a:extLst>
          </p:cNvPr>
          <p:cNvSpPr>
            <a:spLocks noGrp="1"/>
          </p:cNvSpPr>
          <p:nvPr>
            <p:ph type="title" hasCustomPrompt="1"/>
          </p:nvPr>
        </p:nvSpPr>
        <p:spPr/>
        <p:txBody>
          <a:bodyPr/>
          <a:lstStyle>
            <a:lvl1pPr>
              <a:defRPr/>
            </a:lvl1pPr>
          </a:lstStyle>
          <a:p>
            <a:r>
              <a:rPr lang="en-US" altLang="zh-TW" dirty="0"/>
              <a:t>Page Title Goes Here </a:t>
            </a:r>
            <a:r>
              <a:rPr lang="en-US" altLang="zh-TW" dirty="0" smtClean="0"/>
              <a:t>(28-32pt</a:t>
            </a:r>
            <a:r>
              <a:rPr lang="en-US" altLang="zh-TW" dirty="0"/>
              <a:t>)</a:t>
            </a:r>
            <a:endParaRPr lang="en-US" dirty="0"/>
          </a:p>
        </p:txBody>
      </p:sp>
      <p:grpSp>
        <p:nvGrpSpPr>
          <p:cNvPr id="49" name="群組 48">
            <a:extLst>
              <a:ext uri="{FF2B5EF4-FFF2-40B4-BE49-F238E27FC236}">
                <a16:creationId xmlns:a16="http://schemas.microsoft.com/office/drawing/2014/main" id="{8AEA3F42-8ED3-4628-89CC-CE9DC5D371F1}"/>
              </a:ext>
            </a:extLst>
          </p:cNvPr>
          <p:cNvGrpSpPr/>
          <p:nvPr userDrawn="1"/>
        </p:nvGrpSpPr>
        <p:grpSpPr>
          <a:xfrm>
            <a:off x="0" y="7008895"/>
            <a:ext cx="10358581" cy="423333"/>
            <a:chOff x="0" y="5256671"/>
            <a:chExt cx="7768936" cy="317500"/>
          </a:xfrm>
        </p:grpSpPr>
        <p:grpSp>
          <p:nvGrpSpPr>
            <p:cNvPr id="50" name="群組 49">
              <a:extLst>
                <a:ext uri="{FF2B5EF4-FFF2-40B4-BE49-F238E27FC236}">
                  <a16:creationId xmlns:a16="http://schemas.microsoft.com/office/drawing/2014/main" id="{BDCAFD82-B8CA-4738-843C-0FC6D7C6C5F5}"/>
                </a:ext>
              </a:extLst>
            </p:cNvPr>
            <p:cNvGrpSpPr/>
            <p:nvPr userDrawn="1"/>
          </p:nvGrpSpPr>
          <p:grpSpPr>
            <a:xfrm>
              <a:off x="0" y="5256671"/>
              <a:ext cx="1321058" cy="317500"/>
              <a:chOff x="0" y="5256671"/>
              <a:chExt cx="1321058" cy="317500"/>
            </a:xfrm>
          </p:grpSpPr>
          <p:sp>
            <p:nvSpPr>
              <p:cNvPr id="63" name="矩形 62">
                <a:extLst>
                  <a:ext uri="{FF2B5EF4-FFF2-40B4-BE49-F238E27FC236}">
                    <a16:creationId xmlns:a16="http://schemas.microsoft.com/office/drawing/2014/main" id="{3C299B04-932C-4519-8E76-017FBD3A569A}"/>
                  </a:ext>
                </a:extLst>
              </p:cNvPr>
              <p:cNvSpPr/>
              <p:nvPr/>
            </p:nvSpPr>
            <p:spPr>
              <a:xfrm>
                <a:off x="0" y="5256671"/>
                <a:ext cx="317500" cy="317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矩形 63">
                <a:extLst>
                  <a:ext uri="{FF2B5EF4-FFF2-40B4-BE49-F238E27FC236}">
                    <a16:creationId xmlns:a16="http://schemas.microsoft.com/office/drawing/2014/main" id="{0B20FB35-F562-4362-B563-165B24074653}"/>
                  </a:ext>
                </a:extLst>
              </p:cNvPr>
              <p:cNvSpPr/>
              <p:nvPr userDrawn="1"/>
            </p:nvSpPr>
            <p:spPr>
              <a:xfrm>
                <a:off x="501779" y="5256671"/>
                <a:ext cx="317500" cy="31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矩形 64">
                <a:extLst>
                  <a:ext uri="{FF2B5EF4-FFF2-40B4-BE49-F238E27FC236}">
                    <a16:creationId xmlns:a16="http://schemas.microsoft.com/office/drawing/2014/main" id="{0DE5232E-7B0E-4AEF-9D43-2E173D30F319}"/>
                  </a:ext>
                </a:extLst>
              </p:cNvPr>
              <p:cNvSpPr/>
              <p:nvPr userDrawn="1"/>
            </p:nvSpPr>
            <p:spPr>
              <a:xfrm>
                <a:off x="1003558" y="5256671"/>
                <a:ext cx="317500" cy="317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51" name="群組 50">
              <a:extLst>
                <a:ext uri="{FF2B5EF4-FFF2-40B4-BE49-F238E27FC236}">
                  <a16:creationId xmlns:a16="http://schemas.microsoft.com/office/drawing/2014/main" id="{9D8FD8BE-B575-4450-95FD-B132F2FBF30C}"/>
                </a:ext>
              </a:extLst>
            </p:cNvPr>
            <p:cNvGrpSpPr/>
            <p:nvPr userDrawn="1"/>
          </p:nvGrpSpPr>
          <p:grpSpPr>
            <a:xfrm>
              <a:off x="2441313" y="5256671"/>
              <a:ext cx="5327623" cy="317500"/>
              <a:chOff x="2441313" y="5256671"/>
              <a:chExt cx="5327623" cy="317500"/>
            </a:xfrm>
          </p:grpSpPr>
          <p:sp>
            <p:nvSpPr>
              <p:cNvPr id="52" name="矩形 51">
                <a:extLst>
                  <a:ext uri="{FF2B5EF4-FFF2-40B4-BE49-F238E27FC236}">
                    <a16:creationId xmlns:a16="http://schemas.microsoft.com/office/drawing/2014/main" id="{FA6D470B-49E6-460D-A2F7-3AA3A3B20021}"/>
                  </a:ext>
                </a:extLst>
              </p:cNvPr>
              <p:cNvSpPr/>
              <p:nvPr/>
            </p:nvSpPr>
            <p:spPr>
              <a:xfrm>
                <a:off x="3944349" y="5256671"/>
                <a:ext cx="317500" cy="317500"/>
              </a:xfrm>
              <a:prstGeom prst="rect">
                <a:avLst/>
              </a:prstGeom>
              <a:solidFill>
                <a:srgbClr val="96E6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3" name="矩形 52">
                <a:extLst>
                  <a:ext uri="{FF2B5EF4-FFF2-40B4-BE49-F238E27FC236}">
                    <a16:creationId xmlns:a16="http://schemas.microsoft.com/office/drawing/2014/main" id="{184DC0D2-E428-4F38-B04F-7DC781667A34}"/>
                  </a:ext>
                </a:extLst>
              </p:cNvPr>
              <p:cNvSpPr/>
              <p:nvPr/>
            </p:nvSpPr>
            <p:spPr>
              <a:xfrm>
                <a:off x="4946373" y="5256671"/>
                <a:ext cx="317500" cy="317500"/>
              </a:xfrm>
              <a:prstGeom prst="rect">
                <a:avLst/>
              </a:prstGeom>
              <a:solidFill>
                <a:srgbClr val="E6F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矩形 53">
                <a:extLst>
                  <a:ext uri="{FF2B5EF4-FFF2-40B4-BE49-F238E27FC236}">
                    <a16:creationId xmlns:a16="http://schemas.microsoft.com/office/drawing/2014/main" id="{681D0C29-FC7B-4F3F-BD32-E40206A62370}"/>
                  </a:ext>
                </a:extLst>
              </p:cNvPr>
              <p:cNvSpPr/>
              <p:nvPr/>
            </p:nvSpPr>
            <p:spPr>
              <a:xfrm>
                <a:off x="6449409" y="5256671"/>
                <a:ext cx="317500" cy="317500"/>
              </a:xfrm>
              <a:prstGeom prst="rect">
                <a:avLst/>
              </a:prstGeom>
              <a:solidFill>
                <a:srgbClr val="FFDC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矩形 54">
                <a:extLst>
                  <a:ext uri="{FF2B5EF4-FFF2-40B4-BE49-F238E27FC236}">
                    <a16:creationId xmlns:a16="http://schemas.microsoft.com/office/drawing/2014/main" id="{D032A71D-5325-4D28-B4B1-6B6BF4AAB30A}"/>
                  </a:ext>
                </a:extLst>
              </p:cNvPr>
              <p:cNvSpPr/>
              <p:nvPr/>
            </p:nvSpPr>
            <p:spPr>
              <a:xfrm>
                <a:off x="2942325" y="5256671"/>
                <a:ext cx="317500" cy="317500"/>
              </a:xfrm>
              <a:prstGeom prst="rect">
                <a:avLst/>
              </a:prstGeom>
              <a:solidFill>
                <a:srgbClr val="1E50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矩形 55">
                <a:extLst>
                  <a:ext uri="{FF2B5EF4-FFF2-40B4-BE49-F238E27FC236}">
                    <a16:creationId xmlns:a16="http://schemas.microsoft.com/office/drawing/2014/main" id="{738A70FA-150B-4708-B634-5950D1A00DF9}"/>
                  </a:ext>
                </a:extLst>
              </p:cNvPr>
              <p:cNvSpPr/>
              <p:nvPr/>
            </p:nvSpPr>
            <p:spPr>
              <a:xfrm>
                <a:off x="4445361" y="5256671"/>
                <a:ext cx="317500" cy="317500"/>
              </a:xfrm>
              <a:prstGeom prst="rect">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矩形 56">
                <a:extLst>
                  <a:ext uri="{FF2B5EF4-FFF2-40B4-BE49-F238E27FC236}">
                    <a16:creationId xmlns:a16="http://schemas.microsoft.com/office/drawing/2014/main" id="{D3854FDB-0E9B-46EB-A142-15E78B7E2E6D}"/>
                  </a:ext>
                </a:extLst>
              </p:cNvPr>
              <p:cNvSpPr/>
              <p:nvPr/>
            </p:nvSpPr>
            <p:spPr>
              <a:xfrm>
                <a:off x="5447385" y="5256671"/>
                <a:ext cx="317500" cy="317500"/>
              </a:xfrm>
              <a:prstGeom prst="rect">
                <a:avLst/>
              </a:prstGeom>
              <a:solidFill>
                <a:srgbClr val="00B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8" name="矩形 57">
                <a:extLst>
                  <a:ext uri="{FF2B5EF4-FFF2-40B4-BE49-F238E27FC236}">
                    <a16:creationId xmlns:a16="http://schemas.microsoft.com/office/drawing/2014/main" id="{6FD94B95-A8E7-4E9F-A041-9A4885EECF37}"/>
                  </a:ext>
                </a:extLst>
              </p:cNvPr>
              <p:cNvSpPr/>
              <p:nvPr/>
            </p:nvSpPr>
            <p:spPr>
              <a:xfrm>
                <a:off x="6950421" y="5256671"/>
                <a:ext cx="317500" cy="317500"/>
              </a:xfrm>
              <a:prstGeom prst="rect">
                <a:avLst/>
              </a:prstGeom>
              <a:solidFill>
                <a:srgbClr val="FFA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矩形 58">
                <a:extLst>
                  <a:ext uri="{FF2B5EF4-FFF2-40B4-BE49-F238E27FC236}">
                    <a16:creationId xmlns:a16="http://schemas.microsoft.com/office/drawing/2014/main" id="{1F6E9780-35D6-4AF2-80BB-A3569C8BA2E3}"/>
                  </a:ext>
                </a:extLst>
              </p:cNvPr>
              <p:cNvSpPr/>
              <p:nvPr/>
            </p:nvSpPr>
            <p:spPr>
              <a:xfrm>
                <a:off x="3443337" y="5256671"/>
                <a:ext cx="317500" cy="317500"/>
              </a:xfrm>
              <a:prstGeom prst="rect">
                <a:avLst/>
              </a:prstGeom>
              <a:solidFill>
                <a:srgbClr val="0028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矩形 59">
                <a:extLst>
                  <a:ext uri="{FF2B5EF4-FFF2-40B4-BE49-F238E27FC236}">
                    <a16:creationId xmlns:a16="http://schemas.microsoft.com/office/drawing/2014/main" id="{4A11A937-B5ED-40BD-9B95-73D6C01FBDBD}"/>
                  </a:ext>
                </a:extLst>
              </p:cNvPr>
              <p:cNvSpPr/>
              <p:nvPr/>
            </p:nvSpPr>
            <p:spPr>
              <a:xfrm>
                <a:off x="5948397" y="5256671"/>
                <a:ext cx="317500" cy="317500"/>
              </a:xfrm>
              <a:prstGeom prst="rect">
                <a:avLst/>
              </a:prstGeom>
              <a:solidFill>
                <a:srgbClr val="008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矩形 60">
                <a:extLst>
                  <a:ext uri="{FF2B5EF4-FFF2-40B4-BE49-F238E27FC236}">
                    <a16:creationId xmlns:a16="http://schemas.microsoft.com/office/drawing/2014/main" id="{71465539-F4BD-48C9-8CC9-44AE7B975869}"/>
                  </a:ext>
                </a:extLst>
              </p:cNvPr>
              <p:cNvSpPr/>
              <p:nvPr/>
            </p:nvSpPr>
            <p:spPr>
              <a:xfrm>
                <a:off x="7451436" y="5256671"/>
                <a:ext cx="317500" cy="317500"/>
              </a:xfrm>
              <a:prstGeom prst="rect">
                <a:avLst/>
              </a:prstGeom>
              <a:solidFill>
                <a:srgbClr val="C8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矩形 61">
                <a:extLst>
                  <a:ext uri="{FF2B5EF4-FFF2-40B4-BE49-F238E27FC236}">
                    <a16:creationId xmlns:a16="http://schemas.microsoft.com/office/drawing/2014/main" id="{85BCC709-E469-4948-B4D5-AF8897457737}"/>
                  </a:ext>
                </a:extLst>
              </p:cNvPr>
              <p:cNvSpPr/>
              <p:nvPr userDrawn="1"/>
            </p:nvSpPr>
            <p:spPr>
              <a:xfrm>
                <a:off x="2441313" y="5256671"/>
                <a:ext cx="317500" cy="317500"/>
              </a:xfrm>
              <a:prstGeom prst="rect">
                <a:avLst/>
              </a:prstGeom>
              <a:solidFill>
                <a:srgbClr val="BEE6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4" name="文字方塊 23">
            <a:extLst>
              <a:ext uri="{FF2B5EF4-FFF2-40B4-BE49-F238E27FC236}">
                <a16:creationId xmlns:a16="http://schemas.microsoft.com/office/drawing/2014/main" id="{4EB72046-7EFA-4D5B-9003-30F89B1D91A8}"/>
              </a:ext>
            </a:extLst>
          </p:cNvPr>
          <p:cNvSpPr txBox="1"/>
          <p:nvPr userDrawn="1"/>
        </p:nvSpPr>
        <p:spPr>
          <a:xfrm>
            <a:off x="116026" y="6478467"/>
            <a:ext cx="402674" cy="307777"/>
          </a:xfrm>
          <a:prstGeom prst="rect">
            <a:avLst/>
          </a:prstGeom>
          <a:noFill/>
        </p:spPr>
        <p:txBody>
          <a:bodyPr wrap="none" rtlCol="0">
            <a:spAutoFit/>
          </a:bodyPr>
          <a:lstStyle/>
          <a:p>
            <a:fld id="{823BD820-02AB-4111-88E2-98F36ECA9073}" type="slidenum">
              <a:rPr lang="en-US" sz="1400" smtClean="0"/>
              <a:t>‹#›</a:t>
            </a:fld>
            <a:endParaRPr lang="en-US" sz="1400"/>
          </a:p>
        </p:txBody>
      </p:sp>
      <p:sp>
        <p:nvSpPr>
          <p:cNvPr id="25" name="文字方塊 24">
            <a:extLst>
              <a:ext uri="{FF2B5EF4-FFF2-40B4-BE49-F238E27FC236}">
                <a16:creationId xmlns:a16="http://schemas.microsoft.com/office/drawing/2014/main" id="{E8C46C83-D634-4B86-88D9-5C8B6A41BF9F}"/>
              </a:ext>
            </a:extLst>
          </p:cNvPr>
          <p:cNvSpPr txBox="1"/>
          <p:nvPr userDrawn="1"/>
        </p:nvSpPr>
        <p:spPr>
          <a:xfrm>
            <a:off x="482266" y="6528265"/>
            <a:ext cx="1191352" cy="246221"/>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a:t>Delta Confidential</a:t>
            </a:r>
          </a:p>
        </p:txBody>
      </p:sp>
      <p:pic>
        <p:nvPicPr>
          <p:cNvPr id="23" name="圖片 22"/>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3440" y="6225871"/>
            <a:ext cx="1368000" cy="620345"/>
          </a:xfrm>
          <a:prstGeom prst="rect">
            <a:avLst/>
          </a:prstGeom>
        </p:spPr>
      </p:pic>
    </p:spTree>
    <p:extLst>
      <p:ext uri="{BB962C8B-B14F-4D97-AF65-F5344CB8AC3E}">
        <p14:creationId xmlns:p14="http://schemas.microsoft.com/office/powerpoint/2010/main" val="345991642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nding Page_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1">
            <a:extLst>
              <a:ext uri="{FF2B5EF4-FFF2-40B4-BE49-F238E27FC236}">
                <a16:creationId xmlns:a16="http://schemas.microsoft.com/office/drawing/2014/main" id="{5F44435C-4EDB-4AB4-AAD6-08BF8682BAAC}"/>
              </a:ext>
            </a:extLst>
          </p:cNvPr>
          <p:cNvSpPr>
            <a:spLocks noGrp="1"/>
          </p:cNvSpPr>
          <p:nvPr>
            <p:ph type="ctrTitle" hasCustomPrompt="1"/>
          </p:nvPr>
        </p:nvSpPr>
        <p:spPr>
          <a:xfrm>
            <a:off x="896647" y="1099372"/>
            <a:ext cx="9144000" cy="1864899"/>
          </a:xfrm>
        </p:spPr>
        <p:txBody>
          <a:bodyPr anchor="t">
            <a:normAutofit/>
          </a:bodyPr>
          <a:lstStyle>
            <a:lvl1pPr algn="l">
              <a:lnSpc>
                <a:spcPct val="110000"/>
              </a:lnSpc>
              <a:defRPr sz="4600" b="0">
                <a:solidFill>
                  <a:schemeClr val="tx1"/>
                </a:solidFill>
                <a:latin typeface="+mj-lt"/>
                <a:ea typeface="Verdana" panose="020B0604030504040204" pitchFamily="34" charset="0"/>
              </a:defRPr>
            </a:lvl1pPr>
          </a:lstStyle>
          <a:p>
            <a:r>
              <a:rPr lang="en-US" altLang="zh-TW" dirty="0"/>
              <a:t>Smarter. Greener. Together. </a:t>
            </a:r>
            <a:r>
              <a:rPr lang="en-US" dirty="0" smtClean="0"/>
              <a:t/>
            </a:r>
            <a:br>
              <a:rPr lang="en-US" dirty="0" smtClean="0"/>
            </a:br>
            <a:endParaRPr lang="en-US" dirty="0"/>
          </a:p>
        </p:txBody>
      </p:sp>
      <p:sp>
        <p:nvSpPr>
          <p:cNvPr id="6" name="文字版面配置區 4">
            <a:extLst>
              <a:ext uri="{FF2B5EF4-FFF2-40B4-BE49-F238E27FC236}">
                <a16:creationId xmlns:a16="http://schemas.microsoft.com/office/drawing/2014/main" id="{38C78CAC-0A95-4D70-9EAA-CE96A16F9E0A}"/>
              </a:ext>
            </a:extLst>
          </p:cNvPr>
          <p:cNvSpPr>
            <a:spLocks noGrp="1"/>
          </p:cNvSpPr>
          <p:nvPr>
            <p:ph type="body" sz="quarter" idx="12" hasCustomPrompt="1"/>
          </p:nvPr>
        </p:nvSpPr>
        <p:spPr>
          <a:xfrm>
            <a:off x="385370" y="60183"/>
            <a:ext cx="2133446" cy="380427"/>
          </a:xfrm>
        </p:spPr>
        <p:txBody>
          <a:bodyPr>
            <a:normAutofit/>
          </a:bodyPr>
          <a:lstStyle>
            <a:lvl1pPr marL="0" indent="0">
              <a:buNone/>
              <a:defRPr sz="1600">
                <a:solidFill>
                  <a:srgbClr val="0070C0"/>
                </a:solidFill>
              </a:defRPr>
            </a:lvl1pPr>
          </a:lstStyle>
          <a:p>
            <a:pPr lvl="0"/>
            <a:r>
              <a:rPr lang="en-US" altLang="zh-TW" dirty="0"/>
              <a:t>Ending </a:t>
            </a:r>
            <a:r>
              <a:rPr lang="en-US" altLang="zh-TW" dirty="0" err="1"/>
              <a:t>Page_White</a:t>
            </a:r>
            <a:endParaRPr lang="zh-TW" altLang="en-US" dirty="0"/>
          </a:p>
        </p:txBody>
      </p:sp>
    </p:spTree>
    <p:extLst>
      <p:ext uri="{BB962C8B-B14F-4D97-AF65-F5344CB8AC3E}">
        <p14:creationId xmlns:p14="http://schemas.microsoft.com/office/powerpoint/2010/main" val="32184892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ing Page_Image">
    <p:spTree>
      <p:nvGrpSpPr>
        <p:cNvPr id="1" name=""/>
        <p:cNvGrpSpPr/>
        <p:nvPr/>
      </p:nvGrpSpPr>
      <p:grpSpPr>
        <a:xfrm>
          <a:off x="0" y="0"/>
          <a:ext cx="0" cy="0"/>
          <a:chOff x="0" y="0"/>
          <a:chExt cx="0" cy="0"/>
        </a:xfrm>
      </p:grpSpPr>
      <p:sp>
        <p:nvSpPr>
          <p:cNvPr id="34" name="矩形 33">
            <a:extLst>
              <a:ext uri="{FF2B5EF4-FFF2-40B4-BE49-F238E27FC236}">
                <a16:creationId xmlns:a16="http://schemas.microsoft.com/office/drawing/2014/main" id="{3B392DE6-2AF2-4E28-AF03-1A4F3D15BEAE}"/>
              </a:ext>
            </a:extLst>
          </p:cNvPr>
          <p:cNvSpPr/>
          <p:nvPr userDrawn="1"/>
        </p:nvSpPr>
        <p:spPr>
          <a:xfrm>
            <a:off x="0"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53" name="矩形 52"/>
          <p:cNvSpPr/>
          <p:nvPr userDrawn="1"/>
        </p:nvSpPr>
        <p:spPr>
          <a:xfrm>
            <a:off x="0" y="-1"/>
            <a:ext cx="12192000" cy="4831883"/>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TW" altLang="en-US" dirty="0"/>
          </a:p>
        </p:txBody>
      </p:sp>
      <p:grpSp>
        <p:nvGrpSpPr>
          <p:cNvPr id="35" name="群組 34">
            <a:extLst>
              <a:ext uri="{FF2B5EF4-FFF2-40B4-BE49-F238E27FC236}">
                <a16:creationId xmlns:a16="http://schemas.microsoft.com/office/drawing/2014/main" id="{ABE8868F-CA4D-431A-BCA3-79708C4A93CC}"/>
              </a:ext>
            </a:extLst>
          </p:cNvPr>
          <p:cNvGrpSpPr/>
          <p:nvPr userDrawn="1"/>
        </p:nvGrpSpPr>
        <p:grpSpPr>
          <a:xfrm>
            <a:off x="0" y="7008895"/>
            <a:ext cx="10358581" cy="423333"/>
            <a:chOff x="0" y="5256671"/>
            <a:chExt cx="7768936" cy="317500"/>
          </a:xfrm>
        </p:grpSpPr>
        <p:grpSp>
          <p:nvGrpSpPr>
            <p:cNvPr id="36" name="群組 35">
              <a:extLst>
                <a:ext uri="{FF2B5EF4-FFF2-40B4-BE49-F238E27FC236}">
                  <a16:creationId xmlns:a16="http://schemas.microsoft.com/office/drawing/2014/main" id="{E5238164-92D2-4070-B189-8D969D4D4C1C}"/>
                </a:ext>
              </a:extLst>
            </p:cNvPr>
            <p:cNvGrpSpPr/>
            <p:nvPr userDrawn="1"/>
          </p:nvGrpSpPr>
          <p:grpSpPr>
            <a:xfrm>
              <a:off x="0" y="5256671"/>
              <a:ext cx="1321058" cy="317500"/>
              <a:chOff x="0" y="5256671"/>
              <a:chExt cx="1321058" cy="317500"/>
            </a:xfrm>
          </p:grpSpPr>
          <p:sp>
            <p:nvSpPr>
              <p:cNvPr id="49" name="矩形 48">
                <a:extLst>
                  <a:ext uri="{FF2B5EF4-FFF2-40B4-BE49-F238E27FC236}">
                    <a16:creationId xmlns:a16="http://schemas.microsoft.com/office/drawing/2014/main" id="{FD4CBB22-8F55-4813-A361-6B31616CEFC5}"/>
                  </a:ext>
                </a:extLst>
              </p:cNvPr>
              <p:cNvSpPr/>
              <p:nvPr/>
            </p:nvSpPr>
            <p:spPr>
              <a:xfrm>
                <a:off x="0" y="5256671"/>
                <a:ext cx="317500" cy="317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0" name="矩形 49">
                <a:extLst>
                  <a:ext uri="{FF2B5EF4-FFF2-40B4-BE49-F238E27FC236}">
                    <a16:creationId xmlns:a16="http://schemas.microsoft.com/office/drawing/2014/main" id="{9AE6129C-E538-40C6-95CE-8D689DA806C3}"/>
                  </a:ext>
                </a:extLst>
              </p:cNvPr>
              <p:cNvSpPr/>
              <p:nvPr userDrawn="1"/>
            </p:nvSpPr>
            <p:spPr>
              <a:xfrm>
                <a:off x="501779" y="5256671"/>
                <a:ext cx="317500" cy="31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 name="矩形 50">
                <a:extLst>
                  <a:ext uri="{FF2B5EF4-FFF2-40B4-BE49-F238E27FC236}">
                    <a16:creationId xmlns:a16="http://schemas.microsoft.com/office/drawing/2014/main" id="{B42DF3C8-6F17-4F9B-8224-82E6BF529D75}"/>
                  </a:ext>
                </a:extLst>
              </p:cNvPr>
              <p:cNvSpPr/>
              <p:nvPr userDrawn="1"/>
            </p:nvSpPr>
            <p:spPr>
              <a:xfrm>
                <a:off x="1003558" y="5256671"/>
                <a:ext cx="317500" cy="317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37" name="群組 36">
              <a:extLst>
                <a:ext uri="{FF2B5EF4-FFF2-40B4-BE49-F238E27FC236}">
                  <a16:creationId xmlns:a16="http://schemas.microsoft.com/office/drawing/2014/main" id="{CA03870D-CA4E-4A68-B643-C828AB156380}"/>
                </a:ext>
              </a:extLst>
            </p:cNvPr>
            <p:cNvGrpSpPr/>
            <p:nvPr userDrawn="1"/>
          </p:nvGrpSpPr>
          <p:grpSpPr>
            <a:xfrm>
              <a:off x="2441313" y="5256671"/>
              <a:ext cx="5327623" cy="317500"/>
              <a:chOff x="2441313" y="5256671"/>
              <a:chExt cx="5327623" cy="317500"/>
            </a:xfrm>
          </p:grpSpPr>
          <p:sp>
            <p:nvSpPr>
              <p:cNvPr id="38" name="矩形 37">
                <a:extLst>
                  <a:ext uri="{FF2B5EF4-FFF2-40B4-BE49-F238E27FC236}">
                    <a16:creationId xmlns:a16="http://schemas.microsoft.com/office/drawing/2014/main" id="{204627FC-9E22-4DF5-9620-E588D5B1D754}"/>
                  </a:ext>
                </a:extLst>
              </p:cNvPr>
              <p:cNvSpPr/>
              <p:nvPr/>
            </p:nvSpPr>
            <p:spPr>
              <a:xfrm>
                <a:off x="3944349" y="5256671"/>
                <a:ext cx="317500" cy="317500"/>
              </a:xfrm>
              <a:prstGeom prst="rect">
                <a:avLst/>
              </a:prstGeom>
              <a:solidFill>
                <a:srgbClr val="96E6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9" name="矩形 38">
                <a:extLst>
                  <a:ext uri="{FF2B5EF4-FFF2-40B4-BE49-F238E27FC236}">
                    <a16:creationId xmlns:a16="http://schemas.microsoft.com/office/drawing/2014/main" id="{9FFB4E0B-7913-4DBA-B9BC-22815DD1E9F5}"/>
                  </a:ext>
                </a:extLst>
              </p:cNvPr>
              <p:cNvSpPr/>
              <p:nvPr/>
            </p:nvSpPr>
            <p:spPr>
              <a:xfrm>
                <a:off x="4946373" y="5256671"/>
                <a:ext cx="317500" cy="317500"/>
              </a:xfrm>
              <a:prstGeom prst="rect">
                <a:avLst/>
              </a:prstGeom>
              <a:solidFill>
                <a:srgbClr val="E6F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矩形 39">
                <a:extLst>
                  <a:ext uri="{FF2B5EF4-FFF2-40B4-BE49-F238E27FC236}">
                    <a16:creationId xmlns:a16="http://schemas.microsoft.com/office/drawing/2014/main" id="{2E6EA7B8-B405-4A2B-8F6C-66644CA26469}"/>
                  </a:ext>
                </a:extLst>
              </p:cNvPr>
              <p:cNvSpPr/>
              <p:nvPr/>
            </p:nvSpPr>
            <p:spPr>
              <a:xfrm>
                <a:off x="6449409" y="5256671"/>
                <a:ext cx="317500" cy="317500"/>
              </a:xfrm>
              <a:prstGeom prst="rect">
                <a:avLst/>
              </a:prstGeom>
              <a:solidFill>
                <a:srgbClr val="FFDC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矩形 40">
                <a:extLst>
                  <a:ext uri="{FF2B5EF4-FFF2-40B4-BE49-F238E27FC236}">
                    <a16:creationId xmlns:a16="http://schemas.microsoft.com/office/drawing/2014/main" id="{531D023A-8171-4D62-AD85-A3E51BEECBCA}"/>
                  </a:ext>
                </a:extLst>
              </p:cNvPr>
              <p:cNvSpPr/>
              <p:nvPr/>
            </p:nvSpPr>
            <p:spPr>
              <a:xfrm>
                <a:off x="2942325" y="5256671"/>
                <a:ext cx="317500" cy="317500"/>
              </a:xfrm>
              <a:prstGeom prst="rect">
                <a:avLst/>
              </a:prstGeom>
              <a:solidFill>
                <a:srgbClr val="1E50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矩形 41">
                <a:extLst>
                  <a:ext uri="{FF2B5EF4-FFF2-40B4-BE49-F238E27FC236}">
                    <a16:creationId xmlns:a16="http://schemas.microsoft.com/office/drawing/2014/main" id="{B8F6B22F-DD93-4EC4-8E97-7E5A61686F3E}"/>
                  </a:ext>
                </a:extLst>
              </p:cNvPr>
              <p:cNvSpPr/>
              <p:nvPr/>
            </p:nvSpPr>
            <p:spPr>
              <a:xfrm>
                <a:off x="4445361" y="5256671"/>
                <a:ext cx="317500" cy="317500"/>
              </a:xfrm>
              <a:prstGeom prst="rect">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3" name="矩形 42">
                <a:extLst>
                  <a:ext uri="{FF2B5EF4-FFF2-40B4-BE49-F238E27FC236}">
                    <a16:creationId xmlns:a16="http://schemas.microsoft.com/office/drawing/2014/main" id="{28833C97-6D6E-40FC-976A-CF4C2B0848D9}"/>
                  </a:ext>
                </a:extLst>
              </p:cNvPr>
              <p:cNvSpPr/>
              <p:nvPr/>
            </p:nvSpPr>
            <p:spPr>
              <a:xfrm>
                <a:off x="5447385" y="5256671"/>
                <a:ext cx="317500" cy="317500"/>
              </a:xfrm>
              <a:prstGeom prst="rect">
                <a:avLst/>
              </a:prstGeom>
              <a:solidFill>
                <a:srgbClr val="00B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4" name="矩形 43">
                <a:extLst>
                  <a:ext uri="{FF2B5EF4-FFF2-40B4-BE49-F238E27FC236}">
                    <a16:creationId xmlns:a16="http://schemas.microsoft.com/office/drawing/2014/main" id="{ED3716C8-CA0D-4806-A013-3F0E791C886C}"/>
                  </a:ext>
                </a:extLst>
              </p:cNvPr>
              <p:cNvSpPr/>
              <p:nvPr/>
            </p:nvSpPr>
            <p:spPr>
              <a:xfrm>
                <a:off x="6950421" y="5256671"/>
                <a:ext cx="317500" cy="317500"/>
              </a:xfrm>
              <a:prstGeom prst="rect">
                <a:avLst/>
              </a:prstGeom>
              <a:solidFill>
                <a:srgbClr val="FFA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5" name="矩形 44">
                <a:extLst>
                  <a:ext uri="{FF2B5EF4-FFF2-40B4-BE49-F238E27FC236}">
                    <a16:creationId xmlns:a16="http://schemas.microsoft.com/office/drawing/2014/main" id="{EB57F906-7144-4062-914D-703110CC17BF}"/>
                  </a:ext>
                </a:extLst>
              </p:cNvPr>
              <p:cNvSpPr/>
              <p:nvPr/>
            </p:nvSpPr>
            <p:spPr>
              <a:xfrm>
                <a:off x="3443337" y="5256671"/>
                <a:ext cx="317500" cy="317500"/>
              </a:xfrm>
              <a:prstGeom prst="rect">
                <a:avLst/>
              </a:prstGeom>
              <a:solidFill>
                <a:srgbClr val="0028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6" name="矩形 45">
                <a:extLst>
                  <a:ext uri="{FF2B5EF4-FFF2-40B4-BE49-F238E27FC236}">
                    <a16:creationId xmlns:a16="http://schemas.microsoft.com/office/drawing/2014/main" id="{09D68DFB-0813-4C3A-8CE7-03C842C11ED7}"/>
                  </a:ext>
                </a:extLst>
              </p:cNvPr>
              <p:cNvSpPr/>
              <p:nvPr/>
            </p:nvSpPr>
            <p:spPr>
              <a:xfrm>
                <a:off x="5948397" y="5256671"/>
                <a:ext cx="317500" cy="317500"/>
              </a:xfrm>
              <a:prstGeom prst="rect">
                <a:avLst/>
              </a:prstGeom>
              <a:solidFill>
                <a:srgbClr val="008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矩形 46">
                <a:extLst>
                  <a:ext uri="{FF2B5EF4-FFF2-40B4-BE49-F238E27FC236}">
                    <a16:creationId xmlns:a16="http://schemas.microsoft.com/office/drawing/2014/main" id="{AE8DE291-898F-4470-A37E-2D3C217EDD29}"/>
                  </a:ext>
                </a:extLst>
              </p:cNvPr>
              <p:cNvSpPr/>
              <p:nvPr/>
            </p:nvSpPr>
            <p:spPr>
              <a:xfrm>
                <a:off x="7451436" y="5256671"/>
                <a:ext cx="317500" cy="317500"/>
              </a:xfrm>
              <a:prstGeom prst="rect">
                <a:avLst/>
              </a:prstGeom>
              <a:solidFill>
                <a:srgbClr val="C8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8" name="矩形 47">
                <a:extLst>
                  <a:ext uri="{FF2B5EF4-FFF2-40B4-BE49-F238E27FC236}">
                    <a16:creationId xmlns:a16="http://schemas.microsoft.com/office/drawing/2014/main" id="{37A1C886-D4A7-40F8-BEDF-DE906366403B}"/>
                  </a:ext>
                </a:extLst>
              </p:cNvPr>
              <p:cNvSpPr/>
              <p:nvPr userDrawn="1"/>
            </p:nvSpPr>
            <p:spPr>
              <a:xfrm>
                <a:off x="2441313" y="5256671"/>
                <a:ext cx="317500" cy="317500"/>
              </a:xfrm>
              <a:prstGeom prst="rect">
                <a:avLst/>
              </a:prstGeom>
              <a:solidFill>
                <a:srgbClr val="BEE6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2" name="標題 1">
            <a:extLst>
              <a:ext uri="{FF2B5EF4-FFF2-40B4-BE49-F238E27FC236}">
                <a16:creationId xmlns:a16="http://schemas.microsoft.com/office/drawing/2014/main" id="{9FF8E5F9-3E27-4FB9-9E7F-AA69CBB722EF}"/>
              </a:ext>
            </a:extLst>
          </p:cNvPr>
          <p:cNvSpPr txBox="1">
            <a:spLocks/>
          </p:cNvSpPr>
          <p:nvPr userDrawn="1"/>
        </p:nvSpPr>
        <p:spPr>
          <a:xfrm>
            <a:off x="376089" y="5152426"/>
            <a:ext cx="9144000" cy="1212111"/>
          </a:xfrm>
          <a:prstGeom prst="rect">
            <a:avLst/>
          </a:prstGeom>
        </p:spPr>
        <p:txBody>
          <a:bodyPr/>
          <a:lstStyle>
            <a:lvl1pPr algn="ctr" defTabSz="914377" rtl="0" eaLnBrk="1" latinLnBrk="0" hangingPunct="1">
              <a:lnSpc>
                <a:spcPct val="90000"/>
              </a:lnSpc>
              <a:spcBef>
                <a:spcPct val="0"/>
              </a:spcBef>
              <a:buNone/>
              <a:defRPr sz="3200" b="1" kern="1200">
                <a:solidFill>
                  <a:schemeClr val="tx2"/>
                </a:solidFill>
                <a:latin typeface="+mj-lt"/>
                <a:ea typeface="+mj-ea"/>
                <a:cs typeface="+mj-cs"/>
              </a:defRPr>
            </a:lvl1pPr>
          </a:lstStyle>
          <a:p>
            <a:pPr algn="l"/>
            <a:r>
              <a:rPr lang="en-US" altLang="zh-TW" sz="4400" b="0" dirty="0" smtClean="0">
                <a:solidFill>
                  <a:schemeClr val="tx1"/>
                </a:solidFill>
                <a:latin typeface="+mn-lt"/>
              </a:rPr>
              <a:t>Smarter. Greener. Together. </a:t>
            </a:r>
            <a:br>
              <a:rPr lang="en-US" altLang="zh-TW" sz="4400" b="0" dirty="0" smtClean="0">
                <a:solidFill>
                  <a:schemeClr val="tx1"/>
                </a:solidFill>
                <a:latin typeface="+mn-lt"/>
              </a:rPr>
            </a:br>
            <a:endParaRPr lang="en-US" sz="4400" b="0" dirty="0">
              <a:solidFill>
                <a:schemeClr val="tx1"/>
              </a:solidFill>
              <a:latin typeface="+mn-lt"/>
            </a:endParaRPr>
          </a:p>
        </p:txBody>
      </p:sp>
      <p:pic>
        <p:nvPicPr>
          <p:cNvPr id="23" name="圖片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75101" y="5475968"/>
            <a:ext cx="2814118" cy="1276115"/>
          </a:xfrm>
          <a:prstGeom prst="rect">
            <a:avLst/>
          </a:prstGeom>
        </p:spPr>
      </p:pic>
      <p:sp>
        <p:nvSpPr>
          <p:cNvPr id="55" name="圖片版面配置區 6">
            <a:extLst>
              <a:ext uri="{FF2B5EF4-FFF2-40B4-BE49-F238E27FC236}">
                <a16:creationId xmlns:a16="http://schemas.microsoft.com/office/drawing/2014/main" id="{BEC39B5C-7A19-45E5-87B6-A4D4ACE91330}"/>
              </a:ext>
            </a:extLst>
          </p:cNvPr>
          <p:cNvSpPr>
            <a:spLocks noGrp="1"/>
          </p:cNvSpPr>
          <p:nvPr>
            <p:ph type="pic" sz="quarter" idx="11" hasCustomPrompt="1"/>
          </p:nvPr>
        </p:nvSpPr>
        <p:spPr>
          <a:xfrm>
            <a:off x="-1588" y="-12701"/>
            <a:ext cx="12192001" cy="4713938"/>
          </a:xfrm>
        </p:spPr>
        <p:txBody>
          <a:bodyPr/>
          <a:lstStyle>
            <a:lvl1pPr marL="0" indent="0">
              <a:lnSpc>
                <a:spcPct val="100000"/>
              </a:lnSpc>
              <a:buNone/>
              <a:defRPr sz="1600">
                <a:solidFill>
                  <a:srgbClr val="0070C0"/>
                </a:solidFill>
              </a:defRPr>
            </a:lvl1pPr>
          </a:lstStyle>
          <a:p>
            <a:r>
              <a:rPr lang="en-US" altLang="zh-TW" dirty="0"/>
              <a:t>     Ending </a:t>
            </a:r>
            <a:r>
              <a:rPr lang="en-US" altLang="zh-TW" dirty="0" err="1"/>
              <a:t>Page_Image</a:t>
            </a:r>
            <a:r>
              <a:rPr lang="en-US" altLang="zh-TW" dirty="0"/>
              <a:t>: </a:t>
            </a:r>
            <a:br>
              <a:rPr lang="en-US" altLang="zh-TW" dirty="0"/>
            </a:br>
            <a:r>
              <a:rPr lang="en-US" altLang="zh-TW" dirty="0"/>
              <a:t>      A corporate-level, sector-level or product-level brand communication imagery can be applied in this gray area.</a:t>
            </a:r>
          </a:p>
          <a:p>
            <a:endParaRPr lang="zh-TW" altLang="en-US" dirty="0"/>
          </a:p>
        </p:txBody>
      </p:sp>
      <p:grpSp>
        <p:nvGrpSpPr>
          <p:cNvPr id="5" name="群組 4"/>
          <p:cNvGrpSpPr/>
          <p:nvPr userDrawn="1"/>
        </p:nvGrpSpPr>
        <p:grpSpPr>
          <a:xfrm>
            <a:off x="-1200" y="4701237"/>
            <a:ext cx="12193200" cy="144000"/>
            <a:chOff x="22799" y="4912990"/>
            <a:chExt cx="12193200" cy="144000"/>
          </a:xfrm>
        </p:grpSpPr>
        <p:sp>
          <p:nvSpPr>
            <p:cNvPr id="2" name="矩形 1"/>
            <p:cNvSpPr/>
            <p:nvPr userDrawn="1"/>
          </p:nvSpPr>
          <p:spPr>
            <a:xfrm>
              <a:off x="22799" y="4912990"/>
              <a:ext cx="121932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userDrawn="1"/>
          </p:nvSpPr>
          <p:spPr>
            <a:xfrm>
              <a:off x="9767999" y="4912990"/>
              <a:ext cx="2448000" cy="144000"/>
            </a:xfrm>
            <a:prstGeom prst="rect">
              <a:avLst/>
            </a:prstGeom>
            <a:solidFill>
              <a:srgbClr val="B9EB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矩形 51"/>
            <p:cNvSpPr/>
            <p:nvPr userDrawn="1"/>
          </p:nvSpPr>
          <p:spPr>
            <a:xfrm>
              <a:off x="7323672" y="4912990"/>
              <a:ext cx="2448000" cy="144000"/>
            </a:xfrm>
            <a:prstGeom prst="rect">
              <a:avLst/>
            </a:prstGeom>
            <a:solidFill>
              <a:srgbClr val="64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210056132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Zwei Inhalte">
    <p:spTree>
      <p:nvGrpSpPr>
        <p:cNvPr id="1" name=""/>
        <p:cNvGrpSpPr/>
        <p:nvPr/>
      </p:nvGrpSpPr>
      <p:grpSpPr>
        <a:xfrm>
          <a:off x="0" y="0"/>
          <a:ext cx="0" cy="0"/>
          <a:chOff x="0" y="0"/>
          <a:chExt cx="0" cy="0"/>
        </a:xfrm>
      </p:grpSpPr>
      <p:pic>
        <p:nvPicPr>
          <p:cNvPr id="5" name="Picture 5" descr="delta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986" y="333375"/>
            <a:ext cx="186201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Inhaltsplatzhalter 2"/>
          <p:cNvSpPr>
            <a:spLocks noGrp="1"/>
          </p:cNvSpPr>
          <p:nvPr>
            <p:ph sz="half" idx="1"/>
          </p:nvPr>
        </p:nvSpPr>
        <p:spPr>
          <a:xfrm>
            <a:off x="380960" y="1446218"/>
            <a:ext cx="5451269" cy="4411675"/>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smtClean="0"/>
          </a:p>
        </p:txBody>
      </p:sp>
      <p:sp>
        <p:nvSpPr>
          <p:cNvPr id="11" name="Inhaltsplatzhalter 2"/>
          <p:cNvSpPr>
            <a:spLocks noGrp="1"/>
          </p:cNvSpPr>
          <p:nvPr>
            <p:ph sz="half" idx="14"/>
          </p:nvPr>
        </p:nvSpPr>
        <p:spPr>
          <a:xfrm>
            <a:off x="6137029" y="1446218"/>
            <a:ext cx="5498164" cy="4411675"/>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smtClean="0"/>
          </a:p>
        </p:txBody>
      </p:sp>
      <p:sp>
        <p:nvSpPr>
          <p:cNvPr id="7" name="Title Placeholder 19"/>
          <p:cNvSpPr>
            <a:spLocks noGrp="1"/>
          </p:cNvSpPr>
          <p:nvPr>
            <p:ph type="title"/>
          </p:nvPr>
        </p:nvSpPr>
        <p:spPr>
          <a:xfrm>
            <a:off x="2842823" y="214290"/>
            <a:ext cx="8792369" cy="857256"/>
          </a:xfrm>
          <a:prstGeom prst="rect">
            <a:avLst/>
          </a:prstGeom>
        </p:spPr>
        <p:txBody>
          <a:bodyPr rtlCol="0">
            <a:normAutofit/>
          </a:bodyPr>
          <a:lstStyle/>
          <a:p>
            <a:r>
              <a:rPr lang="de-DE" smtClean="0"/>
              <a:t>Titelmasterformat durch Klicken bearbeiten</a:t>
            </a:r>
            <a:endParaRPr lang="en-US" dirty="0"/>
          </a:p>
        </p:txBody>
      </p:sp>
      <p:sp>
        <p:nvSpPr>
          <p:cNvPr id="6" name="Foliennummernplatzhalter 5"/>
          <p:cNvSpPr>
            <a:spLocks noGrp="1"/>
          </p:cNvSpPr>
          <p:nvPr>
            <p:ph type="sldNum" sz="quarter" idx="15"/>
          </p:nvPr>
        </p:nvSpPr>
        <p:spPr/>
        <p:txBody>
          <a:bodyPr/>
          <a:lstStyle>
            <a:lvl1pPr>
              <a:defRPr/>
            </a:lvl1pPr>
          </a:lstStyle>
          <a:p>
            <a:fld id="{1259768A-480B-4BB9-9B8A-F3D4D0D7347F}" type="slidenum">
              <a:rPr lang="en-US" altLang="de-DE"/>
              <a:pPr/>
              <a:t>‹#›</a:t>
            </a:fld>
            <a:endParaRPr lang="en-US" altLang="de-DE"/>
          </a:p>
        </p:txBody>
      </p:sp>
    </p:spTree>
    <p:extLst>
      <p:ext uri="{BB962C8B-B14F-4D97-AF65-F5344CB8AC3E}">
        <p14:creationId xmlns:p14="http://schemas.microsoft.com/office/powerpoint/2010/main" val="379916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9584B288-D41F-4145-A1C0-E0281E1E2461}"/>
              </a:ext>
            </a:extLst>
          </p:cNvPr>
          <p:cNvSpPr>
            <a:spLocks noGrp="1"/>
          </p:cNvSpPr>
          <p:nvPr>
            <p:ph type="title"/>
          </p:nvPr>
        </p:nvSpPr>
        <p:spPr>
          <a:xfrm>
            <a:off x="406400" y="440356"/>
            <a:ext cx="11379200" cy="679396"/>
          </a:xfrm>
          <a:prstGeom prst="rect">
            <a:avLst/>
          </a:prstGeom>
        </p:spPr>
        <p:txBody>
          <a:bodyPr vert="horz" lIns="0" tIns="45720" rIns="0" bIns="45720" rtlCol="0" anchor="t">
            <a:normAutofit/>
          </a:bodyPr>
          <a:lstStyle/>
          <a:p>
            <a:r>
              <a:rPr lang="en-US" altLang="zh-TW" dirty="0"/>
              <a:t>Page Title Goes Here </a:t>
            </a:r>
            <a:r>
              <a:rPr lang="en-US" altLang="zh-TW" dirty="0" smtClean="0"/>
              <a:t>(32pt</a:t>
            </a:r>
            <a:r>
              <a:rPr lang="en-US" altLang="zh-TW" dirty="0"/>
              <a:t>)</a:t>
            </a:r>
            <a:endParaRPr lang="en-US" dirty="0"/>
          </a:p>
        </p:txBody>
      </p:sp>
      <p:sp>
        <p:nvSpPr>
          <p:cNvPr id="3" name="文字版面配置區 2">
            <a:extLst>
              <a:ext uri="{FF2B5EF4-FFF2-40B4-BE49-F238E27FC236}">
                <a16:creationId xmlns:a16="http://schemas.microsoft.com/office/drawing/2014/main" id="{23BE7FFB-6DD4-4C49-91B1-9DC75DF6EC07}"/>
              </a:ext>
            </a:extLst>
          </p:cNvPr>
          <p:cNvSpPr>
            <a:spLocks noGrp="1"/>
          </p:cNvSpPr>
          <p:nvPr>
            <p:ph type="body" idx="1"/>
          </p:nvPr>
        </p:nvSpPr>
        <p:spPr>
          <a:xfrm>
            <a:off x="406400" y="1170462"/>
            <a:ext cx="11379200" cy="4669631"/>
          </a:xfrm>
          <a:prstGeom prst="rect">
            <a:avLst/>
          </a:prstGeom>
        </p:spPr>
        <p:txBody>
          <a:bodyPr vert="horz" lIns="0" tIns="45720" rIns="0" bIns="45720" rtlCol="0">
            <a:normAutofit/>
          </a:bodyPr>
          <a:lstStyle/>
          <a:p>
            <a:pPr lvl="0"/>
            <a:r>
              <a:rPr lang="en-US" altLang="zh-TW" dirty="0"/>
              <a:t>Content goes here </a:t>
            </a:r>
            <a:r>
              <a:rPr lang="en-US" altLang="zh-TW" dirty="0" smtClean="0"/>
              <a:t>(24pt</a:t>
            </a:r>
            <a:r>
              <a:rPr lang="en-US" altLang="zh-TW" dirty="0"/>
              <a:t>)</a:t>
            </a:r>
            <a:endParaRPr lang="en-US" dirty="0"/>
          </a:p>
        </p:txBody>
      </p:sp>
      <p:sp>
        <p:nvSpPr>
          <p:cNvPr id="4" name="日期版面配置區 3">
            <a:extLst>
              <a:ext uri="{FF2B5EF4-FFF2-40B4-BE49-F238E27FC236}">
                <a16:creationId xmlns:a16="http://schemas.microsoft.com/office/drawing/2014/main" id="{1BBD7ECA-A67F-4BFF-9619-0DDD6E5A9229}"/>
              </a:ext>
            </a:extLst>
          </p:cNvPr>
          <p:cNvSpPr>
            <a:spLocks noGrp="1"/>
          </p:cNvSpPr>
          <p:nvPr>
            <p:ph type="dt" sz="half" idx="2"/>
          </p:nvPr>
        </p:nvSpPr>
        <p:spPr>
          <a:xfrm>
            <a:off x="6096000" y="6176267"/>
            <a:ext cx="2743200" cy="422101"/>
          </a:xfrm>
          <a:prstGeom prst="rect">
            <a:avLst/>
          </a:prstGeom>
        </p:spPr>
        <p:txBody>
          <a:bodyPr vert="horz" lIns="91440" tIns="45720" rIns="91440" bIns="45720" rtlCol="0" anchor="ctr"/>
          <a:lstStyle>
            <a:lvl1pPr algn="l">
              <a:defRPr sz="1200">
                <a:solidFill>
                  <a:schemeClr val="tx1"/>
                </a:solidFill>
              </a:defRPr>
            </a:lvl1pPr>
          </a:lstStyle>
          <a:p>
            <a:r>
              <a:rPr lang="en-US" dirty="0"/>
              <a:t>MM/DD/YYYY</a:t>
            </a:r>
          </a:p>
        </p:txBody>
      </p:sp>
      <p:sp>
        <p:nvSpPr>
          <p:cNvPr id="5" name="頁尾版面配置區 4">
            <a:extLst>
              <a:ext uri="{FF2B5EF4-FFF2-40B4-BE49-F238E27FC236}">
                <a16:creationId xmlns:a16="http://schemas.microsoft.com/office/drawing/2014/main" id="{989C03B7-7699-4072-AC6D-A339A44A7047}"/>
              </a:ext>
            </a:extLst>
          </p:cNvPr>
          <p:cNvSpPr>
            <a:spLocks noGrp="1"/>
          </p:cNvSpPr>
          <p:nvPr>
            <p:ph type="ftr" sz="quarter" idx="3"/>
          </p:nvPr>
        </p:nvSpPr>
        <p:spPr>
          <a:xfrm>
            <a:off x="843611" y="6191967"/>
            <a:ext cx="4114800" cy="437428"/>
          </a:xfrm>
          <a:prstGeom prst="rect">
            <a:avLst/>
          </a:prstGeom>
        </p:spPr>
        <p:txBody>
          <a:bodyPr vert="horz" lIns="91440" tIns="45720" rIns="91440" bIns="45720" rtlCol="0" anchor="ctr"/>
          <a:lstStyle>
            <a:lvl1pPr algn="l">
              <a:defRPr sz="1200" u="none">
                <a:solidFill>
                  <a:schemeClr val="tx1"/>
                </a:solidFill>
              </a:defRPr>
            </a:lvl1pPr>
          </a:lstStyle>
          <a:p>
            <a:r>
              <a:rPr lang="en-US" dirty="0"/>
              <a:t>Presenter Name</a:t>
            </a:r>
          </a:p>
        </p:txBody>
      </p:sp>
      <p:sp>
        <p:nvSpPr>
          <p:cNvPr id="6" name="投影片編號版面配置區 5">
            <a:extLst>
              <a:ext uri="{FF2B5EF4-FFF2-40B4-BE49-F238E27FC236}">
                <a16:creationId xmlns:a16="http://schemas.microsoft.com/office/drawing/2014/main" id="{9AC81264-E3A8-4919-AA46-612C30BB1B99}"/>
              </a:ext>
            </a:extLst>
          </p:cNvPr>
          <p:cNvSpPr>
            <a:spLocks noGrp="1"/>
          </p:cNvSpPr>
          <p:nvPr>
            <p:ph type="sldNum" sz="quarter" idx="4"/>
          </p:nvPr>
        </p:nvSpPr>
        <p:spPr>
          <a:xfrm>
            <a:off x="406402" y="6191968"/>
            <a:ext cx="401121" cy="422589"/>
          </a:xfrm>
          <a:prstGeom prst="rect">
            <a:avLst/>
          </a:prstGeom>
        </p:spPr>
        <p:txBody>
          <a:bodyPr vert="horz" lIns="91440" tIns="45720" rIns="91440" bIns="45720" rtlCol="0" anchor="ctr"/>
          <a:lstStyle>
            <a:lvl1pPr algn="l">
              <a:defRPr sz="1200">
                <a:solidFill>
                  <a:schemeClr val="tx1"/>
                </a:solidFill>
              </a:defRPr>
            </a:lvl1pPr>
          </a:lstStyle>
          <a:p>
            <a:fld id="{81BD21A8-5E88-4AE4-993C-2D76760CAD3D}" type="slidenum">
              <a:rPr lang="en-US" smtClean="0"/>
              <a:pPr/>
              <a:t>‹#›</a:t>
            </a:fld>
            <a:endParaRPr lang="en-US"/>
          </a:p>
        </p:txBody>
      </p:sp>
    </p:spTree>
    <p:extLst>
      <p:ext uri="{BB962C8B-B14F-4D97-AF65-F5344CB8AC3E}">
        <p14:creationId xmlns:p14="http://schemas.microsoft.com/office/powerpoint/2010/main" val="2100293352"/>
      </p:ext>
    </p:extLst>
  </p:cSld>
  <p:clrMap bg1="lt1" tx1="dk1" bg2="lt2" tx2="dk2" accent1="accent1" accent2="accent2" accent3="accent3" accent4="accent4" accent5="accent5" accent6="accent6" hlink="hlink" folHlink="folHlink"/>
  <p:sldLayoutIdLst>
    <p:sldLayoutId id="2147483735" r:id="rId1"/>
    <p:sldLayoutId id="2147483742" r:id="rId2"/>
    <p:sldLayoutId id="2147483741" r:id="rId3"/>
    <p:sldLayoutId id="2147483737" r:id="rId4"/>
    <p:sldLayoutId id="2147483738" r:id="rId5"/>
    <p:sldLayoutId id="2147483740" r:id="rId6"/>
    <p:sldLayoutId id="2147483739" r:id="rId7"/>
    <p:sldLayoutId id="2147483743" r:id="rId8"/>
  </p:sldLayoutIdLst>
  <p:timing>
    <p:tnLst>
      <p:par>
        <p:cTn id="1" dur="indefinite" restart="never" nodeType="tmRoot"/>
      </p:par>
    </p:tnLst>
  </p:timing>
  <p:hf hdr="0"/>
  <p:txStyles>
    <p:titleStyle>
      <a:lvl1pPr algn="ctr" defTabSz="914377" rtl="0" eaLnBrk="1" latinLnBrk="0" hangingPunct="1">
        <a:lnSpc>
          <a:spcPct val="90000"/>
        </a:lnSpc>
        <a:spcBef>
          <a:spcPct val="0"/>
        </a:spcBef>
        <a:buNone/>
        <a:defRPr sz="3200" b="1" kern="1200">
          <a:solidFill>
            <a:schemeClr val="tx2"/>
          </a:solidFill>
          <a:latin typeface="+mj-lt"/>
          <a:ea typeface="+mj-ea"/>
          <a:cs typeface="+mj-cs"/>
        </a:defRPr>
      </a:lvl1pPr>
    </p:titleStyle>
    <p:bodyStyle>
      <a:lvl1pPr marL="228594" indent="-228594" algn="l" defTabSz="914377" rtl="0" eaLnBrk="1" latinLnBrk="0" hangingPunct="1">
        <a:lnSpc>
          <a:spcPct val="90000"/>
        </a:lnSpc>
        <a:spcBef>
          <a:spcPts val="1000"/>
        </a:spcBef>
        <a:buClr>
          <a:schemeClr val="tx2"/>
        </a:buClr>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chemeClr val="tx2"/>
        </a:buClr>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chemeClr val="tx2"/>
        </a:buClr>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3FF19-6AE0-40E2-A551-EE30A5D33A8F}"/>
              </a:ext>
            </a:extLst>
          </p:cNvPr>
          <p:cNvSpPr>
            <a:spLocks noGrp="1"/>
          </p:cNvSpPr>
          <p:nvPr>
            <p:ph type="ctrTitle"/>
          </p:nvPr>
        </p:nvSpPr>
        <p:spPr>
          <a:xfrm>
            <a:off x="896647" y="1133836"/>
            <a:ext cx="9144000" cy="1864899"/>
          </a:xfrm>
        </p:spPr>
        <p:txBody>
          <a:bodyPr>
            <a:normAutofit/>
          </a:bodyPr>
          <a:lstStyle/>
          <a:p>
            <a:r>
              <a:rPr lang="en-US" dirty="0" smtClean="0">
                <a:solidFill>
                  <a:schemeClr val="tx2">
                    <a:lumMod val="75000"/>
                  </a:schemeClr>
                </a:solidFill>
              </a:rPr>
              <a:t>SIP Integration</a:t>
            </a:r>
            <a:endParaRPr lang="en-US" dirty="0">
              <a:solidFill>
                <a:schemeClr val="tx2">
                  <a:lumMod val="75000"/>
                </a:schemeClr>
              </a:solidFill>
            </a:endParaRPr>
          </a:p>
        </p:txBody>
      </p:sp>
      <p:sp>
        <p:nvSpPr>
          <p:cNvPr id="9" name="頁尾版面配置區 2"/>
          <p:cNvSpPr>
            <a:spLocks noGrp="1"/>
          </p:cNvSpPr>
          <p:nvPr>
            <p:ph type="ftr" sz="quarter" idx="3"/>
          </p:nvPr>
        </p:nvSpPr>
        <p:spPr>
          <a:xfrm>
            <a:off x="838897" y="5333736"/>
            <a:ext cx="4114800" cy="365125"/>
          </a:xfrm>
        </p:spPr>
        <p:txBody>
          <a:bodyPr/>
          <a:lstStyle/>
          <a:p>
            <a:r>
              <a:rPr lang="en-US" dirty="0" err="1" smtClean="0"/>
              <a:t>Keshavan</a:t>
            </a:r>
            <a:r>
              <a:rPr lang="en-US" dirty="0" smtClean="0"/>
              <a:t> A</a:t>
            </a:r>
            <a:endParaRPr lang="en-US" dirty="0"/>
          </a:p>
        </p:txBody>
      </p:sp>
    </p:spTree>
    <p:extLst>
      <p:ext uri="{BB962C8B-B14F-4D97-AF65-F5344CB8AC3E}">
        <p14:creationId xmlns:p14="http://schemas.microsoft.com/office/powerpoint/2010/main" val="3940271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5"/>
          </p:nvPr>
        </p:nvSpPr>
        <p:spPr/>
        <p:txBody>
          <a:bodyPr/>
          <a:lstStyle/>
          <a:p>
            <a:fld id="{1259768A-480B-4BB9-9B8A-F3D4D0D7347F}" type="slidenum">
              <a:rPr lang="en-US" altLang="de-DE" smtClean="0"/>
              <a:pPr/>
              <a:t>10</a:t>
            </a:fld>
            <a:endParaRPr lang="en-US" altLang="de-DE"/>
          </a:p>
        </p:txBody>
      </p:sp>
      <p:pic>
        <p:nvPicPr>
          <p:cNvPr id="6" name="Grafik 5"/>
          <p:cNvPicPr>
            <a:picLocks noChangeAspect="1"/>
          </p:cNvPicPr>
          <p:nvPr/>
        </p:nvPicPr>
        <p:blipFill>
          <a:blip r:embed="rId2"/>
          <a:stretch>
            <a:fillRect/>
          </a:stretch>
        </p:blipFill>
        <p:spPr>
          <a:xfrm>
            <a:off x="6357257" y="2057871"/>
            <a:ext cx="5405711" cy="3520065"/>
          </a:xfrm>
          <a:prstGeom prst="rect">
            <a:avLst/>
          </a:prstGeom>
        </p:spPr>
      </p:pic>
      <p:sp>
        <p:nvSpPr>
          <p:cNvPr id="7" name="Titel 2"/>
          <p:cNvSpPr txBox="1">
            <a:spLocks/>
          </p:cNvSpPr>
          <p:nvPr/>
        </p:nvSpPr>
        <p:spPr bwMode="auto">
          <a:xfrm>
            <a:off x="6862353" y="1200621"/>
            <a:ext cx="3706473"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r" rtl="0" eaLnBrk="1" fontAlgn="base" hangingPunct="1">
              <a:spcBef>
                <a:spcPct val="0"/>
              </a:spcBef>
              <a:spcAft>
                <a:spcPct val="0"/>
              </a:spcAft>
              <a:defRPr sz="3200">
                <a:solidFill>
                  <a:srgbClr val="0087DC"/>
                </a:solidFill>
                <a:latin typeface="+mn-lt"/>
                <a:ea typeface="+mj-ea"/>
                <a:cs typeface="+mj-cs"/>
              </a:defRPr>
            </a:lvl1pPr>
            <a:lvl2pPr algn="r" rtl="0" eaLnBrk="1" fontAlgn="base" hangingPunct="1">
              <a:spcBef>
                <a:spcPct val="0"/>
              </a:spcBef>
              <a:spcAft>
                <a:spcPct val="0"/>
              </a:spcAft>
              <a:defRPr sz="3200">
                <a:solidFill>
                  <a:srgbClr val="0087DC"/>
                </a:solidFill>
                <a:latin typeface="Arial" charset="0"/>
              </a:defRPr>
            </a:lvl2pPr>
            <a:lvl3pPr algn="r" rtl="0" eaLnBrk="1" fontAlgn="base" hangingPunct="1">
              <a:spcBef>
                <a:spcPct val="0"/>
              </a:spcBef>
              <a:spcAft>
                <a:spcPct val="0"/>
              </a:spcAft>
              <a:defRPr sz="3200">
                <a:solidFill>
                  <a:srgbClr val="0087DC"/>
                </a:solidFill>
                <a:latin typeface="Arial" charset="0"/>
              </a:defRPr>
            </a:lvl3pPr>
            <a:lvl4pPr algn="r" rtl="0" eaLnBrk="1" fontAlgn="base" hangingPunct="1">
              <a:spcBef>
                <a:spcPct val="0"/>
              </a:spcBef>
              <a:spcAft>
                <a:spcPct val="0"/>
              </a:spcAft>
              <a:defRPr sz="3200">
                <a:solidFill>
                  <a:srgbClr val="0087DC"/>
                </a:solidFill>
                <a:latin typeface="Arial" charset="0"/>
              </a:defRPr>
            </a:lvl4pPr>
            <a:lvl5pPr algn="r" rtl="0" eaLnBrk="1" fontAlgn="base" hangingPunct="1">
              <a:spcBef>
                <a:spcPct val="0"/>
              </a:spcBef>
              <a:spcAft>
                <a:spcPct val="0"/>
              </a:spcAft>
              <a:defRPr sz="3200">
                <a:solidFill>
                  <a:srgbClr val="0087DC"/>
                </a:solidFill>
                <a:latin typeface="Arial" charset="0"/>
              </a:defRPr>
            </a:lvl5pPr>
            <a:lvl6pPr marL="457200" algn="l" rtl="0" eaLnBrk="1" fontAlgn="base" hangingPunct="1">
              <a:spcBef>
                <a:spcPct val="0"/>
              </a:spcBef>
              <a:spcAft>
                <a:spcPct val="0"/>
              </a:spcAft>
              <a:defRPr sz="2800" b="1">
                <a:solidFill>
                  <a:schemeClr val="tx2"/>
                </a:solidFill>
                <a:latin typeface="Tahoma" charset="0"/>
              </a:defRPr>
            </a:lvl6pPr>
            <a:lvl7pPr marL="914400" algn="l" rtl="0" eaLnBrk="1" fontAlgn="base" hangingPunct="1">
              <a:spcBef>
                <a:spcPct val="0"/>
              </a:spcBef>
              <a:spcAft>
                <a:spcPct val="0"/>
              </a:spcAft>
              <a:defRPr sz="2800" b="1">
                <a:solidFill>
                  <a:schemeClr val="tx2"/>
                </a:solidFill>
                <a:latin typeface="Tahoma" charset="0"/>
              </a:defRPr>
            </a:lvl7pPr>
            <a:lvl8pPr marL="1371600" algn="l" rtl="0" eaLnBrk="1" fontAlgn="base" hangingPunct="1">
              <a:spcBef>
                <a:spcPct val="0"/>
              </a:spcBef>
              <a:spcAft>
                <a:spcPct val="0"/>
              </a:spcAft>
              <a:defRPr sz="2800" b="1">
                <a:solidFill>
                  <a:schemeClr val="tx2"/>
                </a:solidFill>
                <a:latin typeface="Tahoma" charset="0"/>
              </a:defRPr>
            </a:lvl8pPr>
            <a:lvl9pPr marL="1828800" algn="l" rtl="0" eaLnBrk="1" fontAlgn="base" hangingPunct="1">
              <a:spcBef>
                <a:spcPct val="0"/>
              </a:spcBef>
              <a:spcAft>
                <a:spcPct val="0"/>
              </a:spcAft>
              <a:defRPr sz="2800" b="1">
                <a:solidFill>
                  <a:schemeClr val="tx2"/>
                </a:solidFill>
                <a:latin typeface="Tahoma" charset="0"/>
              </a:defRPr>
            </a:lvl9pPr>
          </a:lstStyle>
          <a:p>
            <a:pPr algn="ctr"/>
            <a:r>
              <a:rPr lang="en-US" altLang="de-DE" sz="1200" kern="0" dirty="0">
                <a:solidFill>
                  <a:schemeClr val="tx1"/>
                </a:solidFill>
              </a:rPr>
              <a:t>Change the contents of 30_BSW folder</a:t>
            </a:r>
          </a:p>
        </p:txBody>
      </p:sp>
      <p:sp>
        <p:nvSpPr>
          <p:cNvPr id="8" name="Titel 2"/>
          <p:cNvSpPr txBox="1">
            <a:spLocks/>
          </p:cNvSpPr>
          <p:nvPr/>
        </p:nvSpPr>
        <p:spPr bwMode="auto">
          <a:xfrm>
            <a:off x="3738563" y="343371"/>
            <a:ext cx="71437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r" rtl="0" eaLnBrk="1" fontAlgn="base" hangingPunct="1">
              <a:spcBef>
                <a:spcPct val="0"/>
              </a:spcBef>
              <a:spcAft>
                <a:spcPct val="0"/>
              </a:spcAft>
              <a:defRPr sz="3200">
                <a:solidFill>
                  <a:srgbClr val="0087DC"/>
                </a:solidFill>
                <a:latin typeface="+mn-lt"/>
                <a:ea typeface="+mj-ea"/>
                <a:cs typeface="+mj-cs"/>
              </a:defRPr>
            </a:lvl1pPr>
            <a:lvl2pPr algn="r" rtl="0" eaLnBrk="1" fontAlgn="base" hangingPunct="1">
              <a:spcBef>
                <a:spcPct val="0"/>
              </a:spcBef>
              <a:spcAft>
                <a:spcPct val="0"/>
              </a:spcAft>
              <a:defRPr sz="3200">
                <a:solidFill>
                  <a:srgbClr val="0087DC"/>
                </a:solidFill>
                <a:latin typeface="Arial" charset="0"/>
              </a:defRPr>
            </a:lvl2pPr>
            <a:lvl3pPr algn="r" rtl="0" eaLnBrk="1" fontAlgn="base" hangingPunct="1">
              <a:spcBef>
                <a:spcPct val="0"/>
              </a:spcBef>
              <a:spcAft>
                <a:spcPct val="0"/>
              </a:spcAft>
              <a:defRPr sz="3200">
                <a:solidFill>
                  <a:srgbClr val="0087DC"/>
                </a:solidFill>
                <a:latin typeface="Arial" charset="0"/>
              </a:defRPr>
            </a:lvl3pPr>
            <a:lvl4pPr algn="r" rtl="0" eaLnBrk="1" fontAlgn="base" hangingPunct="1">
              <a:spcBef>
                <a:spcPct val="0"/>
              </a:spcBef>
              <a:spcAft>
                <a:spcPct val="0"/>
              </a:spcAft>
              <a:defRPr sz="3200">
                <a:solidFill>
                  <a:srgbClr val="0087DC"/>
                </a:solidFill>
                <a:latin typeface="Arial" charset="0"/>
              </a:defRPr>
            </a:lvl4pPr>
            <a:lvl5pPr algn="r" rtl="0" eaLnBrk="1" fontAlgn="base" hangingPunct="1">
              <a:spcBef>
                <a:spcPct val="0"/>
              </a:spcBef>
              <a:spcAft>
                <a:spcPct val="0"/>
              </a:spcAft>
              <a:defRPr sz="3200">
                <a:solidFill>
                  <a:srgbClr val="0087DC"/>
                </a:solidFill>
                <a:latin typeface="Arial" charset="0"/>
              </a:defRPr>
            </a:lvl5pPr>
            <a:lvl6pPr marL="457200" algn="l" rtl="0" eaLnBrk="1" fontAlgn="base" hangingPunct="1">
              <a:spcBef>
                <a:spcPct val="0"/>
              </a:spcBef>
              <a:spcAft>
                <a:spcPct val="0"/>
              </a:spcAft>
              <a:defRPr sz="2800" b="1">
                <a:solidFill>
                  <a:schemeClr val="tx2"/>
                </a:solidFill>
                <a:latin typeface="Tahoma" charset="0"/>
              </a:defRPr>
            </a:lvl6pPr>
            <a:lvl7pPr marL="914400" algn="l" rtl="0" eaLnBrk="1" fontAlgn="base" hangingPunct="1">
              <a:spcBef>
                <a:spcPct val="0"/>
              </a:spcBef>
              <a:spcAft>
                <a:spcPct val="0"/>
              </a:spcAft>
              <a:defRPr sz="2800" b="1">
                <a:solidFill>
                  <a:schemeClr val="tx2"/>
                </a:solidFill>
                <a:latin typeface="Tahoma" charset="0"/>
              </a:defRPr>
            </a:lvl7pPr>
            <a:lvl8pPr marL="1371600" algn="l" rtl="0" eaLnBrk="1" fontAlgn="base" hangingPunct="1">
              <a:spcBef>
                <a:spcPct val="0"/>
              </a:spcBef>
              <a:spcAft>
                <a:spcPct val="0"/>
              </a:spcAft>
              <a:defRPr sz="2800" b="1">
                <a:solidFill>
                  <a:schemeClr val="tx2"/>
                </a:solidFill>
                <a:latin typeface="Tahoma" charset="0"/>
              </a:defRPr>
            </a:lvl8pPr>
            <a:lvl9pPr marL="1828800" algn="l" rtl="0" eaLnBrk="1" fontAlgn="base" hangingPunct="1">
              <a:spcBef>
                <a:spcPct val="0"/>
              </a:spcBef>
              <a:spcAft>
                <a:spcPct val="0"/>
              </a:spcAft>
              <a:defRPr sz="2800" b="1">
                <a:solidFill>
                  <a:schemeClr val="tx2"/>
                </a:solidFill>
                <a:latin typeface="Tahoma" charset="0"/>
              </a:defRPr>
            </a:lvl9pPr>
          </a:lstStyle>
          <a:p>
            <a:pPr algn="ctr"/>
            <a:r>
              <a:rPr lang="en-US" altLang="de-DE" kern="0" dirty="0"/>
              <a:t>Steps</a:t>
            </a:r>
            <a:r>
              <a:rPr lang="en-US" altLang="de-DE" kern="0" dirty="0">
                <a:solidFill>
                  <a:schemeClr val="tx1"/>
                </a:solidFill>
              </a:rPr>
              <a:t> </a:t>
            </a:r>
            <a:r>
              <a:rPr lang="en-US" altLang="de-DE" kern="0" dirty="0"/>
              <a:t>Continued…….</a:t>
            </a:r>
          </a:p>
        </p:txBody>
      </p:sp>
      <p:pic>
        <p:nvPicPr>
          <p:cNvPr id="9" name="Picture 8"/>
          <p:cNvPicPr>
            <a:picLocks noChangeAspect="1"/>
          </p:cNvPicPr>
          <p:nvPr/>
        </p:nvPicPr>
        <p:blipFill>
          <a:blip r:embed="rId3"/>
          <a:stretch>
            <a:fillRect/>
          </a:stretch>
        </p:blipFill>
        <p:spPr>
          <a:xfrm>
            <a:off x="235250" y="1994193"/>
            <a:ext cx="5808520" cy="1767910"/>
          </a:xfrm>
          <a:prstGeom prst="rect">
            <a:avLst/>
          </a:prstGeom>
        </p:spPr>
      </p:pic>
      <p:sp>
        <p:nvSpPr>
          <p:cNvPr id="10" name="TextBox 9"/>
          <p:cNvSpPr txBox="1"/>
          <p:nvPr/>
        </p:nvSpPr>
        <p:spPr>
          <a:xfrm>
            <a:off x="235250" y="4094010"/>
            <a:ext cx="5198859" cy="461665"/>
          </a:xfrm>
          <a:prstGeom prst="rect">
            <a:avLst/>
          </a:prstGeom>
          <a:noFill/>
        </p:spPr>
        <p:txBody>
          <a:bodyPr wrap="none" rtlCol="0">
            <a:spAutoFit/>
          </a:bodyPr>
          <a:lstStyle/>
          <a:p>
            <a:r>
              <a:rPr lang="en-US" dirty="0" smtClean="0"/>
              <a:t>This is the generated folder structure</a:t>
            </a:r>
            <a:endParaRPr lang="en-US" dirty="0"/>
          </a:p>
        </p:txBody>
      </p:sp>
    </p:spTree>
    <p:extLst>
      <p:ext uri="{BB962C8B-B14F-4D97-AF65-F5344CB8AC3E}">
        <p14:creationId xmlns:p14="http://schemas.microsoft.com/office/powerpoint/2010/main" val="3330139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4"/>
          </p:nvPr>
        </p:nvSpPr>
        <p:spPr/>
        <p:txBody>
          <a:bodyPr/>
          <a:lstStyle/>
          <a:p>
            <a:r>
              <a:rPr lang="en-GB" sz="1600" dirty="0"/>
              <a:t>This </a:t>
            </a:r>
            <a:r>
              <a:rPr lang="en-GB" sz="1600" dirty="0" err="1"/>
              <a:t>DPA_Config</a:t>
            </a:r>
            <a:r>
              <a:rPr lang="en-GB" sz="1600" dirty="0"/>
              <a:t> replaces the </a:t>
            </a:r>
            <a:r>
              <a:rPr lang="en-GB" sz="1600" dirty="0" err="1"/>
              <a:t>dpa</a:t>
            </a:r>
            <a:r>
              <a:rPr lang="en-GB" sz="1600" dirty="0"/>
              <a:t> folder already existed in the project or will become the part of 10_configuration .</a:t>
            </a:r>
            <a:endParaRPr lang="en-US" sz="1600" dirty="0"/>
          </a:p>
          <a:p>
            <a:r>
              <a:rPr lang="en-GB" sz="1600" dirty="0"/>
              <a:t>Now a new demo project is created with same file structure</a:t>
            </a:r>
            <a:endParaRPr lang="en-US" sz="1600" dirty="0"/>
          </a:p>
          <a:p>
            <a:r>
              <a:rPr lang="en-GB" sz="1600" dirty="0"/>
              <a:t>In 70 Tools -&gt;60_ARToolChain, Add the SIP Files as how extracted</a:t>
            </a:r>
            <a:endParaRPr lang="en-US" sz="1600" dirty="0"/>
          </a:p>
          <a:p>
            <a:r>
              <a:rPr lang="en-GB" sz="1600" dirty="0"/>
              <a:t>40_APPl is kept same (for sip update) or create it newly for new project</a:t>
            </a:r>
            <a:endParaRPr lang="en-US" sz="1600" dirty="0"/>
          </a:p>
          <a:p>
            <a:r>
              <a:rPr lang="en-GB" sz="1600" dirty="0"/>
              <a:t>10_configuration remain same except for the </a:t>
            </a:r>
            <a:r>
              <a:rPr lang="en-GB" sz="1600" dirty="0" err="1"/>
              <a:t>dpa</a:t>
            </a:r>
            <a:r>
              <a:rPr lang="en-GB" sz="1600" dirty="0"/>
              <a:t> folder(60_dpa_config), here replace the </a:t>
            </a:r>
            <a:r>
              <a:rPr lang="en-GB" sz="1600" dirty="0" err="1"/>
              <a:t>dpa</a:t>
            </a:r>
            <a:r>
              <a:rPr lang="en-GB" sz="1600" dirty="0"/>
              <a:t> folder with the new </a:t>
            </a:r>
            <a:r>
              <a:rPr lang="en-GB" sz="1600" dirty="0" err="1"/>
              <a:t>dpa</a:t>
            </a:r>
            <a:r>
              <a:rPr lang="en-GB" sz="1600" dirty="0"/>
              <a:t> folder we created by doing the above step </a:t>
            </a:r>
            <a:endParaRPr lang="en-US" sz="1600" dirty="0"/>
          </a:p>
        </p:txBody>
      </p:sp>
      <p:sp>
        <p:nvSpPr>
          <p:cNvPr id="4" name="Title 3"/>
          <p:cNvSpPr>
            <a:spLocks noGrp="1"/>
          </p:cNvSpPr>
          <p:nvPr>
            <p:ph type="title"/>
          </p:nvPr>
        </p:nvSpPr>
        <p:spPr>
          <a:xfrm>
            <a:off x="2842824" y="292077"/>
            <a:ext cx="8792369" cy="857256"/>
          </a:xfrm>
        </p:spPr>
        <p:txBody>
          <a:bodyPr>
            <a:normAutofit fontScale="90000"/>
          </a:bodyPr>
          <a:lstStyle/>
          <a:p>
            <a:r>
              <a:rPr lang="en-US" altLang="de-DE" kern="0" dirty="0"/>
              <a:t>Steps</a:t>
            </a:r>
            <a:r>
              <a:rPr lang="en-US" altLang="de-DE" kern="0" dirty="0">
                <a:solidFill>
                  <a:schemeClr val="tx1"/>
                </a:solidFill>
              </a:rPr>
              <a:t> </a:t>
            </a:r>
            <a:r>
              <a:rPr lang="en-US" altLang="de-DE" kern="0" dirty="0"/>
              <a:t>Continued…….</a:t>
            </a:r>
            <a:br>
              <a:rPr lang="en-US" altLang="de-DE" kern="0" dirty="0"/>
            </a:br>
            <a:endParaRPr lang="en-US" dirty="0"/>
          </a:p>
        </p:txBody>
      </p:sp>
      <p:sp>
        <p:nvSpPr>
          <p:cNvPr id="5" name="Slide Number Placeholder 4"/>
          <p:cNvSpPr>
            <a:spLocks noGrp="1"/>
          </p:cNvSpPr>
          <p:nvPr>
            <p:ph type="sldNum" sz="quarter" idx="15"/>
          </p:nvPr>
        </p:nvSpPr>
        <p:spPr/>
        <p:txBody>
          <a:bodyPr/>
          <a:lstStyle/>
          <a:p>
            <a:fld id="{1259768A-480B-4BB9-9B8A-F3D4D0D7347F}" type="slidenum">
              <a:rPr lang="en-US" altLang="de-DE" smtClean="0"/>
              <a:pPr/>
              <a:t>11</a:t>
            </a:fld>
            <a:endParaRPr lang="en-US" altLang="de-DE"/>
          </a:p>
        </p:txBody>
      </p:sp>
      <p:pic>
        <p:nvPicPr>
          <p:cNvPr id="6" name="Content Placeholder 5"/>
          <p:cNvPicPr>
            <a:picLocks noGrp="1"/>
          </p:cNvPicPr>
          <p:nvPr>
            <p:ph sz="half" idx="1"/>
          </p:nvPr>
        </p:nvPicPr>
        <p:blipFill>
          <a:blip r:embed="rId2"/>
          <a:stretch>
            <a:fillRect/>
          </a:stretch>
        </p:blipFill>
        <p:spPr>
          <a:xfrm>
            <a:off x="381000" y="1446219"/>
            <a:ext cx="5451475" cy="3591608"/>
          </a:xfrm>
          <a:prstGeom prst="rect">
            <a:avLst/>
          </a:prstGeom>
        </p:spPr>
      </p:pic>
    </p:spTree>
    <p:extLst>
      <p:ext uri="{BB962C8B-B14F-4D97-AF65-F5344CB8AC3E}">
        <p14:creationId xmlns:p14="http://schemas.microsoft.com/office/powerpoint/2010/main" val="3306250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2376488" y="344918"/>
            <a:ext cx="8792369" cy="857256"/>
          </a:xfrm>
        </p:spPr>
        <p:txBody>
          <a:bodyPr/>
          <a:lstStyle/>
          <a:p>
            <a:r>
              <a:rPr lang="de-DE" dirty="0" smtClean="0"/>
              <a:t>Add </a:t>
            </a:r>
            <a:r>
              <a:rPr lang="de-DE" dirty="0" err="1" smtClean="0"/>
              <a:t>MCAL,restore</a:t>
            </a:r>
            <a:r>
              <a:rPr lang="de-DE" dirty="0" smtClean="0"/>
              <a:t> </a:t>
            </a:r>
            <a:r>
              <a:rPr lang="de-DE" dirty="0" err="1" smtClean="0"/>
              <a:t>supply</a:t>
            </a:r>
            <a:r>
              <a:rPr lang="de-DE" dirty="0" smtClean="0"/>
              <a:t> </a:t>
            </a:r>
            <a:r>
              <a:rPr lang="de-DE" dirty="0" err="1" smtClean="0"/>
              <a:t>folder</a:t>
            </a:r>
            <a:r>
              <a:rPr lang="de-DE" dirty="0" smtClean="0"/>
              <a:t> </a:t>
            </a:r>
            <a:endParaRPr lang="de-DE" dirty="0"/>
          </a:p>
        </p:txBody>
      </p:sp>
      <p:sp>
        <p:nvSpPr>
          <p:cNvPr id="5" name="Foliennummernplatzhalter 4"/>
          <p:cNvSpPr>
            <a:spLocks noGrp="1"/>
          </p:cNvSpPr>
          <p:nvPr>
            <p:ph type="sldNum" sz="quarter" idx="15"/>
          </p:nvPr>
        </p:nvSpPr>
        <p:spPr/>
        <p:txBody>
          <a:bodyPr/>
          <a:lstStyle/>
          <a:p>
            <a:fld id="{1259768A-480B-4BB9-9B8A-F3D4D0D7347F}" type="slidenum">
              <a:rPr lang="en-US" altLang="de-DE" smtClean="0"/>
              <a:pPr/>
              <a:t>12</a:t>
            </a:fld>
            <a:endParaRPr lang="en-US" altLang="de-DE"/>
          </a:p>
        </p:txBody>
      </p:sp>
      <p:pic>
        <p:nvPicPr>
          <p:cNvPr id="2" name="Picture 1"/>
          <p:cNvPicPr>
            <a:picLocks noChangeAspect="1"/>
          </p:cNvPicPr>
          <p:nvPr/>
        </p:nvPicPr>
        <p:blipFill>
          <a:blip r:embed="rId2"/>
          <a:stretch>
            <a:fillRect/>
          </a:stretch>
        </p:blipFill>
        <p:spPr>
          <a:xfrm>
            <a:off x="6150633" y="877063"/>
            <a:ext cx="5598545" cy="3022077"/>
          </a:xfrm>
          <a:prstGeom prst="rect">
            <a:avLst/>
          </a:prstGeom>
        </p:spPr>
      </p:pic>
      <p:pic>
        <p:nvPicPr>
          <p:cNvPr id="6" name="Picture 5"/>
          <p:cNvPicPr/>
          <p:nvPr/>
        </p:nvPicPr>
        <p:blipFill>
          <a:blip r:embed="rId3"/>
          <a:stretch>
            <a:fillRect/>
          </a:stretch>
        </p:blipFill>
        <p:spPr>
          <a:xfrm>
            <a:off x="250166" y="1028994"/>
            <a:ext cx="5443268" cy="3068553"/>
          </a:xfrm>
          <a:prstGeom prst="rect">
            <a:avLst/>
          </a:prstGeom>
        </p:spPr>
      </p:pic>
      <p:sp>
        <p:nvSpPr>
          <p:cNvPr id="3" name="TextBox 2"/>
          <p:cNvSpPr txBox="1"/>
          <p:nvPr/>
        </p:nvSpPr>
        <p:spPr>
          <a:xfrm>
            <a:off x="745146" y="4583216"/>
            <a:ext cx="9023624" cy="400110"/>
          </a:xfrm>
          <a:prstGeom prst="rect">
            <a:avLst/>
          </a:prstGeom>
          <a:noFill/>
        </p:spPr>
        <p:txBody>
          <a:bodyPr wrap="none" rtlCol="0">
            <a:spAutoFit/>
          </a:bodyPr>
          <a:lstStyle/>
          <a:p>
            <a:r>
              <a:rPr lang="en-GB" sz="2000" dirty="0"/>
              <a:t>Add the supply folder which you can get from third party of the project 70 </a:t>
            </a:r>
            <a:r>
              <a:rPr lang="en-GB" sz="2000" dirty="0" smtClean="0"/>
              <a:t>tools</a:t>
            </a:r>
            <a:endParaRPr lang="en-US" sz="2000" dirty="0"/>
          </a:p>
        </p:txBody>
      </p:sp>
    </p:spTree>
    <p:extLst>
      <p:ext uri="{BB962C8B-B14F-4D97-AF65-F5344CB8AC3E}">
        <p14:creationId xmlns:p14="http://schemas.microsoft.com/office/powerpoint/2010/main" val="3355785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06401" y="661262"/>
            <a:ext cx="6917508" cy="4137161"/>
          </a:xfrm>
          <a:prstGeom prst="rect">
            <a:avLst/>
          </a:prstGeom>
        </p:spPr>
      </p:pic>
      <p:sp>
        <p:nvSpPr>
          <p:cNvPr id="3" name="Title 2"/>
          <p:cNvSpPr>
            <a:spLocks noGrp="1"/>
          </p:cNvSpPr>
          <p:nvPr>
            <p:ph type="title"/>
          </p:nvPr>
        </p:nvSpPr>
        <p:spPr>
          <a:xfrm>
            <a:off x="406400" y="152973"/>
            <a:ext cx="11379200" cy="679396"/>
          </a:xfrm>
        </p:spPr>
        <p:txBody>
          <a:bodyPr>
            <a:normAutofit/>
          </a:bodyPr>
          <a:lstStyle/>
          <a:p>
            <a:r>
              <a:rPr lang="en-US" sz="2800" dirty="0" smtClean="0"/>
              <a:t>MCAL Integration</a:t>
            </a:r>
            <a:endParaRPr lang="en-US" sz="2800" dirty="0"/>
          </a:p>
        </p:txBody>
      </p:sp>
      <p:sp>
        <p:nvSpPr>
          <p:cNvPr id="5" name="TextBox 4"/>
          <p:cNvSpPr txBox="1"/>
          <p:nvPr/>
        </p:nvSpPr>
        <p:spPr>
          <a:xfrm>
            <a:off x="7724503" y="675025"/>
            <a:ext cx="4061097" cy="4247317"/>
          </a:xfrm>
          <a:prstGeom prst="rect">
            <a:avLst/>
          </a:prstGeom>
          <a:noFill/>
        </p:spPr>
        <p:txBody>
          <a:bodyPr wrap="square" rtlCol="0">
            <a:spAutoFit/>
          </a:bodyPr>
          <a:lstStyle/>
          <a:p>
            <a:r>
              <a:rPr lang="en-US" sz="1800" dirty="0"/>
              <a:t>Specify the path to the current 3rd party packages like the MCAL and EB </a:t>
            </a:r>
            <a:r>
              <a:rPr lang="en-US" sz="1800" dirty="0" err="1" smtClean="0"/>
              <a:t>tresos</a:t>
            </a:r>
            <a:r>
              <a:rPr lang="en-US" sz="1800" dirty="0" smtClean="0"/>
              <a:t> </a:t>
            </a:r>
            <a:r>
              <a:rPr lang="en-US" sz="1800" dirty="0"/>
              <a:t>package</a:t>
            </a:r>
          </a:p>
          <a:p>
            <a:r>
              <a:rPr lang="en-US" sz="1800" dirty="0"/>
              <a:t>and click on the “Next” button</a:t>
            </a:r>
            <a:r>
              <a:rPr lang="en-US" sz="1800" dirty="0" smtClean="0"/>
              <a:t>.</a:t>
            </a:r>
            <a:endParaRPr lang="en-US" sz="1800" dirty="0"/>
          </a:p>
          <a:p>
            <a:r>
              <a:rPr lang="en-US" sz="1800" dirty="0"/>
              <a:t>The tool will copy the 3rd party packages into the standard path in Vector MCAL Integration</a:t>
            </a:r>
          </a:p>
          <a:p>
            <a:r>
              <a:rPr lang="en-US" sz="1800" dirty="0"/>
              <a:t>Package. This is the folder Supply. After that it will proceed in integrating the 3rd party</a:t>
            </a:r>
          </a:p>
          <a:p>
            <a:r>
              <a:rPr lang="en-US" sz="1800" dirty="0"/>
              <a:t>packages into Vector MCAL Integration package. Within this process you might be asked to</a:t>
            </a:r>
          </a:p>
          <a:p>
            <a:r>
              <a:rPr lang="en-US" sz="1800" dirty="0"/>
              <a:t>select a derivative supported by the MCAL</a:t>
            </a:r>
            <a:r>
              <a:rPr lang="en-US" sz="1800" dirty="0" smtClean="0"/>
              <a:t>.</a:t>
            </a:r>
            <a:endParaRPr lang="en-US" sz="1800" dirty="0"/>
          </a:p>
        </p:txBody>
      </p:sp>
      <p:sp>
        <p:nvSpPr>
          <p:cNvPr id="6" name="TextBox 5"/>
          <p:cNvSpPr txBox="1"/>
          <p:nvPr/>
        </p:nvSpPr>
        <p:spPr>
          <a:xfrm>
            <a:off x="310605" y="5020418"/>
            <a:ext cx="11402424" cy="1200329"/>
          </a:xfrm>
          <a:prstGeom prst="rect">
            <a:avLst/>
          </a:prstGeom>
          <a:noFill/>
        </p:spPr>
        <p:txBody>
          <a:bodyPr wrap="square" rtlCol="0">
            <a:spAutoFit/>
          </a:bodyPr>
          <a:lstStyle/>
          <a:p>
            <a:r>
              <a:rPr lang="en-US" sz="1800" dirty="0"/>
              <a:t>Any kind of problems will be reported in the log file 3rdPartyMcalIntegrationHelper.log </a:t>
            </a:r>
            <a:r>
              <a:rPr lang="en-US" sz="1800" dirty="0" smtClean="0"/>
              <a:t>which is </a:t>
            </a:r>
            <a:r>
              <a:rPr lang="en-US" sz="1800" dirty="0"/>
              <a:t>next to the </a:t>
            </a:r>
            <a:r>
              <a:rPr lang="en-US" sz="1800" dirty="0" smtClean="0"/>
              <a:t>3rdPartyMcalIntegrationHelper.exe. After </a:t>
            </a:r>
            <a:r>
              <a:rPr lang="en-US" sz="1800" dirty="0"/>
              <a:t>the successful integration of the 3rd party packages, you can proceed with other </a:t>
            </a:r>
            <a:r>
              <a:rPr lang="en-US" sz="1800" dirty="0" smtClean="0"/>
              <a:t>tools to </a:t>
            </a:r>
            <a:r>
              <a:rPr lang="en-US" sz="1800" dirty="0"/>
              <a:t>modify and generate your project such as the </a:t>
            </a:r>
            <a:r>
              <a:rPr lang="en-US" sz="1800" dirty="0" err="1"/>
              <a:t>DaVinci</a:t>
            </a:r>
            <a:r>
              <a:rPr lang="en-US" sz="1800" dirty="0"/>
              <a:t> Configurator 5 and external</a:t>
            </a:r>
          </a:p>
          <a:p>
            <a:r>
              <a:rPr lang="en-US" sz="1800" dirty="0"/>
              <a:t>generation tool, e.g. EB </a:t>
            </a:r>
            <a:r>
              <a:rPr lang="en-US" sz="1800" dirty="0" err="1" smtClean="0"/>
              <a:t>tresos</a:t>
            </a:r>
            <a:r>
              <a:rPr lang="en-US" sz="1800" dirty="0"/>
              <a:t>.</a:t>
            </a:r>
          </a:p>
        </p:txBody>
      </p:sp>
    </p:spTree>
    <p:extLst>
      <p:ext uri="{BB962C8B-B14F-4D97-AF65-F5344CB8AC3E}">
        <p14:creationId xmlns:p14="http://schemas.microsoft.com/office/powerpoint/2010/main" val="866462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06400" y="1265784"/>
            <a:ext cx="7579360" cy="4708296"/>
          </a:xfrm>
          <a:prstGeom prst="rect">
            <a:avLst/>
          </a:prstGeom>
        </p:spPr>
      </p:pic>
      <p:sp>
        <p:nvSpPr>
          <p:cNvPr id="3" name="Title 2"/>
          <p:cNvSpPr>
            <a:spLocks noGrp="1"/>
          </p:cNvSpPr>
          <p:nvPr>
            <p:ph type="title"/>
          </p:nvPr>
        </p:nvSpPr>
        <p:spPr>
          <a:xfrm>
            <a:off x="406400" y="327145"/>
            <a:ext cx="11379200" cy="679396"/>
          </a:xfrm>
        </p:spPr>
        <p:txBody>
          <a:bodyPr/>
          <a:lstStyle/>
          <a:p>
            <a:r>
              <a:rPr lang="en-US" dirty="0"/>
              <a:t>MCAL </a:t>
            </a:r>
            <a:r>
              <a:rPr lang="en-US" dirty="0" smtClean="0"/>
              <a:t>Integration (</a:t>
            </a:r>
            <a:r>
              <a:rPr lang="en-US" dirty="0" err="1" smtClean="0"/>
              <a:t>Contd</a:t>
            </a:r>
            <a:r>
              <a:rPr lang="en-US" dirty="0" smtClean="0"/>
              <a:t>)</a:t>
            </a:r>
            <a:endParaRPr lang="en-US" dirty="0"/>
          </a:p>
        </p:txBody>
      </p:sp>
      <p:sp>
        <p:nvSpPr>
          <p:cNvPr id="5" name="TextBox 4"/>
          <p:cNvSpPr txBox="1"/>
          <p:nvPr/>
        </p:nvSpPr>
        <p:spPr>
          <a:xfrm>
            <a:off x="8238309" y="1265784"/>
            <a:ext cx="3547291" cy="3046988"/>
          </a:xfrm>
          <a:prstGeom prst="rect">
            <a:avLst/>
          </a:prstGeom>
          <a:noFill/>
        </p:spPr>
        <p:txBody>
          <a:bodyPr wrap="square" rtlCol="0">
            <a:spAutoFit/>
          </a:bodyPr>
          <a:lstStyle/>
          <a:p>
            <a:r>
              <a:rPr lang="en-US" dirty="0"/>
              <a:t>Click the “Next” button: the tool will start the integration after you click the “Start” button.</a:t>
            </a:r>
          </a:p>
          <a:p>
            <a:r>
              <a:rPr lang="en-US" dirty="0"/>
              <a:t>Click the “Next” button when tool has finished: next step will offer all available derivatives:</a:t>
            </a:r>
          </a:p>
        </p:txBody>
      </p:sp>
    </p:spTree>
    <p:extLst>
      <p:ext uri="{BB962C8B-B14F-4D97-AF65-F5344CB8AC3E}">
        <p14:creationId xmlns:p14="http://schemas.microsoft.com/office/powerpoint/2010/main" val="1686977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MCAL Integration (</a:t>
            </a:r>
            <a:r>
              <a:rPr lang="en-US" dirty="0" err="1"/>
              <a:t>Contd</a:t>
            </a:r>
            <a:r>
              <a:rPr lang="en-US" dirty="0"/>
              <a:t>)</a:t>
            </a:r>
          </a:p>
        </p:txBody>
      </p:sp>
      <p:pic>
        <p:nvPicPr>
          <p:cNvPr id="4" name="Content Placeholder 3"/>
          <p:cNvPicPr>
            <a:picLocks noGrp="1"/>
          </p:cNvPicPr>
          <p:nvPr>
            <p:ph idx="1"/>
          </p:nvPr>
        </p:nvPicPr>
        <p:blipFill>
          <a:blip r:embed="rId2"/>
          <a:stretch>
            <a:fillRect/>
          </a:stretch>
        </p:blipFill>
        <p:spPr>
          <a:xfrm>
            <a:off x="6383547" y="1223269"/>
            <a:ext cx="5402053" cy="3495379"/>
          </a:xfrm>
          <a:prstGeom prst="rect">
            <a:avLst/>
          </a:prstGeom>
        </p:spPr>
      </p:pic>
      <p:pic>
        <p:nvPicPr>
          <p:cNvPr id="5" name="Picture 4"/>
          <p:cNvPicPr/>
          <p:nvPr/>
        </p:nvPicPr>
        <p:blipFill>
          <a:blip r:embed="rId3"/>
          <a:stretch>
            <a:fillRect/>
          </a:stretch>
        </p:blipFill>
        <p:spPr>
          <a:xfrm>
            <a:off x="406400" y="1223270"/>
            <a:ext cx="5485442" cy="3391862"/>
          </a:xfrm>
          <a:prstGeom prst="rect">
            <a:avLst/>
          </a:prstGeom>
        </p:spPr>
      </p:pic>
      <p:sp>
        <p:nvSpPr>
          <p:cNvPr id="6" name="TextBox 5"/>
          <p:cNvSpPr txBox="1"/>
          <p:nvPr/>
        </p:nvSpPr>
        <p:spPr>
          <a:xfrm>
            <a:off x="406400" y="5003321"/>
            <a:ext cx="6605334" cy="646331"/>
          </a:xfrm>
          <a:prstGeom prst="rect">
            <a:avLst/>
          </a:prstGeom>
          <a:noFill/>
        </p:spPr>
        <p:txBody>
          <a:bodyPr wrap="none" rtlCol="0">
            <a:spAutoFit/>
          </a:bodyPr>
          <a:lstStyle/>
          <a:p>
            <a:r>
              <a:rPr lang="en-GB" sz="1800" dirty="0" smtClean="0"/>
              <a:t>Use this relative path </a:t>
            </a:r>
            <a:r>
              <a:rPr lang="en-GB" sz="1800" dirty="0"/>
              <a:t>For references </a:t>
            </a:r>
          </a:p>
          <a:p>
            <a:r>
              <a:rPr lang="en-GB" sz="1800" dirty="0" smtClean="0"/>
              <a:t>D</a:t>
            </a:r>
            <a:r>
              <a:rPr lang="en-GB" sz="1800" dirty="0"/>
              <a:t>:\SVN\STEP1M_auto_renault\SIP </a:t>
            </a:r>
            <a:r>
              <a:rPr lang="en-GB" sz="1800" dirty="0" smtClean="0"/>
              <a:t>Demo\Doc\</a:t>
            </a:r>
            <a:r>
              <a:rPr lang="en-GB" sz="1800" dirty="0" err="1" smtClean="0"/>
              <a:t>UserManuals</a:t>
            </a:r>
            <a:endParaRPr lang="en-US" sz="1800" dirty="0"/>
          </a:p>
        </p:txBody>
      </p:sp>
    </p:spTree>
    <p:extLst>
      <p:ext uri="{BB962C8B-B14F-4D97-AF65-F5344CB8AC3E}">
        <p14:creationId xmlns:p14="http://schemas.microsoft.com/office/powerpoint/2010/main" val="2428066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Scripting using </a:t>
            </a:r>
            <a:r>
              <a:rPr lang="en-US" dirty="0" err="1" smtClean="0"/>
              <a:t>Davinci</a:t>
            </a:r>
            <a:endParaRPr lang="en-US" dirty="0"/>
          </a:p>
        </p:txBody>
      </p:sp>
      <p:sp>
        <p:nvSpPr>
          <p:cNvPr id="9" name="TextBox 8"/>
          <p:cNvSpPr txBox="1"/>
          <p:nvPr/>
        </p:nvSpPr>
        <p:spPr>
          <a:xfrm>
            <a:off x="517583" y="1119752"/>
            <a:ext cx="4779035" cy="1754326"/>
          </a:xfrm>
          <a:prstGeom prst="rect">
            <a:avLst/>
          </a:prstGeom>
          <a:noFill/>
        </p:spPr>
        <p:txBody>
          <a:bodyPr wrap="square" rtlCol="0">
            <a:spAutoFit/>
          </a:bodyPr>
          <a:lstStyle/>
          <a:p>
            <a:r>
              <a:rPr lang="en-US" sz="1800" dirty="0" smtClean="0"/>
              <a:t>Go to the project settings in the </a:t>
            </a:r>
            <a:r>
              <a:rPr lang="en-US" sz="1800" dirty="0" err="1" smtClean="0"/>
              <a:t>Davinci</a:t>
            </a:r>
            <a:r>
              <a:rPr lang="en-US" sz="1800" dirty="0" smtClean="0"/>
              <a:t> Configurator, under the Code Generation section and add the scripting details under the external generation steps as shown in the picture. And these scripts can be found while code generation.</a:t>
            </a:r>
            <a:endParaRPr lang="en-US" sz="1800" dirty="0"/>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3654" y="1119752"/>
            <a:ext cx="6281946" cy="5401818"/>
          </a:xfrm>
        </p:spPr>
      </p:pic>
      <p:pic>
        <p:nvPicPr>
          <p:cNvPr id="13" name="Picture 12"/>
          <p:cNvPicPr>
            <a:picLocks noChangeAspect="1"/>
          </p:cNvPicPr>
          <p:nvPr/>
        </p:nvPicPr>
        <p:blipFill>
          <a:blip r:embed="rId3"/>
          <a:stretch>
            <a:fillRect/>
          </a:stretch>
        </p:blipFill>
        <p:spPr>
          <a:xfrm>
            <a:off x="641741" y="2874078"/>
            <a:ext cx="4432909" cy="3647492"/>
          </a:xfrm>
          <a:prstGeom prst="rect">
            <a:avLst/>
          </a:prstGeom>
        </p:spPr>
      </p:pic>
    </p:spTree>
    <p:extLst>
      <p:ext uri="{BB962C8B-B14F-4D97-AF65-F5344CB8AC3E}">
        <p14:creationId xmlns:p14="http://schemas.microsoft.com/office/powerpoint/2010/main" val="3973253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5367" y="1119753"/>
            <a:ext cx="7240232" cy="5143024"/>
          </a:xfrm>
        </p:spPr>
      </p:pic>
      <p:sp>
        <p:nvSpPr>
          <p:cNvPr id="3" name="Title 2"/>
          <p:cNvSpPr>
            <a:spLocks noGrp="1"/>
          </p:cNvSpPr>
          <p:nvPr>
            <p:ph type="title"/>
          </p:nvPr>
        </p:nvSpPr>
        <p:spPr/>
        <p:txBody>
          <a:bodyPr/>
          <a:lstStyle/>
          <a:p>
            <a:r>
              <a:rPr lang="en-US" dirty="0"/>
              <a:t>Scripting using </a:t>
            </a:r>
            <a:r>
              <a:rPr lang="en-US" dirty="0" err="1" smtClean="0"/>
              <a:t>Davinci</a:t>
            </a:r>
            <a:r>
              <a:rPr lang="en-US" dirty="0" smtClean="0"/>
              <a:t> (</a:t>
            </a:r>
            <a:r>
              <a:rPr lang="en-US" dirty="0" err="1" smtClean="0"/>
              <a:t>Contd</a:t>
            </a:r>
            <a:r>
              <a:rPr lang="en-US" smtClean="0"/>
              <a:t>)</a:t>
            </a:r>
            <a:endParaRPr lang="en-US" dirty="0"/>
          </a:p>
        </p:txBody>
      </p:sp>
      <p:sp>
        <p:nvSpPr>
          <p:cNvPr id="5" name="TextBox 4"/>
          <p:cNvSpPr txBox="1"/>
          <p:nvPr/>
        </p:nvSpPr>
        <p:spPr>
          <a:xfrm>
            <a:off x="215660" y="1119752"/>
            <a:ext cx="4054499" cy="4893647"/>
          </a:xfrm>
          <a:prstGeom prst="rect">
            <a:avLst/>
          </a:prstGeom>
          <a:noFill/>
        </p:spPr>
        <p:txBody>
          <a:bodyPr wrap="square" rtlCol="0">
            <a:spAutoFit/>
          </a:bodyPr>
          <a:lstStyle/>
          <a:p>
            <a:r>
              <a:rPr lang="en-US" dirty="0" smtClean="0"/>
              <a:t>Alternatively, the scripts can be directly added to the custom workflow steps under custom workflow found in the project settings, these scripts will run as soon as the code generation is completed. For ex:- </a:t>
            </a:r>
            <a:r>
              <a:rPr lang="en-US" dirty="0" err="1" smtClean="0"/>
              <a:t>CopyGenData</a:t>
            </a:r>
            <a:r>
              <a:rPr lang="en-US" dirty="0" smtClean="0"/>
              <a:t>, this script will copy the generated files directly to the 30_bsw and 40_appl under the </a:t>
            </a:r>
            <a:r>
              <a:rPr lang="en-US" dirty="0" err="1" smtClean="0"/>
              <a:t>config</a:t>
            </a:r>
            <a:r>
              <a:rPr lang="en-US" dirty="0"/>
              <a:t> </a:t>
            </a:r>
            <a:r>
              <a:rPr lang="en-US" dirty="0" smtClean="0"/>
              <a:t>folder of each </a:t>
            </a:r>
            <a:r>
              <a:rPr lang="en-US" dirty="0" err="1" smtClean="0"/>
              <a:t>compoenents</a:t>
            </a:r>
            <a:endParaRPr lang="en-US" dirty="0"/>
          </a:p>
        </p:txBody>
      </p:sp>
    </p:spTree>
    <p:extLst>
      <p:ext uri="{BB962C8B-B14F-4D97-AF65-F5344CB8AC3E}">
        <p14:creationId xmlns:p14="http://schemas.microsoft.com/office/powerpoint/2010/main" val="4212844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49706" y="886840"/>
            <a:ext cx="4435894" cy="5237400"/>
          </a:xfrm>
        </p:spPr>
        <p:txBody>
          <a:bodyPr/>
          <a:lstStyle/>
          <a:p>
            <a:r>
              <a:rPr lang="en-GB" sz="1800" b="1" dirty="0"/>
              <a:t>S:\10_Configuration\60_DPA_CONFIG\Config\ECUC </a:t>
            </a:r>
            <a:r>
              <a:rPr lang="en-GB" sz="1800" dirty="0"/>
              <a:t>from this path </a:t>
            </a:r>
            <a:r>
              <a:rPr lang="en-GB" sz="1800" dirty="0" smtClean="0"/>
              <a:t>import all the modules from </a:t>
            </a:r>
            <a:r>
              <a:rPr lang="en-GB" sz="1800" dirty="0"/>
              <a:t>the ECUC </a:t>
            </a:r>
            <a:r>
              <a:rPr lang="en-GB" sz="1800" dirty="0" err="1"/>
              <a:t>arxml</a:t>
            </a:r>
            <a:r>
              <a:rPr lang="en-GB" sz="1800" dirty="0"/>
              <a:t> files for SIP Update since this </a:t>
            </a:r>
            <a:r>
              <a:rPr lang="en-GB" sz="1800" dirty="0" err="1"/>
              <a:t>arxml</a:t>
            </a:r>
            <a:r>
              <a:rPr lang="en-GB" sz="1800" dirty="0"/>
              <a:t> will have all the configured </a:t>
            </a:r>
            <a:r>
              <a:rPr lang="en-GB" sz="1800" dirty="0" smtClean="0"/>
              <a:t>data from the </a:t>
            </a:r>
            <a:r>
              <a:rPr lang="en-GB" sz="1800" dirty="0" err="1" smtClean="0"/>
              <a:t>exisiting</a:t>
            </a:r>
            <a:r>
              <a:rPr lang="en-GB" sz="1800" dirty="0" smtClean="0"/>
              <a:t> configuration of the project.</a:t>
            </a:r>
            <a:endParaRPr lang="en-US" sz="1800" dirty="0"/>
          </a:p>
          <a:p>
            <a:pPr marL="0" indent="0">
              <a:buNone/>
            </a:pPr>
            <a:endParaRPr lang="en-US" dirty="0"/>
          </a:p>
        </p:txBody>
      </p:sp>
      <p:sp>
        <p:nvSpPr>
          <p:cNvPr id="3" name="Title 2"/>
          <p:cNvSpPr>
            <a:spLocks noGrp="1"/>
          </p:cNvSpPr>
          <p:nvPr>
            <p:ph type="title"/>
          </p:nvPr>
        </p:nvSpPr>
        <p:spPr>
          <a:xfrm>
            <a:off x="406400" y="207443"/>
            <a:ext cx="11379200" cy="679396"/>
          </a:xfrm>
        </p:spPr>
        <p:txBody>
          <a:bodyPr/>
          <a:lstStyle/>
          <a:p>
            <a:r>
              <a:rPr lang="en-US" dirty="0" smtClean="0"/>
              <a:t>ECUC </a:t>
            </a:r>
            <a:r>
              <a:rPr lang="en-US" dirty="0" err="1" smtClean="0"/>
              <a:t>Config</a:t>
            </a:r>
            <a:r>
              <a:rPr lang="en-US" dirty="0" smtClean="0"/>
              <a:t> Import</a:t>
            </a:r>
            <a:endParaRPr lang="en-US" dirty="0"/>
          </a:p>
        </p:txBody>
      </p:sp>
      <p:pic>
        <p:nvPicPr>
          <p:cNvPr id="4" name="Picture 3"/>
          <p:cNvPicPr/>
          <p:nvPr/>
        </p:nvPicPr>
        <p:blipFill>
          <a:blip r:embed="rId2"/>
          <a:stretch>
            <a:fillRect/>
          </a:stretch>
        </p:blipFill>
        <p:spPr>
          <a:xfrm>
            <a:off x="620096" y="886840"/>
            <a:ext cx="5943600" cy="1623448"/>
          </a:xfrm>
          <a:prstGeom prst="rect">
            <a:avLst/>
          </a:prstGeom>
        </p:spPr>
      </p:pic>
      <p:pic>
        <p:nvPicPr>
          <p:cNvPr id="5" name="Picture 4"/>
          <p:cNvPicPr/>
          <p:nvPr/>
        </p:nvPicPr>
        <p:blipFill>
          <a:blip r:embed="rId3"/>
          <a:stretch>
            <a:fillRect/>
          </a:stretch>
        </p:blipFill>
        <p:spPr>
          <a:xfrm>
            <a:off x="620095" y="3157269"/>
            <a:ext cx="5943600" cy="3191774"/>
          </a:xfrm>
          <a:prstGeom prst="rect">
            <a:avLst/>
          </a:prstGeom>
        </p:spPr>
      </p:pic>
    </p:spTree>
    <p:extLst>
      <p:ext uri="{BB962C8B-B14F-4D97-AF65-F5344CB8AC3E}">
        <p14:creationId xmlns:p14="http://schemas.microsoft.com/office/powerpoint/2010/main" val="3503848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659592" y="767752"/>
            <a:ext cx="5126008" cy="5356488"/>
          </a:xfrm>
        </p:spPr>
        <p:txBody>
          <a:bodyPr/>
          <a:lstStyle/>
          <a:p>
            <a:r>
              <a:rPr lang="en-US" sz="1600" dirty="0"/>
              <a:t>Save and synchronize the </a:t>
            </a:r>
            <a:r>
              <a:rPr lang="en-US" sz="1600" dirty="0" err="1"/>
              <a:t>dpa</a:t>
            </a:r>
            <a:r>
              <a:rPr lang="en-US" sz="1600" dirty="0"/>
              <a:t> </a:t>
            </a:r>
            <a:r>
              <a:rPr lang="en-US" sz="1600" dirty="0" smtClean="0"/>
              <a:t>file</a:t>
            </a:r>
            <a:endParaRPr lang="en-US" sz="1600" dirty="0"/>
          </a:p>
          <a:p>
            <a:r>
              <a:rPr lang="en-GB" sz="1600" dirty="0"/>
              <a:t>Add all the files and select all </a:t>
            </a:r>
            <a:endParaRPr lang="en-US" sz="1600" dirty="0"/>
          </a:p>
          <a:p>
            <a:r>
              <a:rPr lang="en-GB" sz="1600" dirty="0"/>
              <a:t>Finish</a:t>
            </a:r>
            <a:endParaRPr lang="en-US" sz="1600" dirty="0"/>
          </a:p>
          <a:p>
            <a:r>
              <a:rPr lang="en-GB" sz="1600" dirty="0"/>
              <a:t>Save the </a:t>
            </a:r>
            <a:r>
              <a:rPr lang="en-GB" sz="1600" dirty="0" err="1"/>
              <a:t>Cfg</a:t>
            </a:r>
            <a:r>
              <a:rPr lang="en-GB" sz="1600" dirty="0"/>
              <a:t> and Synchronize</a:t>
            </a:r>
            <a:endParaRPr lang="en-US" sz="1600" dirty="0"/>
          </a:p>
          <a:p>
            <a:r>
              <a:rPr lang="en-GB" sz="1600" dirty="0"/>
              <a:t>Add the input files (project settings -&gt; input files)</a:t>
            </a:r>
            <a:endParaRPr lang="en-US" sz="1600" dirty="0"/>
          </a:p>
          <a:p>
            <a:r>
              <a:rPr lang="en-GB" sz="1600" dirty="0"/>
              <a:t>Add the </a:t>
            </a:r>
            <a:r>
              <a:rPr lang="en-GB" sz="1600" dirty="0" err="1"/>
              <a:t>cdd</a:t>
            </a:r>
            <a:r>
              <a:rPr lang="en-GB" sz="1600" dirty="0"/>
              <a:t> and </a:t>
            </a:r>
            <a:r>
              <a:rPr lang="en-GB" sz="1600" dirty="0" err="1"/>
              <a:t>dbc</a:t>
            </a:r>
            <a:r>
              <a:rPr lang="en-GB" sz="1600" dirty="0"/>
              <a:t> by comparing with the old </a:t>
            </a:r>
            <a:r>
              <a:rPr lang="en-GB" sz="1600" dirty="0" err="1"/>
              <a:t>dpa</a:t>
            </a:r>
            <a:r>
              <a:rPr lang="en-GB" sz="1600" dirty="0"/>
              <a:t> file </a:t>
            </a:r>
            <a:endParaRPr lang="en-US" sz="1600" dirty="0"/>
          </a:p>
          <a:p>
            <a:r>
              <a:rPr lang="en-GB" sz="1600" dirty="0"/>
              <a:t>Now update the workflow and save</a:t>
            </a:r>
            <a:endParaRPr lang="en-US" sz="1600" dirty="0"/>
          </a:p>
          <a:p>
            <a:r>
              <a:rPr lang="en-GB" sz="1600" dirty="0" smtClean="0"/>
              <a:t>Finally solve all </a:t>
            </a:r>
            <a:r>
              <a:rPr lang="en-GB" sz="1600" dirty="0"/>
              <a:t>the errors</a:t>
            </a:r>
            <a:endParaRPr lang="en-US" sz="1600" dirty="0"/>
          </a:p>
          <a:p>
            <a:endParaRPr lang="en-US" dirty="0"/>
          </a:p>
        </p:txBody>
      </p:sp>
      <p:sp>
        <p:nvSpPr>
          <p:cNvPr id="3" name="Title 2"/>
          <p:cNvSpPr>
            <a:spLocks noGrp="1"/>
          </p:cNvSpPr>
          <p:nvPr>
            <p:ph type="title"/>
          </p:nvPr>
        </p:nvSpPr>
        <p:spPr>
          <a:xfrm>
            <a:off x="406400" y="207443"/>
            <a:ext cx="11379200" cy="679396"/>
          </a:xfrm>
        </p:spPr>
        <p:txBody>
          <a:bodyPr/>
          <a:lstStyle/>
          <a:p>
            <a:r>
              <a:rPr lang="en-US" dirty="0"/>
              <a:t>ECUC </a:t>
            </a:r>
            <a:r>
              <a:rPr lang="en-US" dirty="0" err="1"/>
              <a:t>Config</a:t>
            </a:r>
            <a:r>
              <a:rPr lang="en-US" dirty="0"/>
              <a:t> Import</a:t>
            </a:r>
          </a:p>
        </p:txBody>
      </p:sp>
      <p:pic>
        <p:nvPicPr>
          <p:cNvPr id="6" name="Picture 5"/>
          <p:cNvPicPr>
            <a:picLocks noChangeAspect="1"/>
          </p:cNvPicPr>
          <p:nvPr/>
        </p:nvPicPr>
        <p:blipFill>
          <a:blip r:embed="rId2"/>
          <a:stretch>
            <a:fillRect/>
          </a:stretch>
        </p:blipFill>
        <p:spPr>
          <a:xfrm>
            <a:off x="406400" y="979661"/>
            <a:ext cx="5943600" cy="1603387"/>
          </a:xfrm>
          <a:prstGeom prst="rect">
            <a:avLst/>
          </a:prstGeom>
        </p:spPr>
      </p:pic>
      <p:pic>
        <p:nvPicPr>
          <p:cNvPr id="7" name="Picture 6"/>
          <p:cNvPicPr/>
          <p:nvPr/>
        </p:nvPicPr>
        <p:blipFill>
          <a:blip r:embed="rId3"/>
          <a:stretch>
            <a:fillRect/>
          </a:stretch>
        </p:blipFill>
        <p:spPr>
          <a:xfrm>
            <a:off x="406400" y="2843883"/>
            <a:ext cx="5943600" cy="3620135"/>
          </a:xfrm>
          <a:prstGeom prst="rect">
            <a:avLst/>
          </a:prstGeom>
        </p:spPr>
      </p:pic>
    </p:spTree>
    <p:extLst>
      <p:ext uri="{BB962C8B-B14F-4D97-AF65-F5344CB8AC3E}">
        <p14:creationId xmlns:p14="http://schemas.microsoft.com/office/powerpoint/2010/main" val="122199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a:t>Software Integration Package (SIP)</a:t>
            </a:r>
            <a:endParaRPr lang="de-DE" dirty="0"/>
          </a:p>
        </p:txBody>
      </p:sp>
      <p:sp>
        <p:nvSpPr>
          <p:cNvPr id="2" name="Content Placeholder 1"/>
          <p:cNvSpPr>
            <a:spLocks noGrp="1"/>
          </p:cNvSpPr>
          <p:nvPr>
            <p:ph idx="1"/>
          </p:nvPr>
        </p:nvSpPr>
        <p:spPr>
          <a:xfrm>
            <a:off x="406400" y="1170462"/>
            <a:ext cx="11379200" cy="5204212"/>
          </a:xfrm>
        </p:spPr>
        <p:txBody>
          <a:bodyPr>
            <a:normAutofit fontScale="85000" lnSpcReduction="20000"/>
          </a:bodyPr>
          <a:lstStyle/>
          <a:p>
            <a:r>
              <a:rPr lang="en-US" dirty="0"/>
              <a:t>MICROSAR.SIP is a standard delivery item, and it focuses on the broadest possible range of use for your stack. It optimizes the usability of our delivery to you, even when constraints are altered slightly. Our portfolio in brief: </a:t>
            </a:r>
          </a:p>
          <a:p>
            <a:r>
              <a:rPr lang="en-US" dirty="0"/>
              <a:t>&gt; Check the OEM-specific aspects of the BSW, including SWCs and the associated tool chain (e.g. support of OEM data formats for communication and diagnostics) and assure conformance to OEM specifications. </a:t>
            </a:r>
          </a:p>
          <a:p>
            <a:r>
              <a:rPr lang="en-US" dirty="0"/>
              <a:t>&gt; Check the project-specific combination of BSW components and features for a defined ECU use case. </a:t>
            </a:r>
          </a:p>
          <a:p>
            <a:r>
              <a:rPr lang="en-US" dirty="0"/>
              <a:t>&gt; Check the package under </a:t>
            </a:r>
            <a:r>
              <a:rPr lang="en-US" b="1" dirty="0"/>
              <a:t>abstract constraints</a:t>
            </a:r>
            <a:r>
              <a:rPr lang="en-US" dirty="0"/>
              <a:t>: both the configuration and the initial database can still be changed over the course of your project. This even occurs very frequently in practice. Our goal is to implement your MICROSAR package so that it covers a wide range, i.e. to enable implementation of as many additional variants to the initial configuration and database as possible. </a:t>
            </a:r>
          </a:p>
          <a:p>
            <a:r>
              <a:rPr lang="en-US" dirty="0"/>
              <a:t>&gt; Check the package under </a:t>
            </a:r>
            <a:r>
              <a:rPr lang="en-US" b="1" dirty="0"/>
              <a:t>project-specific constraints</a:t>
            </a:r>
            <a:r>
              <a:rPr lang="en-US" dirty="0"/>
              <a:t>: (microcontroller derivative, compiler/linker version and compiler/linker options). Here we look at the specific constraints of your project as closely as possible, so that the product can be integrated smoothly for you. For example, we select an evaluation board with a suitable device from the microcontroller product line you have selected, and test the software package on it. The goal here is to ensure that our delivery to you can be run on as many devices as possible from the preselected processor line. </a:t>
            </a:r>
          </a:p>
          <a:p>
            <a:r>
              <a:rPr lang="en-US" dirty="0"/>
              <a:t>&gt; Offer management specific to delivery of the ordered MICROSAR modules in the context of our configuration management. The option for after-sale redeliveries is made sure for a time period of 10 years. </a:t>
            </a:r>
          </a:p>
          <a:p>
            <a:r>
              <a:rPr lang="en-US" dirty="0"/>
              <a:t>&gt; Actively issue reporting at regular intervals. </a:t>
            </a:r>
          </a:p>
          <a:p>
            <a:endParaRPr lang="en-US" dirty="0"/>
          </a:p>
        </p:txBody>
      </p:sp>
    </p:spTree>
    <p:extLst>
      <p:ext uri="{BB962C8B-B14F-4D97-AF65-F5344CB8AC3E}">
        <p14:creationId xmlns:p14="http://schemas.microsoft.com/office/powerpoint/2010/main" val="1143039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1" y="1170462"/>
            <a:ext cx="4545161" cy="4953777"/>
          </a:xfrm>
        </p:spPr>
        <p:txBody>
          <a:bodyPr>
            <a:normAutofit/>
          </a:bodyPr>
          <a:lstStyle/>
          <a:p>
            <a:r>
              <a:rPr lang="en-GB" sz="1600" dirty="0"/>
              <a:t>Open developer</a:t>
            </a:r>
            <a:endParaRPr lang="en-US" sz="1600" dirty="0"/>
          </a:p>
          <a:p>
            <a:r>
              <a:rPr lang="en-GB" sz="1600" dirty="0"/>
              <a:t>Import all the </a:t>
            </a:r>
            <a:r>
              <a:rPr lang="en-GB" sz="1600" dirty="0" err="1"/>
              <a:t>arxml</a:t>
            </a:r>
            <a:r>
              <a:rPr lang="en-GB" sz="1600" dirty="0"/>
              <a:t> related to </a:t>
            </a:r>
            <a:r>
              <a:rPr lang="en-GB" sz="1600" dirty="0" err="1"/>
              <a:t>swc</a:t>
            </a:r>
            <a:endParaRPr lang="en-US" sz="1600" dirty="0"/>
          </a:p>
          <a:p>
            <a:r>
              <a:rPr lang="en-GB" sz="1600" dirty="0"/>
              <a:t>Copy and paste component type folder from S:\10_Configuration\60_DPA_CONFIG\Config\Developer\ComponentTypes</a:t>
            </a:r>
            <a:endParaRPr lang="en-US" sz="1600" dirty="0"/>
          </a:p>
          <a:p>
            <a:r>
              <a:rPr lang="en-GB" sz="1600" dirty="0"/>
              <a:t> To </a:t>
            </a:r>
            <a:endParaRPr lang="en-US" sz="1600" dirty="0"/>
          </a:p>
          <a:p>
            <a:r>
              <a:rPr lang="en-GB" sz="1600" dirty="0"/>
              <a:t>D:\</a:t>
            </a:r>
            <a:r>
              <a:rPr lang="en-GB" sz="1600" dirty="0" smtClean="0"/>
              <a:t>SVN\STEP1M_auto_renault\ZDemo_Project\10_Configuration\60_DPA_CONFIG\Config\Developer\ComponentTypes</a:t>
            </a:r>
          </a:p>
          <a:p>
            <a:r>
              <a:rPr lang="en-GB" sz="1800" dirty="0"/>
              <a:t>Import the </a:t>
            </a:r>
            <a:r>
              <a:rPr lang="en-GB" sz="1800" dirty="0" err="1"/>
              <a:t>cdd</a:t>
            </a:r>
            <a:r>
              <a:rPr lang="en-GB" sz="1800" dirty="0"/>
              <a:t> and </a:t>
            </a:r>
            <a:r>
              <a:rPr lang="en-GB" sz="1800" dirty="0" err="1"/>
              <a:t>dbc</a:t>
            </a:r>
            <a:r>
              <a:rPr lang="en-GB" sz="1800" dirty="0"/>
              <a:t> files into (input files of project settings )</a:t>
            </a:r>
            <a:endParaRPr lang="en-US" sz="1800" dirty="0"/>
          </a:p>
          <a:p>
            <a:r>
              <a:rPr lang="en-GB" sz="1800" dirty="0"/>
              <a:t>Compare with old </a:t>
            </a:r>
            <a:r>
              <a:rPr lang="en-GB" sz="1800" dirty="0" err="1"/>
              <a:t>dpa</a:t>
            </a:r>
            <a:r>
              <a:rPr lang="en-GB" sz="1800" dirty="0"/>
              <a:t> files for changes</a:t>
            </a:r>
            <a:endParaRPr lang="en-US" sz="1800" dirty="0"/>
          </a:p>
          <a:p>
            <a:endParaRPr lang="en-US" sz="1600" dirty="0"/>
          </a:p>
          <a:p>
            <a:endParaRPr lang="en-US" sz="1600" dirty="0"/>
          </a:p>
        </p:txBody>
      </p:sp>
      <p:sp>
        <p:nvSpPr>
          <p:cNvPr id="3" name="Title 2"/>
          <p:cNvSpPr>
            <a:spLocks noGrp="1"/>
          </p:cNvSpPr>
          <p:nvPr>
            <p:ph type="title"/>
          </p:nvPr>
        </p:nvSpPr>
        <p:spPr/>
        <p:txBody>
          <a:bodyPr/>
          <a:lstStyle/>
          <a:p>
            <a:endParaRPr lang="en-US" dirty="0"/>
          </a:p>
        </p:txBody>
      </p:sp>
      <p:pic>
        <p:nvPicPr>
          <p:cNvPr id="4" name="Picture 3"/>
          <p:cNvPicPr/>
          <p:nvPr/>
        </p:nvPicPr>
        <p:blipFill>
          <a:blip r:embed="rId2"/>
          <a:stretch>
            <a:fillRect/>
          </a:stretch>
        </p:blipFill>
        <p:spPr>
          <a:xfrm>
            <a:off x="5279365" y="1340396"/>
            <a:ext cx="5917722" cy="1790993"/>
          </a:xfrm>
          <a:prstGeom prst="rect">
            <a:avLst/>
          </a:prstGeom>
        </p:spPr>
      </p:pic>
      <p:pic>
        <p:nvPicPr>
          <p:cNvPr id="5" name="Picture 4"/>
          <p:cNvPicPr/>
          <p:nvPr/>
        </p:nvPicPr>
        <p:blipFill>
          <a:blip r:embed="rId3"/>
          <a:stretch>
            <a:fillRect/>
          </a:stretch>
        </p:blipFill>
        <p:spPr>
          <a:xfrm>
            <a:off x="5279365" y="3352033"/>
            <a:ext cx="6098877" cy="3212669"/>
          </a:xfrm>
          <a:prstGeom prst="rect">
            <a:avLst/>
          </a:prstGeom>
        </p:spPr>
      </p:pic>
    </p:spTree>
    <p:extLst>
      <p:ext uri="{BB962C8B-B14F-4D97-AF65-F5344CB8AC3E}">
        <p14:creationId xmlns:p14="http://schemas.microsoft.com/office/powerpoint/2010/main" val="1195212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2470" y="3890513"/>
            <a:ext cx="9531232" cy="1284820"/>
          </a:xfrm>
        </p:spPr>
        <p:txBody>
          <a:bodyPr>
            <a:normAutofit/>
          </a:bodyPr>
          <a:lstStyle/>
          <a:p>
            <a:r>
              <a:rPr lang="en-US" dirty="0" smtClean="0"/>
              <a:t>Check for errors in the CFG and one such error that may arise is from RTE task mapping, make sure that all the application components and service components are mapped correctly with the right positions</a:t>
            </a:r>
            <a:endParaRPr lang="en-US" dirty="0"/>
          </a:p>
        </p:txBody>
      </p:sp>
      <p:sp>
        <p:nvSpPr>
          <p:cNvPr id="3" name="Title 2"/>
          <p:cNvSpPr>
            <a:spLocks noGrp="1"/>
          </p:cNvSpPr>
          <p:nvPr>
            <p:ph type="title"/>
          </p:nvPr>
        </p:nvSpPr>
        <p:spPr>
          <a:xfrm>
            <a:off x="406399" y="129804"/>
            <a:ext cx="11379200" cy="679396"/>
          </a:xfrm>
        </p:spPr>
        <p:txBody>
          <a:bodyPr/>
          <a:lstStyle/>
          <a:p>
            <a:r>
              <a:rPr lang="en-US" dirty="0" smtClean="0"/>
              <a:t>RTE, task mapping</a:t>
            </a:r>
            <a:endParaRPr lang="en-US" dirty="0"/>
          </a:p>
        </p:txBody>
      </p:sp>
      <p:pic>
        <p:nvPicPr>
          <p:cNvPr id="4" name="Picture 3"/>
          <p:cNvPicPr/>
          <p:nvPr/>
        </p:nvPicPr>
        <p:blipFill>
          <a:blip r:embed="rId2"/>
          <a:stretch>
            <a:fillRect/>
          </a:stretch>
        </p:blipFill>
        <p:spPr>
          <a:xfrm>
            <a:off x="501289" y="707366"/>
            <a:ext cx="9453594" cy="2967487"/>
          </a:xfrm>
          <a:prstGeom prst="rect">
            <a:avLst/>
          </a:prstGeom>
        </p:spPr>
      </p:pic>
    </p:spTree>
    <p:extLst>
      <p:ext uri="{BB962C8B-B14F-4D97-AF65-F5344CB8AC3E}">
        <p14:creationId xmlns:p14="http://schemas.microsoft.com/office/powerpoint/2010/main" val="2335784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F8E5F9-3E27-4FB9-9E7F-AA69CBB722EF}"/>
              </a:ext>
            </a:extLst>
          </p:cNvPr>
          <p:cNvSpPr>
            <a:spLocks noGrp="1"/>
          </p:cNvSpPr>
          <p:nvPr>
            <p:ph type="ctrTitle"/>
          </p:nvPr>
        </p:nvSpPr>
        <p:spPr>
          <a:xfrm>
            <a:off x="896647" y="1109141"/>
            <a:ext cx="9144000" cy="1864899"/>
          </a:xfrm>
        </p:spPr>
        <p:txBody>
          <a:bodyPr>
            <a:normAutofit/>
          </a:bodyPr>
          <a:lstStyle/>
          <a:p>
            <a:r>
              <a:rPr lang="en-US" altLang="zh-TW" dirty="0"/>
              <a:t>Smarter. Greener. Together. </a:t>
            </a:r>
            <a:r>
              <a:rPr lang="en-US" altLang="zh-TW" dirty="0" smtClean="0"/>
              <a:t/>
            </a:r>
            <a:br>
              <a:rPr lang="en-US" altLang="zh-TW" dirty="0" smtClean="0"/>
            </a:br>
            <a:endParaRPr lang="en-US" dirty="0"/>
          </a:p>
        </p:txBody>
      </p:sp>
    </p:spTree>
    <p:extLst>
      <p:ext uri="{BB962C8B-B14F-4D97-AF65-F5344CB8AC3E}">
        <p14:creationId xmlns:p14="http://schemas.microsoft.com/office/powerpoint/2010/main" val="2535469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60473" y="781890"/>
            <a:ext cx="7264030" cy="5996014"/>
          </a:xfrm>
        </p:spPr>
        <p:txBody>
          <a:bodyPr>
            <a:normAutofit/>
          </a:bodyPr>
          <a:lstStyle/>
          <a:p>
            <a:r>
              <a:rPr lang="en-US" dirty="0"/>
              <a:t>MICROSAR.SIP is a fixed component of every MICROSAR delivery, regardless of whether it is a prototype, beta, update or production delivery. The performance range is adapted to the purpose of the SIP and the context in which it will be used. </a:t>
            </a:r>
          </a:p>
          <a:p>
            <a:r>
              <a:rPr lang="en-US" dirty="0"/>
              <a:t>Via a questionnaire, we catalog your requirements in as much detail as possible in advance of delivery. Afterwards we custom-build your Software Integration Package as individually as possible on this basis. </a:t>
            </a:r>
          </a:p>
          <a:p>
            <a:r>
              <a:rPr lang="en-US" dirty="0"/>
              <a:t>SIP Maintenance gives you active issue tracking beginning with the initial product delivery; it informs you of known errors and potential work-</a:t>
            </a:r>
            <a:r>
              <a:rPr lang="en-US" dirty="0" err="1"/>
              <a:t>arounds</a:t>
            </a:r>
            <a:r>
              <a:rPr lang="en-US" dirty="0"/>
              <a:t>. In addition, SIP Maintenance includes one SIP update delivery per calendar year, and Extended Maintenance even gives you two SIP update deliveries per year. </a:t>
            </a:r>
          </a:p>
          <a:p>
            <a:r>
              <a:rPr lang="en-US" dirty="0"/>
              <a:t>By offering the update SIP, we actively help you to introduce a new SIP and/or a new database into your project and to test it. </a:t>
            </a:r>
            <a:endParaRPr lang="de-DE" dirty="0"/>
          </a:p>
        </p:txBody>
      </p:sp>
      <p:sp>
        <p:nvSpPr>
          <p:cNvPr id="3" name="Titel 2"/>
          <p:cNvSpPr>
            <a:spLocks noGrp="1"/>
          </p:cNvSpPr>
          <p:nvPr>
            <p:ph type="title"/>
          </p:nvPr>
        </p:nvSpPr>
        <p:spPr>
          <a:xfrm>
            <a:off x="406400" y="192706"/>
            <a:ext cx="11379200" cy="679396"/>
          </a:xfrm>
        </p:spPr>
        <p:txBody>
          <a:bodyPr/>
          <a:lstStyle/>
          <a:p>
            <a:r>
              <a:rPr lang="en-US" dirty="0"/>
              <a:t>Application Area of the SIP </a:t>
            </a:r>
            <a:endParaRPr lang="de-DE" dirty="0"/>
          </a:p>
        </p:txBody>
      </p:sp>
      <p:pic>
        <p:nvPicPr>
          <p:cNvPr id="4" name="Content Placeholder 3"/>
          <p:cNvPicPr>
            <a:picLocks noChangeAspect="1"/>
          </p:cNvPicPr>
          <p:nvPr/>
        </p:nvPicPr>
        <p:blipFill>
          <a:blip r:embed="rId2"/>
          <a:stretch>
            <a:fillRect/>
          </a:stretch>
        </p:blipFill>
        <p:spPr>
          <a:xfrm>
            <a:off x="7778576" y="781889"/>
            <a:ext cx="4007024" cy="5462157"/>
          </a:xfrm>
          <a:prstGeom prst="rect">
            <a:avLst/>
          </a:prstGeom>
        </p:spPr>
      </p:pic>
    </p:spTree>
    <p:extLst>
      <p:ext uri="{BB962C8B-B14F-4D97-AF65-F5344CB8AC3E}">
        <p14:creationId xmlns:p14="http://schemas.microsoft.com/office/powerpoint/2010/main" val="1255723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a:t>E</a:t>
            </a:r>
            <a:r>
              <a:rPr lang="en-US" dirty="0" smtClean="0"/>
              <a:t>xtensions </a:t>
            </a:r>
            <a:r>
              <a:rPr lang="en-US" dirty="0"/>
              <a:t>for the SIP </a:t>
            </a:r>
            <a:endParaRPr lang="de-DE" dirty="0"/>
          </a:p>
        </p:txBody>
      </p:sp>
      <p:sp>
        <p:nvSpPr>
          <p:cNvPr id="5" name="Content Placeholder 4"/>
          <p:cNvSpPr>
            <a:spLocks noGrp="1"/>
          </p:cNvSpPr>
          <p:nvPr>
            <p:ph idx="1"/>
          </p:nvPr>
        </p:nvSpPr>
        <p:spPr/>
        <p:txBody>
          <a:bodyPr>
            <a:normAutofit fontScale="92500" lnSpcReduction="20000"/>
          </a:bodyPr>
          <a:lstStyle/>
          <a:p>
            <a:r>
              <a:rPr lang="en-US" dirty="0"/>
              <a:t>The Extension "Start Application" is an included service to the MICROSAR SIP if it is technically possible for the customer project. The SIP delivery in this case includes a Start Application based on the ECU specific input data for communication (e.g. ECU Extract) and diagnostics (e.g. ECUC). This Start Application demonstrates basic SIP functionality based on the ordered modules. Some examples are listed below: </a:t>
            </a:r>
          </a:p>
          <a:p>
            <a:r>
              <a:rPr lang="en-US" dirty="0"/>
              <a:t>&gt; Communication: The Start Application included SWCs demonstrate the reception and transmission of one signal on runnable level. The BSW is configured in a way that the system gets initialized and communicates on all communication busses defined in the input data. </a:t>
            </a:r>
          </a:p>
          <a:p>
            <a:r>
              <a:rPr lang="en-US" dirty="0"/>
              <a:t>&gt; Diagnostics: The Start Application included SWCs will be extended by a sample implementation of an RDBI/WDBI service on runnable level. Moreover it offers the possibility to trigger a DTC. </a:t>
            </a:r>
          </a:p>
          <a:p>
            <a:r>
              <a:rPr lang="en-US" dirty="0"/>
              <a:t>&gt; Memory: The Start Application included SWCs will be extended by a sample implementation to store data to an NV-Block. </a:t>
            </a:r>
          </a:p>
          <a:p>
            <a:endParaRPr lang="en-US" dirty="0"/>
          </a:p>
          <a:p>
            <a:r>
              <a:rPr lang="en-US" dirty="0"/>
              <a:t>Prerequisite for the execution of these tasks is that the required MICROSAR modules are part of the delivery. </a:t>
            </a:r>
          </a:p>
        </p:txBody>
      </p:sp>
    </p:spTree>
    <p:extLst>
      <p:ext uri="{BB962C8B-B14F-4D97-AF65-F5344CB8AC3E}">
        <p14:creationId xmlns:p14="http://schemas.microsoft.com/office/powerpoint/2010/main" val="4049945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b="1" dirty="0"/>
              <a:t>Automotive OEM-independent extensions </a:t>
            </a:r>
            <a:r>
              <a:rPr lang="en-US" dirty="0" smtClean="0"/>
              <a:t>give </a:t>
            </a:r>
            <a:r>
              <a:rPr lang="en-US" dirty="0"/>
              <a:t>you an easy way to start by having our integration team implement key tasks even before your MICROSAR Stack is delivered to you: </a:t>
            </a:r>
          </a:p>
          <a:p>
            <a:r>
              <a:rPr lang="en-US" dirty="0"/>
              <a:t>&gt; Extension "Customer Hardware": </a:t>
            </a:r>
          </a:p>
          <a:p>
            <a:r>
              <a:rPr lang="en-US" dirty="0"/>
              <a:t>&gt; Puts the ECU into an operationally ready state including CPU clock, PLL and internal watchdog </a:t>
            </a:r>
          </a:p>
          <a:p>
            <a:r>
              <a:rPr lang="en-US" dirty="0"/>
              <a:t>&gt; Configures the network transceiver </a:t>
            </a:r>
          </a:p>
          <a:p>
            <a:r>
              <a:rPr lang="en-US" dirty="0"/>
              <a:t>&gt; Executes the general delivery test at Vector on real customer hardware </a:t>
            </a:r>
          </a:p>
          <a:p>
            <a:r>
              <a:rPr lang="en-US" b="1" dirty="0"/>
              <a:t>Automotive OEM-dependent extensions </a:t>
            </a:r>
            <a:r>
              <a:rPr lang="en-US" dirty="0"/>
              <a:t>require close interaction between you and our team; they handle extended ECU dependencies such as: </a:t>
            </a:r>
          </a:p>
          <a:p>
            <a:r>
              <a:rPr lang="en-US" dirty="0"/>
              <a:t>&gt; </a:t>
            </a:r>
            <a:r>
              <a:rPr lang="en-US" b="1" dirty="0"/>
              <a:t>OEM application</a:t>
            </a:r>
            <a:r>
              <a:rPr lang="en-US" dirty="0"/>
              <a:t>: incorporates modules specially developed by the automotive OEM that supplement the AUTOSAR basic software </a:t>
            </a:r>
          </a:p>
          <a:p>
            <a:r>
              <a:rPr lang="en-US" dirty="0"/>
              <a:t>&gt; </a:t>
            </a:r>
            <a:r>
              <a:rPr lang="en-US" b="1" dirty="0"/>
              <a:t>OEM test</a:t>
            </a:r>
            <a:r>
              <a:rPr lang="en-US" dirty="0"/>
              <a:t>: executes special tests that incorporate OEM modules and generates all test reports </a:t>
            </a:r>
          </a:p>
        </p:txBody>
      </p:sp>
      <p:sp>
        <p:nvSpPr>
          <p:cNvPr id="3" name="Titel 2"/>
          <p:cNvSpPr>
            <a:spLocks noGrp="1"/>
          </p:cNvSpPr>
          <p:nvPr>
            <p:ph type="title"/>
          </p:nvPr>
        </p:nvSpPr>
        <p:spPr/>
        <p:txBody>
          <a:bodyPr/>
          <a:lstStyle/>
          <a:p>
            <a:r>
              <a:rPr lang="en-US" dirty="0"/>
              <a:t>Automotive OEM-independent </a:t>
            </a:r>
            <a:r>
              <a:rPr lang="en-US" dirty="0" smtClean="0"/>
              <a:t>and dependent extensions </a:t>
            </a:r>
            <a:endParaRPr lang="de-DE" dirty="0"/>
          </a:p>
        </p:txBody>
      </p:sp>
    </p:spTree>
    <p:extLst>
      <p:ext uri="{BB962C8B-B14F-4D97-AF65-F5344CB8AC3E}">
        <p14:creationId xmlns:p14="http://schemas.microsoft.com/office/powerpoint/2010/main" val="941875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06400" y="818606"/>
            <a:ext cx="7056846" cy="5705124"/>
          </a:xfrm>
        </p:spPr>
        <p:txBody>
          <a:bodyPr>
            <a:noAutofit/>
          </a:bodyPr>
          <a:lstStyle/>
          <a:p>
            <a:r>
              <a:rPr lang="en-US" sz="1400" dirty="0"/>
              <a:t>Building upon the MICROSAR.SIP, in conjunction with extended SIP extensions (see above), MICROSAR.EIP assists in follow-up activities after an initial delivery. It offers crucial support in achieving a quick and comprehensive startup. The goal here is to pass the first bench test at the OEM. </a:t>
            </a:r>
          </a:p>
          <a:p>
            <a:r>
              <a:rPr lang="en-US" sz="1400" dirty="0"/>
              <a:t>Vector employees handle preparations that are normally conducted on-site at the customer. We perform this service at a fixed price and in the framework of task planning that is detailed in an agreement with you. We can: </a:t>
            </a:r>
          </a:p>
          <a:p>
            <a:r>
              <a:rPr lang="en-US" sz="1400" dirty="0"/>
              <a:t>&gt; Place a start application in your ECU with a specification-conformant configuration and using the databases (communication and diagnostics) that are relevant to the project </a:t>
            </a:r>
          </a:p>
          <a:p>
            <a:r>
              <a:rPr lang="en-US" sz="1400" dirty="0"/>
              <a:t>&gt; Perform other project management jobs such as coordination via regular consultation meetings and project reporting </a:t>
            </a:r>
          </a:p>
          <a:p>
            <a:r>
              <a:rPr lang="en-US" sz="1400" dirty="0"/>
              <a:t>&gt; Create release planning tailored to your needs </a:t>
            </a:r>
          </a:p>
          <a:p>
            <a:r>
              <a:rPr lang="en-US" sz="1400" dirty="0"/>
              <a:t>&gt; Perform on-site startup together with you at the end of the EIP service package </a:t>
            </a:r>
          </a:p>
          <a:p>
            <a:r>
              <a:rPr lang="en-US" sz="1400" dirty="0"/>
              <a:t>&gt; Execute test cases related to the BSW that are required by the OEM </a:t>
            </a:r>
          </a:p>
          <a:p>
            <a:r>
              <a:rPr lang="en-US" sz="1400" dirty="0"/>
              <a:t>The results of these prepared activities are then also part of the delivery: </a:t>
            </a:r>
          </a:p>
          <a:p>
            <a:pPr>
              <a:lnSpc>
                <a:spcPct val="100000"/>
              </a:lnSpc>
              <a:spcBef>
                <a:spcPts val="600"/>
              </a:spcBef>
            </a:pPr>
            <a:r>
              <a:rPr lang="en-US" sz="1400" dirty="0"/>
              <a:t>&gt; Your basic software package including configured start application </a:t>
            </a:r>
          </a:p>
          <a:p>
            <a:pPr>
              <a:lnSpc>
                <a:spcPct val="100000"/>
              </a:lnSpc>
              <a:spcBef>
                <a:spcPts val="600"/>
              </a:spcBef>
            </a:pPr>
            <a:r>
              <a:rPr lang="en-US" sz="1400" dirty="0"/>
              <a:t>&gt; Release notes </a:t>
            </a:r>
          </a:p>
          <a:p>
            <a:pPr>
              <a:lnSpc>
                <a:spcPct val="100000"/>
              </a:lnSpc>
              <a:spcBef>
                <a:spcPts val="600"/>
              </a:spcBef>
            </a:pPr>
            <a:r>
              <a:rPr lang="en-US" sz="1400" dirty="0"/>
              <a:t>&gt; Write-up of related test reports </a:t>
            </a:r>
            <a:endParaRPr lang="en-US" sz="1400" dirty="0" smtClean="0"/>
          </a:p>
        </p:txBody>
      </p:sp>
      <p:sp>
        <p:nvSpPr>
          <p:cNvPr id="3" name="Titel 2"/>
          <p:cNvSpPr>
            <a:spLocks noGrp="1"/>
          </p:cNvSpPr>
          <p:nvPr>
            <p:ph type="title"/>
          </p:nvPr>
        </p:nvSpPr>
        <p:spPr>
          <a:xfrm>
            <a:off x="406400" y="283602"/>
            <a:ext cx="11379200" cy="679396"/>
          </a:xfrm>
        </p:spPr>
        <p:txBody>
          <a:bodyPr/>
          <a:lstStyle/>
          <a:p>
            <a:r>
              <a:rPr lang="en-US" dirty="0"/>
              <a:t>Extended Integration Package (EIP) </a:t>
            </a:r>
            <a:endParaRPr lang="de-DE" dirty="0"/>
          </a:p>
        </p:txBody>
      </p:sp>
      <p:pic>
        <p:nvPicPr>
          <p:cNvPr id="5" name="Picture 4"/>
          <p:cNvPicPr>
            <a:picLocks noChangeAspect="1"/>
          </p:cNvPicPr>
          <p:nvPr/>
        </p:nvPicPr>
        <p:blipFill>
          <a:blip r:embed="rId2"/>
          <a:stretch>
            <a:fillRect/>
          </a:stretch>
        </p:blipFill>
        <p:spPr>
          <a:xfrm>
            <a:off x="7628710" y="818606"/>
            <a:ext cx="4084320" cy="5705124"/>
          </a:xfrm>
          <a:prstGeom prst="rect">
            <a:avLst/>
          </a:prstGeom>
        </p:spPr>
      </p:pic>
    </p:spTree>
    <p:extLst>
      <p:ext uri="{BB962C8B-B14F-4D97-AF65-F5344CB8AC3E}">
        <p14:creationId xmlns:p14="http://schemas.microsoft.com/office/powerpoint/2010/main" val="3279821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SIP will be provided by vector in an executable file format and a password will be provided for extracting the SIP files.</a:t>
            </a:r>
          </a:p>
          <a:p>
            <a:pPr marL="0" indent="0">
              <a:buNone/>
            </a:pPr>
            <a:endParaRPr lang="en-US" dirty="0" smtClean="0"/>
          </a:p>
          <a:p>
            <a:r>
              <a:rPr lang="en-US" dirty="0" smtClean="0"/>
              <a:t>Extract the SIP to the right path.</a:t>
            </a:r>
          </a:p>
          <a:p>
            <a:endParaRPr lang="en-US" dirty="0"/>
          </a:p>
          <a:p>
            <a:pPr marL="0" indent="0">
              <a:buNone/>
            </a:pPr>
            <a:endParaRPr lang="en-US" dirty="0"/>
          </a:p>
        </p:txBody>
      </p:sp>
      <p:sp>
        <p:nvSpPr>
          <p:cNvPr id="3" name="Title 2"/>
          <p:cNvSpPr>
            <a:spLocks noGrp="1"/>
          </p:cNvSpPr>
          <p:nvPr>
            <p:ph type="title"/>
          </p:nvPr>
        </p:nvSpPr>
        <p:spPr/>
        <p:txBody>
          <a:bodyPr/>
          <a:lstStyle/>
          <a:p>
            <a:r>
              <a:rPr lang="en-US" dirty="0" smtClean="0"/>
              <a:t>Steps for SIP Integration</a:t>
            </a:r>
            <a:endParaRPr lang="en-US" dirty="0"/>
          </a:p>
        </p:txBody>
      </p:sp>
      <p:pic>
        <p:nvPicPr>
          <p:cNvPr id="4" name="Picture 3"/>
          <p:cNvPicPr>
            <a:picLocks noChangeAspect="1"/>
          </p:cNvPicPr>
          <p:nvPr/>
        </p:nvPicPr>
        <p:blipFill>
          <a:blip r:embed="rId2"/>
          <a:stretch>
            <a:fillRect/>
          </a:stretch>
        </p:blipFill>
        <p:spPr>
          <a:xfrm>
            <a:off x="589207" y="1970847"/>
            <a:ext cx="9702957" cy="415302"/>
          </a:xfrm>
          <a:prstGeom prst="rect">
            <a:avLst/>
          </a:prstGeom>
        </p:spPr>
      </p:pic>
      <p:pic>
        <p:nvPicPr>
          <p:cNvPr id="5" name="Picture 4"/>
          <p:cNvPicPr>
            <a:picLocks noChangeAspect="1"/>
          </p:cNvPicPr>
          <p:nvPr/>
        </p:nvPicPr>
        <p:blipFill>
          <a:blip r:embed="rId3"/>
          <a:stretch>
            <a:fillRect/>
          </a:stretch>
        </p:blipFill>
        <p:spPr>
          <a:xfrm>
            <a:off x="589207" y="2918671"/>
            <a:ext cx="4648603" cy="3336630"/>
          </a:xfrm>
          <a:prstGeom prst="rect">
            <a:avLst/>
          </a:prstGeom>
        </p:spPr>
      </p:pic>
    </p:spTree>
    <p:extLst>
      <p:ext uri="{BB962C8B-B14F-4D97-AF65-F5344CB8AC3E}">
        <p14:creationId xmlns:p14="http://schemas.microsoft.com/office/powerpoint/2010/main" val="4267065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0" y="836024"/>
            <a:ext cx="6212114" cy="5288216"/>
          </a:xfrm>
        </p:spPr>
        <p:txBody>
          <a:bodyPr/>
          <a:lstStyle/>
          <a:p>
            <a:r>
              <a:rPr lang="en-US" sz="1400" dirty="0" smtClean="0"/>
              <a:t>The extracted folder will look like this :-</a:t>
            </a:r>
          </a:p>
          <a:p>
            <a:r>
              <a:rPr lang="en-US" sz="1400" dirty="0" smtClean="0"/>
              <a:t>Make sure to have installed the right versions </a:t>
            </a:r>
            <a:r>
              <a:rPr lang="en-US" sz="1400" dirty="0" err="1" smtClean="0"/>
              <a:t>Davinci</a:t>
            </a:r>
            <a:r>
              <a:rPr lang="en-US" sz="1400" dirty="0" smtClean="0"/>
              <a:t> Developer and Configurator </a:t>
            </a:r>
            <a:r>
              <a:rPr lang="en-US" sz="1400" dirty="0" err="1" smtClean="0"/>
              <a:t>amd</a:t>
            </a:r>
            <a:r>
              <a:rPr lang="en-US" sz="1400" dirty="0" smtClean="0"/>
              <a:t> </a:t>
            </a:r>
            <a:r>
              <a:rPr lang="en-US" sz="1400" dirty="0" err="1" smtClean="0"/>
              <a:t>CANdela</a:t>
            </a:r>
            <a:endParaRPr lang="en-US" sz="1400" dirty="0" smtClean="0"/>
          </a:p>
          <a:p>
            <a:pPr marL="0" indent="0">
              <a:buNone/>
            </a:pPr>
            <a:r>
              <a:rPr lang="en-US" sz="1400" dirty="0" smtClean="0"/>
              <a:t>First we need to setup the Project :-</a:t>
            </a:r>
          </a:p>
          <a:p>
            <a:r>
              <a:rPr lang="en-US" sz="1400" dirty="0"/>
              <a:t>The </a:t>
            </a:r>
            <a:r>
              <a:rPr lang="en-US" sz="1400" dirty="0" err="1"/>
              <a:t>DaVinci</a:t>
            </a:r>
            <a:r>
              <a:rPr lang="en-US" sz="1400" dirty="0"/>
              <a:t> Configurator Classic is located in your SIP Folder:</a:t>
            </a:r>
          </a:p>
          <a:p>
            <a:r>
              <a:rPr lang="en-US" sz="1400" b="1" dirty="0"/>
              <a:t>&lt;</a:t>
            </a:r>
            <a:r>
              <a:rPr lang="en-US" sz="1400" b="1" dirty="0" err="1"/>
              <a:t>SIPFolder</a:t>
            </a:r>
            <a:r>
              <a:rPr lang="en-US" sz="1400" b="1" dirty="0"/>
              <a:t>&gt;\</a:t>
            </a:r>
            <a:r>
              <a:rPr lang="en-US" sz="1400" b="1" dirty="0" err="1" smtClean="0"/>
              <a:t>DaVinciConfigurator</a:t>
            </a:r>
            <a:r>
              <a:rPr lang="en-US" sz="1400" b="1" dirty="0" smtClean="0"/>
              <a:t>\Core\DaVinciCFG.exe</a:t>
            </a:r>
          </a:p>
          <a:p>
            <a:r>
              <a:rPr lang="en-US" sz="1400" dirty="0"/>
              <a:t>Open </a:t>
            </a:r>
            <a:r>
              <a:rPr lang="en-US" sz="1400" b="1" dirty="0" err="1"/>
              <a:t>File|New</a:t>
            </a:r>
            <a:r>
              <a:rPr lang="en-US" sz="1400" b="1" dirty="0"/>
              <a:t> ECU Project...</a:t>
            </a:r>
            <a:r>
              <a:rPr lang="en-US" sz="1400" dirty="0"/>
              <a:t>.</a:t>
            </a:r>
          </a:p>
          <a:p>
            <a:r>
              <a:rPr lang="en-US" sz="1400" dirty="0"/>
              <a:t>A set of four configuration windows will open;</a:t>
            </a:r>
          </a:p>
          <a:p>
            <a:r>
              <a:rPr lang="en-US" sz="1400" b="1" dirty="0"/>
              <a:t>General </a:t>
            </a:r>
            <a:r>
              <a:rPr lang="en-US" sz="1400" b="1" dirty="0" err="1"/>
              <a:t>Settings</a:t>
            </a:r>
            <a:r>
              <a:rPr lang="en-US" sz="1400" dirty="0" err="1"/>
              <a:t>,</a:t>
            </a:r>
            <a:r>
              <a:rPr lang="en-US" sz="1400" b="1" dirty="0" err="1"/>
              <a:t>Project</a:t>
            </a:r>
            <a:r>
              <a:rPr lang="en-US" sz="1400" b="1" dirty="0"/>
              <a:t> Folder Structure</a:t>
            </a:r>
            <a:r>
              <a:rPr lang="en-US" sz="1400" dirty="0"/>
              <a:t>, </a:t>
            </a:r>
            <a:r>
              <a:rPr lang="en-US" sz="1400" b="1" dirty="0"/>
              <a:t>Target</a:t>
            </a:r>
            <a:r>
              <a:rPr lang="en-US" sz="1400" dirty="0"/>
              <a:t>, </a:t>
            </a:r>
            <a:r>
              <a:rPr lang="en-US" sz="1400" b="1" dirty="0" err="1"/>
              <a:t>DaVinci</a:t>
            </a:r>
            <a:r>
              <a:rPr lang="en-US" sz="1400" b="1" dirty="0"/>
              <a:t> Developer Classic </a:t>
            </a:r>
            <a:r>
              <a:rPr lang="en-US" sz="1400" dirty="0"/>
              <a:t>and </a:t>
            </a:r>
            <a:r>
              <a:rPr lang="en-US" sz="1400" b="1" dirty="0"/>
              <a:t>[</a:t>
            </a:r>
            <a:r>
              <a:rPr lang="en-US" sz="1400" b="1" dirty="0" smtClean="0"/>
              <a:t>TA Tool </a:t>
            </a:r>
            <a:r>
              <a:rPr lang="en-US" sz="1400" b="1" dirty="0"/>
              <a:t>Suite]</a:t>
            </a:r>
            <a:r>
              <a:rPr lang="en-US" sz="1400" dirty="0"/>
              <a:t>.</a:t>
            </a:r>
          </a:p>
          <a:p>
            <a:r>
              <a:rPr lang="en-US" sz="1400" dirty="0"/>
              <a:t>2. Enter the necessary information for each window and click </a:t>
            </a:r>
            <a:r>
              <a:rPr lang="en-US" sz="1400" b="1" dirty="0"/>
              <a:t>[Next&gt;] </a:t>
            </a:r>
            <a:r>
              <a:rPr lang="en-US" sz="1400" dirty="0"/>
              <a:t>to get to the next window.</a:t>
            </a:r>
            <a:endParaRPr lang="en-US" sz="1400" dirty="0" smtClean="0"/>
          </a:p>
          <a:p>
            <a:endParaRPr lang="en-US" dirty="0"/>
          </a:p>
        </p:txBody>
      </p:sp>
      <p:sp>
        <p:nvSpPr>
          <p:cNvPr id="3" name="Title 2"/>
          <p:cNvSpPr>
            <a:spLocks noGrp="1"/>
          </p:cNvSpPr>
          <p:nvPr>
            <p:ph type="title"/>
          </p:nvPr>
        </p:nvSpPr>
        <p:spPr>
          <a:xfrm>
            <a:off x="406400" y="318436"/>
            <a:ext cx="11379200" cy="679396"/>
          </a:xfrm>
        </p:spPr>
        <p:txBody>
          <a:bodyPr/>
          <a:lstStyle/>
          <a:p>
            <a:r>
              <a:rPr lang="en-US" dirty="0"/>
              <a:t>Steps for SIP </a:t>
            </a:r>
            <a:r>
              <a:rPr lang="en-US" dirty="0" smtClean="0"/>
              <a:t>Integration (Contd.)</a:t>
            </a:r>
            <a:endParaRPr lang="en-US" dirty="0"/>
          </a:p>
        </p:txBody>
      </p:sp>
      <p:pic>
        <p:nvPicPr>
          <p:cNvPr id="6" name="Picture 5"/>
          <p:cNvPicPr>
            <a:picLocks noChangeAspect="1"/>
          </p:cNvPicPr>
          <p:nvPr/>
        </p:nvPicPr>
        <p:blipFill>
          <a:blip r:embed="rId2"/>
          <a:stretch>
            <a:fillRect/>
          </a:stretch>
        </p:blipFill>
        <p:spPr>
          <a:xfrm>
            <a:off x="6940731" y="997832"/>
            <a:ext cx="4844869" cy="2860065"/>
          </a:xfrm>
          <a:prstGeom prst="rect">
            <a:avLst/>
          </a:prstGeom>
        </p:spPr>
      </p:pic>
      <p:pic>
        <p:nvPicPr>
          <p:cNvPr id="7" name="Picture 6"/>
          <p:cNvPicPr>
            <a:picLocks noChangeAspect="1"/>
          </p:cNvPicPr>
          <p:nvPr/>
        </p:nvPicPr>
        <p:blipFill>
          <a:blip r:embed="rId3"/>
          <a:stretch>
            <a:fillRect/>
          </a:stretch>
        </p:blipFill>
        <p:spPr>
          <a:xfrm>
            <a:off x="6940731" y="4098397"/>
            <a:ext cx="4844869" cy="2189192"/>
          </a:xfrm>
          <a:prstGeom prst="rect">
            <a:avLst/>
          </a:prstGeom>
        </p:spPr>
      </p:pic>
    </p:spTree>
    <p:extLst>
      <p:ext uri="{BB962C8B-B14F-4D97-AF65-F5344CB8AC3E}">
        <p14:creationId xmlns:p14="http://schemas.microsoft.com/office/powerpoint/2010/main" val="1705389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71566" y="916045"/>
            <a:ext cx="5210629" cy="2436755"/>
          </a:xfrm>
          <a:prstGeom prst="rect">
            <a:avLst/>
          </a:prstGeom>
        </p:spPr>
      </p:pic>
      <p:pic>
        <p:nvPicPr>
          <p:cNvPr id="5" name="Picture 4"/>
          <p:cNvPicPr>
            <a:picLocks noChangeAspect="1"/>
          </p:cNvPicPr>
          <p:nvPr/>
        </p:nvPicPr>
        <p:blipFill>
          <a:blip r:embed="rId3"/>
          <a:stretch>
            <a:fillRect/>
          </a:stretch>
        </p:blipFill>
        <p:spPr>
          <a:xfrm>
            <a:off x="6064069" y="916045"/>
            <a:ext cx="5686697" cy="2436756"/>
          </a:xfrm>
          <a:prstGeom prst="rect">
            <a:avLst/>
          </a:prstGeom>
        </p:spPr>
      </p:pic>
      <p:pic>
        <p:nvPicPr>
          <p:cNvPr id="6" name="Picture 5"/>
          <p:cNvPicPr>
            <a:picLocks noChangeAspect="1"/>
          </p:cNvPicPr>
          <p:nvPr/>
        </p:nvPicPr>
        <p:blipFill>
          <a:blip r:embed="rId4"/>
          <a:stretch>
            <a:fillRect/>
          </a:stretch>
        </p:blipFill>
        <p:spPr>
          <a:xfrm>
            <a:off x="371566" y="3579272"/>
            <a:ext cx="5210629" cy="2573367"/>
          </a:xfrm>
          <a:prstGeom prst="rect">
            <a:avLst/>
          </a:prstGeom>
        </p:spPr>
      </p:pic>
      <p:sp>
        <p:nvSpPr>
          <p:cNvPr id="11" name="TextBox 10"/>
          <p:cNvSpPr txBox="1"/>
          <p:nvPr/>
        </p:nvSpPr>
        <p:spPr>
          <a:xfrm>
            <a:off x="371566" y="227908"/>
            <a:ext cx="11379200" cy="461665"/>
          </a:xfrm>
          <a:prstGeom prst="rect">
            <a:avLst/>
          </a:prstGeom>
          <a:noFill/>
        </p:spPr>
        <p:txBody>
          <a:bodyPr wrap="square" rtlCol="0">
            <a:spAutoFit/>
          </a:bodyPr>
          <a:lstStyle/>
          <a:p>
            <a:pPr algn="ctr"/>
            <a:r>
              <a:rPr lang="en-US" b="1" dirty="0">
                <a:solidFill>
                  <a:schemeClr val="tx2">
                    <a:lumMod val="75000"/>
                  </a:schemeClr>
                </a:solidFill>
              </a:rPr>
              <a:t>Steps for SIP Integration (Contd.)</a:t>
            </a:r>
          </a:p>
        </p:txBody>
      </p:sp>
      <p:pic>
        <p:nvPicPr>
          <p:cNvPr id="2" name="Picture 1"/>
          <p:cNvPicPr>
            <a:picLocks noChangeAspect="1"/>
          </p:cNvPicPr>
          <p:nvPr/>
        </p:nvPicPr>
        <p:blipFill>
          <a:blip r:embed="rId5"/>
          <a:stretch>
            <a:fillRect/>
          </a:stretch>
        </p:blipFill>
        <p:spPr>
          <a:xfrm>
            <a:off x="6061166" y="3483429"/>
            <a:ext cx="5689600" cy="2673391"/>
          </a:xfrm>
          <a:prstGeom prst="rect">
            <a:avLst/>
          </a:prstGeom>
        </p:spPr>
      </p:pic>
    </p:spTree>
    <p:extLst>
      <p:ext uri="{BB962C8B-B14F-4D97-AF65-F5344CB8AC3E}">
        <p14:creationId xmlns:p14="http://schemas.microsoft.com/office/powerpoint/2010/main" val="3261691142"/>
      </p:ext>
    </p:extLst>
  </p:cSld>
  <p:clrMapOvr>
    <a:masterClrMapping/>
  </p:clrMapOvr>
</p:sld>
</file>

<file path=ppt/theme/theme1.xml><?xml version="1.0" encoding="utf-8"?>
<a:theme xmlns:a="http://schemas.openxmlformats.org/drawingml/2006/main" name="Delta_PPTtemplate_16x9">
  <a:themeElements>
    <a:clrScheme name="自訂 2">
      <a:dk1>
        <a:sysClr val="windowText" lastClr="000000"/>
      </a:dk1>
      <a:lt1>
        <a:sysClr val="window" lastClr="FFFFFF"/>
      </a:lt1>
      <a:dk2>
        <a:srgbClr val="0087DC"/>
      </a:dk2>
      <a:lt2>
        <a:srgbClr val="FFFFFF"/>
      </a:lt2>
      <a:accent1>
        <a:srgbClr val="0087DC"/>
      </a:accent1>
      <a:accent2>
        <a:srgbClr val="64D7D7"/>
      </a:accent2>
      <a:accent3>
        <a:srgbClr val="B9EB5F"/>
      </a:accent3>
      <a:accent4>
        <a:srgbClr val="1E50C8"/>
      </a:accent4>
      <a:accent5>
        <a:srgbClr val="96E6BE"/>
      </a:accent5>
      <a:accent6>
        <a:srgbClr val="00BE50"/>
      </a:accent6>
      <a:hlink>
        <a:srgbClr val="0563C1"/>
      </a:hlink>
      <a:folHlink>
        <a:srgbClr val="BFBFBF"/>
      </a:folHlink>
    </a:clrScheme>
    <a:fontScheme name="自訂 3">
      <a:majorFont>
        <a:latin typeface="Arial"/>
        <a:ea typeface="Microsoft JhengHei"/>
        <a:cs typeface=""/>
      </a:majorFont>
      <a:minorFont>
        <a:latin typeface="Arial"/>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lta_PPTtemplate_16x9_EN.pptx" id="{F4AC57AD-78EA-4D01-9124-CD9561873D91}" vid="{06F6BCE4-4CAC-4FF1-8614-4CC379D1F8A7}"/>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Delta_PPTtemplate_16x9_EN</Template>
  <TotalTime>586</TotalTime>
  <Words>1781</Words>
  <Application>Microsoft Office PowerPoint</Application>
  <PresentationFormat>Widescreen</PresentationFormat>
  <Paragraphs>112</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Microsoft JhengHei</vt:lpstr>
      <vt:lpstr>Microsoft JhengHei</vt:lpstr>
      <vt:lpstr>Arial</vt:lpstr>
      <vt:lpstr>Calibri</vt:lpstr>
      <vt:lpstr>新細明體</vt:lpstr>
      <vt:lpstr>Verdana</vt:lpstr>
      <vt:lpstr>Delta_PPTtemplate_16x9</vt:lpstr>
      <vt:lpstr>SIP Integration</vt:lpstr>
      <vt:lpstr>Software Integration Package (SIP)</vt:lpstr>
      <vt:lpstr>Application Area of the SIP </vt:lpstr>
      <vt:lpstr>Extensions for the SIP </vt:lpstr>
      <vt:lpstr>Automotive OEM-independent and dependent extensions </vt:lpstr>
      <vt:lpstr>Extended Integration Package (EIP) </vt:lpstr>
      <vt:lpstr>Steps for SIP Integration</vt:lpstr>
      <vt:lpstr>Steps for SIP Integration (Contd.)</vt:lpstr>
      <vt:lpstr>PowerPoint Presentation</vt:lpstr>
      <vt:lpstr>PowerPoint Presentation</vt:lpstr>
      <vt:lpstr>Steps Continued……. </vt:lpstr>
      <vt:lpstr>Add MCAL,restore supply folder </vt:lpstr>
      <vt:lpstr>MCAL Integration</vt:lpstr>
      <vt:lpstr>MCAL Integration (Contd)</vt:lpstr>
      <vt:lpstr>MCAL Integration (Contd)</vt:lpstr>
      <vt:lpstr>Scripting using Davinci</vt:lpstr>
      <vt:lpstr>Scripting using Davinci (Contd)</vt:lpstr>
      <vt:lpstr>ECUC Config Import</vt:lpstr>
      <vt:lpstr>ECUC Config Import</vt:lpstr>
      <vt:lpstr>PowerPoint Presentation</vt:lpstr>
      <vt:lpstr>RTE, task mapping</vt:lpstr>
      <vt:lpstr>Smarter. Greener. Together.  </vt:lpstr>
    </vt:vector>
  </TitlesOfParts>
  <Company>Delta EMEA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 Maximum 2 Lines (32-46pt)</dc:title>
  <dc:creator>Markus Cordero</dc:creator>
  <cp:lastModifiedBy>Keshavan.A</cp:lastModifiedBy>
  <cp:revision>98</cp:revision>
  <dcterms:created xsi:type="dcterms:W3CDTF">2023-01-10T09:20:02Z</dcterms:created>
  <dcterms:modified xsi:type="dcterms:W3CDTF">2023-10-09T10:24:28Z</dcterms:modified>
</cp:coreProperties>
</file>