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5" r:id="rId3"/>
    <p:sldMasterId id="2147483697" r:id="rId4"/>
  </p:sldMasterIdLst>
  <p:notesMasterIdLst>
    <p:notesMasterId r:id="rId34"/>
  </p:notesMasterIdLst>
  <p:sldIdLst>
    <p:sldId id="256" r:id="rId5"/>
    <p:sldId id="257" r:id="rId6"/>
    <p:sldId id="259" r:id="rId7"/>
    <p:sldId id="258" r:id="rId8"/>
    <p:sldId id="260" r:id="rId9"/>
    <p:sldId id="261" r:id="rId10"/>
    <p:sldId id="262" r:id="rId11"/>
    <p:sldId id="263" r:id="rId12"/>
    <p:sldId id="264" r:id="rId13"/>
    <p:sldId id="284" r:id="rId14"/>
    <p:sldId id="265" r:id="rId15"/>
    <p:sldId id="266" r:id="rId16"/>
    <p:sldId id="268" r:id="rId17"/>
    <p:sldId id="287" r:id="rId18"/>
    <p:sldId id="288" r:id="rId19"/>
    <p:sldId id="289" r:id="rId20"/>
    <p:sldId id="290" r:id="rId21"/>
    <p:sldId id="291" r:id="rId22"/>
    <p:sldId id="274" r:id="rId23"/>
    <p:sldId id="275" r:id="rId24"/>
    <p:sldId id="276" r:id="rId25"/>
    <p:sldId id="277" r:id="rId26"/>
    <p:sldId id="278" r:id="rId27"/>
    <p:sldId id="279" r:id="rId28"/>
    <p:sldId id="292" r:id="rId29"/>
    <p:sldId id="280" r:id="rId30"/>
    <p:sldId id="282" r:id="rId31"/>
    <p:sldId id="283" r:id="rId32"/>
    <p:sldId id="28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84A393-FF82-4932-82B4-BD261658E38C}" type="datetimeFigureOut">
              <a:rPr lang="en-US" smtClean="0"/>
              <a:t>4/1/2024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1D02DA-CC02-4931-A2A4-DC0D799F0CC9}" type="slidenum">
              <a:rPr lang="en-US" smtClean="0"/>
              <a:t>‹#›</a:t>
            </a:fld>
            <a:endParaRPr lang="en-US"/>
          </a:p>
        </p:txBody>
      </p:sp>
    </p:spTree>
    <p:extLst>
      <p:ext uri="{BB962C8B-B14F-4D97-AF65-F5344CB8AC3E}">
        <p14:creationId xmlns:p14="http://schemas.microsoft.com/office/powerpoint/2010/main" val="308857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2560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Arial" panose="020B0604020202020204" pitchFamily="34" charset="0"/>
                <a:ea typeface="新細明體" pitchFamily="18" charset="-120"/>
              </a:defRPr>
            </a:lvl1pPr>
            <a:lvl2pPr marL="742950" indent="-285750">
              <a:defRPr kumimoji="1">
                <a:solidFill>
                  <a:schemeClr val="tx1"/>
                </a:solidFill>
                <a:latin typeface="Arial" panose="020B0604020202020204" pitchFamily="34" charset="0"/>
                <a:ea typeface="新細明體" pitchFamily="18" charset="-120"/>
              </a:defRPr>
            </a:lvl2pPr>
            <a:lvl3pPr marL="1143000" indent="-228600">
              <a:defRPr kumimoji="1">
                <a:solidFill>
                  <a:schemeClr val="tx1"/>
                </a:solidFill>
                <a:latin typeface="Arial" panose="020B0604020202020204" pitchFamily="34" charset="0"/>
                <a:ea typeface="新細明體" pitchFamily="18" charset="-120"/>
              </a:defRPr>
            </a:lvl3pPr>
            <a:lvl4pPr marL="1600200" indent="-228600">
              <a:defRPr kumimoji="1">
                <a:solidFill>
                  <a:schemeClr val="tx1"/>
                </a:solidFill>
                <a:latin typeface="Arial" panose="020B0604020202020204" pitchFamily="34" charset="0"/>
                <a:ea typeface="新細明體" pitchFamily="18" charset="-120"/>
              </a:defRPr>
            </a:lvl4pPr>
            <a:lvl5pPr marL="2057400" indent="-22860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B3A1031-3732-4BFE-BCB3-EE85D508E889}" type="slidenum">
              <a:rPr kumimoji="1" lang="zh-TW" altLang="en-US" sz="1200" b="0" i="0" u="none" strike="noStrike" kern="1200" cap="none" spc="0" normalizeH="0" baseline="0" noProof="0" smtClean="0">
                <a:ln>
                  <a:noFill/>
                </a:ln>
                <a:solidFill>
                  <a:srgbClr val="000000"/>
                </a:solidFill>
                <a:effectLst/>
                <a:uLnTx/>
                <a:uFillTx/>
                <a:latin typeface="Arial" panose="020B0604020202020204" pitchFamily="34" charset="0"/>
                <a:ea typeface="新細明體"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zh-TW" altLang="en-US" sz="1200" b="0" i="0" u="none" strike="noStrike" kern="1200" cap="none" spc="0" normalizeH="0" baseline="0" noProof="0" smtClean="0">
              <a:ln>
                <a:noFill/>
              </a:ln>
              <a:solidFill>
                <a:srgbClr val="000000"/>
              </a:solidFill>
              <a:effectLst/>
              <a:uLnTx/>
              <a:uFillTx/>
              <a:latin typeface="Arial" panose="020B0604020202020204" pitchFamily="34" charset="0"/>
              <a:ea typeface="新細明體" pitchFamily="18" charset="-120"/>
              <a:cs typeface="+mn-cs"/>
            </a:endParaRPr>
          </a:p>
        </p:txBody>
      </p:sp>
    </p:spTree>
    <p:extLst>
      <p:ext uri="{BB962C8B-B14F-4D97-AF65-F5344CB8AC3E}">
        <p14:creationId xmlns:p14="http://schemas.microsoft.com/office/powerpoint/2010/main" val="3738324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245" y="1122363"/>
            <a:ext cx="9143512"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245" y="3602038"/>
            <a:ext cx="914351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29801203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0179389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66022" y="404814"/>
            <a:ext cx="2636160" cy="25923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55585" y="404814"/>
            <a:ext cx="7722837" cy="259238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52604035"/>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245" y="1122363"/>
            <a:ext cx="9143512"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245" y="3602038"/>
            <a:ext cx="914351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投影片編號版面配置區 5"/>
          <p:cNvSpPr>
            <a:spLocks noGrp="1"/>
          </p:cNvSpPr>
          <p:nvPr>
            <p:ph type="sldNum" sz="quarter" idx="10"/>
          </p:nvPr>
        </p:nvSpPr>
        <p:spPr/>
        <p:txBody>
          <a:bodyPr/>
          <a:lstStyle>
            <a:lvl1pPr>
              <a:defRPr/>
            </a:lvl1pPr>
          </a:lstStyle>
          <a:p>
            <a:pPr>
              <a:defRPr/>
            </a:pPr>
            <a:fld id="{2895B4F6-9328-44D8-841E-24D2C8135C8A}" type="slidenum">
              <a:rPr lang="en-US" altLang="zh-TW"/>
              <a:pPr>
                <a:defRPr/>
              </a:pPr>
              <a:t>‹#›</a:t>
            </a:fld>
            <a:endParaRPr lang="en-US" altLang="zh-TW" dirty="0"/>
          </a:p>
        </p:txBody>
      </p:sp>
    </p:spTree>
    <p:extLst>
      <p:ext uri="{BB962C8B-B14F-4D97-AF65-F5344CB8AC3E}">
        <p14:creationId xmlns:p14="http://schemas.microsoft.com/office/powerpoint/2010/main" val="51874458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投影片編號版面配置區 5"/>
          <p:cNvSpPr>
            <a:spLocks noGrp="1"/>
          </p:cNvSpPr>
          <p:nvPr>
            <p:ph type="sldNum" sz="quarter" idx="10"/>
          </p:nvPr>
        </p:nvSpPr>
        <p:spPr/>
        <p:txBody>
          <a:bodyPr/>
          <a:lstStyle>
            <a:lvl1pPr>
              <a:defRPr/>
            </a:lvl1pPr>
          </a:lstStyle>
          <a:p>
            <a:pPr>
              <a:defRPr/>
            </a:pPr>
            <a:fld id="{39D1CCE8-FF72-48BE-B372-B9AB2B4BF041}" type="slidenum">
              <a:rPr lang="en-US" altLang="zh-TW"/>
              <a:pPr>
                <a:defRPr/>
              </a:pPr>
              <a:t>‹#›</a:t>
            </a:fld>
            <a:endParaRPr lang="en-US" altLang="zh-TW" dirty="0"/>
          </a:p>
        </p:txBody>
      </p:sp>
    </p:spTree>
    <p:extLst>
      <p:ext uri="{BB962C8B-B14F-4D97-AF65-F5344CB8AC3E}">
        <p14:creationId xmlns:p14="http://schemas.microsoft.com/office/powerpoint/2010/main" val="2682323524"/>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2472" y="1709739"/>
            <a:ext cx="10515331"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2472" y="4589464"/>
            <a:ext cx="1051533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投影片編號版面配置區 5"/>
          <p:cNvSpPr>
            <a:spLocks noGrp="1"/>
          </p:cNvSpPr>
          <p:nvPr>
            <p:ph type="sldNum" sz="quarter" idx="10"/>
          </p:nvPr>
        </p:nvSpPr>
        <p:spPr/>
        <p:txBody>
          <a:bodyPr/>
          <a:lstStyle>
            <a:lvl1pPr>
              <a:defRPr/>
            </a:lvl1pPr>
          </a:lstStyle>
          <a:p>
            <a:pPr>
              <a:defRPr/>
            </a:pPr>
            <a:fld id="{6F22DDF3-B392-40FC-A9D0-37174758D550}" type="slidenum">
              <a:rPr lang="en-US" altLang="zh-TW"/>
              <a:pPr>
                <a:defRPr/>
              </a:pPr>
              <a:t>‹#›</a:t>
            </a:fld>
            <a:endParaRPr lang="en-US" altLang="zh-TW" dirty="0"/>
          </a:p>
        </p:txBody>
      </p:sp>
    </p:spTree>
    <p:extLst>
      <p:ext uri="{BB962C8B-B14F-4D97-AF65-F5344CB8AC3E}">
        <p14:creationId xmlns:p14="http://schemas.microsoft.com/office/powerpoint/2010/main" val="1654899107"/>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24054" y="1196976"/>
            <a:ext cx="5622115" cy="49688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33768" y="1196976"/>
            <a:ext cx="5622117" cy="49688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投影片編號版面配置區 5"/>
          <p:cNvSpPr>
            <a:spLocks noGrp="1"/>
          </p:cNvSpPr>
          <p:nvPr>
            <p:ph type="sldNum" sz="quarter" idx="10"/>
          </p:nvPr>
        </p:nvSpPr>
        <p:spPr/>
        <p:txBody>
          <a:bodyPr/>
          <a:lstStyle>
            <a:lvl1pPr>
              <a:defRPr/>
            </a:lvl1pPr>
          </a:lstStyle>
          <a:p>
            <a:pPr>
              <a:defRPr/>
            </a:pPr>
            <a:fld id="{87F9CCC0-0222-4AD1-9901-F9A2DA7849D3}" type="slidenum">
              <a:rPr lang="en-US" altLang="zh-TW"/>
              <a:pPr>
                <a:defRPr/>
              </a:pPr>
              <a:t>‹#›</a:t>
            </a:fld>
            <a:endParaRPr lang="en-US" altLang="zh-TW" dirty="0"/>
          </a:p>
        </p:txBody>
      </p:sp>
    </p:spTree>
    <p:extLst>
      <p:ext uri="{BB962C8B-B14F-4D97-AF65-F5344CB8AC3E}">
        <p14:creationId xmlns:p14="http://schemas.microsoft.com/office/powerpoint/2010/main" val="2631600731"/>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289" y="365126"/>
            <a:ext cx="10515331"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289" y="1681163"/>
            <a:ext cx="515702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40289" y="2505075"/>
            <a:ext cx="515702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1235" y="1681163"/>
            <a:ext cx="51843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1235" y="2505075"/>
            <a:ext cx="5184385"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投影片編號版面配置區 5"/>
          <p:cNvSpPr>
            <a:spLocks noGrp="1"/>
          </p:cNvSpPr>
          <p:nvPr>
            <p:ph type="sldNum" sz="quarter" idx="10"/>
          </p:nvPr>
        </p:nvSpPr>
        <p:spPr/>
        <p:txBody>
          <a:bodyPr/>
          <a:lstStyle>
            <a:lvl1pPr>
              <a:defRPr/>
            </a:lvl1pPr>
          </a:lstStyle>
          <a:p>
            <a:pPr>
              <a:defRPr/>
            </a:pPr>
            <a:fld id="{9D381EB8-733A-4A30-B094-620452996763}" type="slidenum">
              <a:rPr lang="en-US" altLang="zh-TW"/>
              <a:pPr>
                <a:defRPr/>
              </a:pPr>
              <a:t>‹#›</a:t>
            </a:fld>
            <a:endParaRPr lang="en-US" altLang="zh-TW" dirty="0"/>
          </a:p>
        </p:txBody>
      </p:sp>
    </p:spTree>
    <p:extLst>
      <p:ext uri="{BB962C8B-B14F-4D97-AF65-F5344CB8AC3E}">
        <p14:creationId xmlns:p14="http://schemas.microsoft.com/office/powerpoint/2010/main" val="2066511641"/>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投影片編號版面配置區 5"/>
          <p:cNvSpPr>
            <a:spLocks noGrp="1"/>
          </p:cNvSpPr>
          <p:nvPr>
            <p:ph type="sldNum" sz="quarter" idx="10"/>
          </p:nvPr>
        </p:nvSpPr>
        <p:spPr/>
        <p:txBody>
          <a:bodyPr/>
          <a:lstStyle>
            <a:lvl1pPr>
              <a:defRPr/>
            </a:lvl1pPr>
          </a:lstStyle>
          <a:p>
            <a:pPr>
              <a:defRPr/>
            </a:pPr>
            <a:fld id="{3C62D2FF-3B19-4FAB-B2AE-00FED597A45B}" type="slidenum">
              <a:rPr lang="en-US" altLang="zh-TW"/>
              <a:pPr>
                <a:defRPr/>
              </a:pPr>
              <a:t>‹#›</a:t>
            </a:fld>
            <a:endParaRPr lang="en-US" altLang="zh-TW" dirty="0"/>
          </a:p>
        </p:txBody>
      </p:sp>
    </p:spTree>
    <p:extLst>
      <p:ext uri="{BB962C8B-B14F-4D97-AF65-F5344CB8AC3E}">
        <p14:creationId xmlns:p14="http://schemas.microsoft.com/office/powerpoint/2010/main" val="1323855705"/>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投影片編號版面配置區 5"/>
          <p:cNvSpPr>
            <a:spLocks noGrp="1"/>
          </p:cNvSpPr>
          <p:nvPr>
            <p:ph type="sldNum" sz="quarter" idx="10"/>
          </p:nvPr>
        </p:nvSpPr>
        <p:spPr/>
        <p:txBody>
          <a:bodyPr/>
          <a:lstStyle>
            <a:lvl1pPr>
              <a:defRPr/>
            </a:lvl1pPr>
          </a:lstStyle>
          <a:p>
            <a:pPr>
              <a:defRPr/>
            </a:pPr>
            <a:fld id="{5C93BFA1-DCDE-45C0-845D-E1A0AA7481FB}" type="slidenum">
              <a:rPr lang="en-US" altLang="zh-TW"/>
              <a:pPr>
                <a:defRPr/>
              </a:pPr>
              <a:t>‹#›</a:t>
            </a:fld>
            <a:endParaRPr lang="en-US" altLang="zh-TW" dirty="0"/>
          </a:p>
        </p:txBody>
      </p:sp>
    </p:spTree>
    <p:extLst>
      <p:ext uri="{BB962C8B-B14F-4D97-AF65-F5344CB8AC3E}">
        <p14:creationId xmlns:p14="http://schemas.microsoft.com/office/powerpoint/2010/main" val="182431390"/>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289" y="457200"/>
            <a:ext cx="393176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2431" y="987426"/>
            <a:ext cx="617319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289" y="2057400"/>
            <a:ext cx="393176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投影片編號版面配置區 5"/>
          <p:cNvSpPr>
            <a:spLocks noGrp="1"/>
          </p:cNvSpPr>
          <p:nvPr>
            <p:ph type="sldNum" sz="quarter" idx="10"/>
          </p:nvPr>
        </p:nvSpPr>
        <p:spPr/>
        <p:txBody>
          <a:bodyPr/>
          <a:lstStyle>
            <a:lvl1pPr>
              <a:defRPr/>
            </a:lvl1pPr>
          </a:lstStyle>
          <a:p>
            <a:pPr>
              <a:defRPr/>
            </a:pPr>
            <a:fld id="{234BBF69-AD24-4194-9E52-90D3FA270888}" type="slidenum">
              <a:rPr lang="en-US" altLang="zh-TW"/>
              <a:pPr>
                <a:defRPr/>
              </a:pPr>
              <a:t>‹#›</a:t>
            </a:fld>
            <a:endParaRPr lang="en-US" altLang="zh-TW" dirty="0"/>
          </a:p>
        </p:txBody>
      </p:sp>
    </p:spTree>
    <p:extLst>
      <p:ext uri="{BB962C8B-B14F-4D97-AF65-F5344CB8AC3E}">
        <p14:creationId xmlns:p14="http://schemas.microsoft.com/office/powerpoint/2010/main" val="187447403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44288692"/>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289" y="457200"/>
            <a:ext cx="393176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2431" y="987426"/>
            <a:ext cx="617319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840289" y="2057400"/>
            <a:ext cx="393176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投影片編號版面配置區 5"/>
          <p:cNvSpPr>
            <a:spLocks noGrp="1"/>
          </p:cNvSpPr>
          <p:nvPr>
            <p:ph type="sldNum" sz="quarter" idx="10"/>
          </p:nvPr>
        </p:nvSpPr>
        <p:spPr/>
        <p:txBody>
          <a:bodyPr/>
          <a:lstStyle>
            <a:lvl1pPr>
              <a:defRPr/>
            </a:lvl1pPr>
          </a:lstStyle>
          <a:p>
            <a:pPr>
              <a:defRPr/>
            </a:pPr>
            <a:fld id="{5721B3D3-BE55-497F-8C0B-394CEE48B962}" type="slidenum">
              <a:rPr lang="en-US" altLang="zh-TW"/>
              <a:pPr>
                <a:defRPr/>
              </a:pPr>
              <a:t>‹#›</a:t>
            </a:fld>
            <a:endParaRPr lang="en-US" altLang="zh-TW" dirty="0"/>
          </a:p>
        </p:txBody>
      </p:sp>
    </p:spTree>
    <p:extLst>
      <p:ext uri="{BB962C8B-B14F-4D97-AF65-F5344CB8AC3E}">
        <p14:creationId xmlns:p14="http://schemas.microsoft.com/office/powerpoint/2010/main" val="130932687"/>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投影片編號版面配置區 5"/>
          <p:cNvSpPr>
            <a:spLocks noGrp="1"/>
          </p:cNvSpPr>
          <p:nvPr>
            <p:ph type="sldNum" sz="quarter" idx="10"/>
          </p:nvPr>
        </p:nvSpPr>
        <p:spPr/>
        <p:txBody>
          <a:bodyPr/>
          <a:lstStyle>
            <a:lvl1pPr>
              <a:defRPr/>
            </a:lvl1pPr>
          </a:lstStyle>
          <a:p>
            <a:pPr>
              <a:defRPr/>
            </a:pPr>
            <a:fld id="{88236287-6AFE-4776-89FF-DDBB9F59FA8A}" type="slidenum">
              <a:rPr lang="en-US" altLang="zh-TW"/>
              <a:pPr>
                <a:defRPr/>
              </a:pPr>
              <a:t>‹#›</a:t>
            </a:fld>
            <a:endParaRPr lang="en-US" altLang="zh-TW" dirty="0"/>
          </a:p>
        </p:txBody>
      </p:sp>
    </p:spTree>
    <p:extLst>
      <p:ext uri="{BB962C8B-B14F-4D97-AF65-F5344CB8AC3E}">
        <p14:creationId xmlns:p14="http://schemas.microsoft.com/office/powerpoint/2010/main" val="2951250349"/>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8904" y="328614"/>
            <a:ext cx="2856981" cy="58372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24053" y="328614"/>
            <a:ext cx="8387251" cy="583723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投影片編號版面配置區 5"/>
          <p:cNvSpPr>
            <a:spLocks noGrp="1"/>
          </p:cNvSpPr>
          <p:nvPr>
            <p:ph type="sldNum" sz="quarter" idx="10"/>
          </p:nvPr>
        </p:nvSpPr>
        <p:spPr/>
        <p:txBody>
          <a:bodyPr/>
          <a:lstStyle>
            <a:lvl1pPr>
              <a:defRPr/>
            </a:lvl1pPr>
          </a:lstStyle>
          <a:p>
            <a:pPr>
              <a:defRPr/>
            </a:pPr>
            <a:fld id="{F15351D8-5793-4DF5-8276-F011018874D4}" type="slidenum">
              <a:rPr lang="en-US" altLang="zh-TW"/>
              <a:pPr>
                <a:defRPr/>
              </a:pPr>
              <a:t>‹#›</a:t>
            </a:fld>
            <a:endParaRPr lang="en-US" altLang="zh-TW" dirty="0"/>
          </a:p>
        </p:txBody>
      </p:sp>
    </p:spTree>
    <p:extLst>
      <p:ext uri="{BB962C8B-B14F-4D97-AF65-F5344CB8AC3E}">
        <p14:creationId xmlns:p14="http://schemas.microsoft.com/office/powerpoint/2010/main" val="2668415967"/>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訂版面配置">
    <p:spTree>
      <p:nvGrpSpPr>
        <p:cNvPr id="1" name=""/>
        <p:cNvGrpSpPr/>
        <p:nvPr/>
      </p:nvGrpSpPr>
      <p:grpSpPr>
        <a:xfrm>
          <a:off x="0" y="0"/>
          <a:ext cx="0" cy="0"/>
          <a:chOff x="0" y="0"/>
          <a:chExt cx="0" cy="0"/>
        </a:xfrm>
      </p:grpSpPr>
      <p:sp>
        <p:nvSpPr>
          <p:cNvPr id="3" name="標題 4"/>
          <p:cNvSpPr>
            <a:spLocks noGrp="1"/>
          </p:cNvSpPr>
          <p:nvPr>
            <p:ph type="title"/>
          </p:nvPr>
        </p:nvSpPr>
        <p:spPr>
          <a:xfrm>
            <a:off x="709623" y="294841"/>
            <a:ext cx="11142136" cy="86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a:defRPr kumimoji="0" lang="zh-TW" altLang="en-US" sz="2600" baseline="0">
                <a:solidFill>
                  <a:srgbClr val="0087DC"/>
                </a:solidFill>
                <a:latin typeface="Arial" charset="0"/>
                <a:ea typeface="微軟正黑體" panose="020B0604030504040204" pitchFamily="34" charset="-120"/>
                <a:cs typeface="Arial" panose="020B0604020202020204" pitchFamily="34" charset="0"/>
              </a:defRPr>
            </a:lvl1pPr>
          </a:lstStyle>
          <a:p>
            <a:pPr lvl="0"/>
            <a:r>
              <a:rPr lang="en-US" altLang="zh-TW" smtClean="0"/>
              <a:t>Click to edit Master title style</a:t>
            </a:r>
            <a:endParaRPr lang="zh-TW" altLang="en-US"/>
          </a:p>
        </p:txBody>
      </p:sp>
      <p:sp>
        <p:nvSpPr>
          <p:cNvPr id="4" name="投影片編號版面配置區 1"/>
          <p:cNvSpPr>
            <a:spLocks noGrp="1"/>
          </p:cNvSpPr>
          <p:nvPr>
            <p:ph type="sldNum" sz="quarter" idx="10"/>
          </p:nvPr>
        </p:nvSpPr>
        <p:spPr>
          <a:xfrm>
            <a:off x="9448360" y="6602414"/>
            <a:ext cx="2743640" cy="255587"/>
          </a:xfrm>
        </p:spPr>
        <p:txBody>
          <a:bodyPr rtlCol="0" anchor="b"/>
          <a:lstStyle>
            <a:lvl1pPr algn="r">
              <a:defRPr sz="867" baseline="0">
                <a:solidFill>
                  <a:schemeClr val="tx1">
                    <a:lumMod val="50000"/>
                    <a:lumOff val="50000"/>
                  </a:schemeClr>
                </a:solidFill>
                <a:latin typeface="Arial" panose="020B0604020202020204" pitchFamily="34" charset="0"/>
                <a:ea typeface="微軟正黑體" panose="020B0604030504040204" pitchFamily="34" charset="-120"/>
                <a:cs typeface="Arial" panose="020B0604020202020204" pitchFamily="34" charset="0"/>
              </a:defRPr>
            </a:lvl1pPr>
          </a:lstStyle>
          <a:p>
            <a:pPr>
              <a:defRPr/>
            </a:pPr>
            <a:fld id="{B3E44DFA-2B76-412A-B1F3-125AA1471B52}" type="slidenum">
              <a:rPr lang="zh-TW" altLang="en-US"/>
              <a:pPr>
                <a:defRPr/>
              </a:pPr>
              <a:t>‹#›</a:t>
            </a:fld>
            <a:endParaRPr lang="zh-TW" altLang="en-US"/>
          </a:p>
        </p:txBody>
      </p:sp>
    </p:spTree>
    <p:extLst>
      <p:ext uri="{BB962C8B-B14F-4D97-AF65-F5344CB8AC3E}">
        <p14:creationId xmlns:p14="http://schemas.microsoft.com/office/powerpoint/2010/main" val="37298833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ent Page">
    <p:bg>
      <p:bgPr>
        <a:solidFill>
          <a:schemeClr val="bg1"/>
        </a:solidFill>
        <a:effectLst/>
      </p:bgPr>
    </p:bg>
    <p:spTree>
      <p:nvGrpSpPr>
        <p:cNvPr id="1" name=""/>
        <p:cNvGrpSpPr/>
        <p:nvPr/>
      </p:nvGrpSpPr>
      <p:grpSpPr>
        <a:xfrm>
          <a:off x="0" y="0"/>
          <a:ext cx="0" cy="0"/>
          <a:chOff x="0" y="0"/>
          <a:chExt cx="0" cy="0"/>
        </a:xfrm>
      </p:grpSpPr>
      <p:pic>
        <p:nvPicPr>
          <p:cNvPr id="4" name="圖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3440" y="6225871"/>
            <a:ext cx="1368000" cy="620345"/>
          </a:xfrm>
          <a:prstGeom prst="rect">
            <a:avLst/>
          </a:prstGeom>
        </p:spPr>
      </p:pic>
      <p:sp>
        <p:nvSpPr>
          <p:cNvPr id="3" name="內容版面配置區 2">
            <a:extLst>
              <a:ext uri="{FF2B5EF4-FFF2-40B4-BE49-F238E27FC236}">
                <a16:creationId xmlns:a16="http://schemas.microsoft.com/office/drawing/2014/main" id="{BEF22CCF-5B81-47DC-861A-B0A56BD7A109}"/>
              </a:ext>
            </a:extLst>
          </p:cNvPr>
          <p:cNvSpPr>
            <a:spLocks noGrp="1"/>
          </p:cNvSpPr>
          <p:nvPr>
            <p:ph idx="1" hasCustomPrompt="1"/>
          </p:nvPr>
        </p:nvSpPr>
        <p:spPr>
          <a:xfrm>
            <a:off x="406400" y="1170462"/>
            <a:ext cx="11379200" cy="4953777"/>
          </a:xfrm>
        </p:spPr>
        <p:txBody>
          <a:bodyPr>
            <a:normAutofit/>
          </a:bodyPr>
          <a:lstStyle>
            <a:lvl1pPr>
              <a:lnSpc>
                <a:spcPct val="110000"/>
              </a:lnSpc>
              <a:defRPr sz="2000">
                <a:solidFill>
                  <a:schemeClr val="tx1"/>
                </a:solidFill>
              </a:defRPr>
            </a:lvl1pPr>
          </a:lstStyle>
          <a:p>
            <a:pPr lvl="0"/>
            <a:r>
              <a:rPr lang="en-US" altLang="zh-TW" dirty="0"/>
              <a:t>Content goes here </a:t>
            </a:r>
            <a:r>
              <a:rPr lang="en-US" altLang="zh-TW" dirty="0" smtClean="0"/>
              <a:t>(20pt</a:t>
            </a:r>
            <a:r>
              <a:rPr lang="en-US" altLang="zh-TW" dirty="0"/>
              <a:t>)</a:t>
            </a:r>
            <a:endParaRPr lang="en-US" dirty="0"/>
          </a:p>
        </p:txBody>
      </p:sp>
      <p:sp>
        <p:nvSpPr>
          <p:cNvPr id="52" name="文字方塊 51">
            <a:extLst>
              <a:ext uri="{FF2B5EF4-FFF2-40B4-BE49-F238E27FC236}">
                <a16:creationId xmlns:a16="http://schemas.microsoft.com/office/drawing/2014/main" id="{4EB72046-7EFA-4D5B-9003-30F89B1D91A8}"/>
              </a:ext>
            </a:extLst>
          </p:cNvPr>
          <p:cNvSpPr txBox="1"/>
          <p:nvPr userDrawn="1"/>
        </p:nvSpPr>
        <p:spPr>
          <a:xfrm>
            <a:off x="116026" y="6478467"/>
            <a:ext cx="402674" cy="307777"/>
          </a:xfrm>
          <a:prstGeom prst="rect">
            <a:avLst/>
          </a:prstGeom>
          <a:noFill/>
        </p:spPr>
        <p:txBody>
          <a:bodyPr wrap="none" rtlCol="0">
            <a:spAutoFit/>
          </a:bodyPr>
          <a:lstStyle/>
          <a:p>
            <a:fld id="{823BD820-02AB-4111-88E2-98F36ECA9073}" type="slidenum">
              <a:rPr lang="en-US" sz="1400" smtClean="0"/>
              <a:t>‹#›</a:t>
            </a:fld>
            <a:endParaRPr lang="en-US" sz="1400"/>
          </a:p>
        </p:txBody>
      </p:sp>
      <p:sp>
        <p:nvSpPr>
          <p:cNvPr id="53" name="文字方塊 52">
            <a:extLst>
              <a:ext uri="{FF2B5EF4-FFF2-40B4-BE49-F238E27FC236}">
                <a16:creationId xmlns:a16="http://schemas.microsoft.com/office/drawing/2014/main" id="{E8C46C83-D634-4B86-88D9-5C8B6A41BF9F}"/>
              </a:ext>
            </a:extLst>
          </p:cNvPr>
          <p:cNvSpPr txBox="1"/>
          <p:nvPr userDrawn="1"/>
        </p:nvSpPr>
        <p:spPr>
          <a:xfrm>
            <a:off x="482266" y="6528265"/>
            <a:ext cx="1191352" cy="246221"/>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a:t>Delta Confidential</a:t>
            </a:r>
          </a:p>
        </p:txBody>
      </p:sp>
      <p:grpSp>
        <p:nvGrpSpPr>
          <p:cNvPr id="56" name="群組 55">
            <a:extLst>
              <a:ext uri="{FF2B5EF4-FFF2-40B4-BE49-F238E27FC236}">
                <a16:creationId xmlns:a16="http://schemas.microsoft.com/office/drawing/2014/main" id="{C6679C81-FA7B-49D6-82F0-C4527FE45A1A}"/>
              </a:ext>
            </a:extLst>
          </p:cNvPr>
          <p:cNvGrpSpPr/>
          <p:nvPr userDrawn="1"/>
        </p:nvGrpSpPr>
        <p:grpSpPr>
          <a:xfrm>
            <a:off x="0" y="7008895"/>
            <a:ext cx="10358581" cy="423333"/>
            <a:chOff x="0" y="5256671"/>
            <a:chExt cx="7768936" cy="317500"/>
          </a:xfrm>
        </p:grpSpPr>
        <p:grpSp>
          <p:nvGrpSpPr>
            <p:cNvPr id="57" name="群組 56">
              <a:extLst>
                <a:ext uri="{FF2B5EF4-FFF2-40B4-BE49-F238E27FC236}">
                  <a16:creationId xmlns:a16="http://schemas.microsoft.com/office/drawing/2014/main" id="{C83B355D-DD8E-4886-8A9F-6BD99BFA8CC1}"/>
                </a:ext>
              </a:extLst>
            </p:cNvPr>
            <p:cNvGrpSpPr/>
            <p:nvPr userDrawn="1"/>
          </p:nvGrpSpPr>
          <p:grpSpPr>
            <a:xfrm>
              <a:off x="0" y="5256671"/>
              <a:ext cx="1321058" cy="317500"/>
              <a:chOff x="0" y="5256671"/>
              <a:chExt cx="1321058" cy="317500"/>
            </a:xfrm>
          </p:grpSpPr>
          <p:sp>
            <p:nvSpPr>
              <p:cNvPr id="70" name="矩形 69">
                <a:extLst>
                  <a:ext uri="{FF2B5EF4-FFF2-40B4-BE49-F238E27FC236}">
                    <a16:creationId xmlns:a16="http://schemas.microsoft.com/office/drawing/2014/main" id="{1D816D3C-CE63-43F8-AC10-9DFB5870EB4D}"/>
                  </a:ext>
                </a:extLst>
              </p:cNvPr>
              <p:cNvSpPr/>
              <p:nvPr/>
            </p:nvSpPr>
            <p:spPr>
              <a:xfrm>
                <a:off x="0" y="5256671"/>
                <a:ext cx="317500" cy="317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矩形 70">
                <a:extLst>
                  <a:ext uri="{FF2B5EF4-FFF2-40B4-BE49-F238E27FC236}">
                    <a16:creationId xmlns:a16="http://schemas.microsoft.com/office/drawing/2014/main" id="{69A01EFE-0697-4F67-B705-BD578BDC33D9}"/>
                  </a:ext>
                </a:extLst>
              </p:cNvPr>
              <p:cNvSpPr/>
              <p:nvPr userDrawn="1"/>
            </p:nvSpPr>
            <p:spPr>
              <a:xfrm>
                <a:off x="501779" y="5256671"/>
                <a:ext cx="317500" cy="31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 name="矩形 71">
                <a:extLst>
                  <a:ext uri="{FF2B5EF4-FFF2-40B4-BE49-F238E27FC236}">
                    <a16:creationId xmlns:a16="http://schemas.microsoft.com/office/drawing/2014/main" id="{8301EB92-F246-4444-B0E1-6E87E28C044D}"/>
                  </a:ext>
                </a:extLst>
              </p:cNvPr>
              <p:cNvSpPr/>
              <p:nvPr userDrawn="1"/>
            </p:nvSpPr>
            <p:spPr>
              <a:xfrm>
                <a:off x="1003558" y="5256671"/>
                <a:ext cx="317500" cy="317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58" name="群組 57">
              <a:extLst>
                <a:ext uri="{FF2B5EF4-FFF2-40B4-BE49-F238E27FC236}">
                  <a16:creationId xmlns:a16="http://schemas.microsoft.com/office/drawing/2014/main" id="{93191886-C7FD-40A9-9609-57D23380C62A}"/>
                </a:ext>
              </a:extLst>
            </p:cNvPr>
            <p:cNvGrpSpPr/>
            <p:nvPr userDrawn="1"/>
          </p:nvGrpSpPr>
          <p:grpSpPr>
            <a:xfrm>
              <a:off x="2441313" y="5256671"/>
              <a:ext cx="5327623" cy="317500"/>
              <a:chOff x="2441313" y="5256671"/>
              <a:chExt cx="5327623" cy="317500"/>
            </a:xfrm>
          </p:grpSpPr>
          <p:sp>
            <p:nvSpPr>
              <p:cNvPr id="59" name="矩形 58">
                <a:extLst>
                  <a:ext uri="{FF2B5EF4-FFF2-40B4-BE49-F238E27FC236}">
                    <a16:creationId xmlns:a16="http://schemas.microsoft.com/office/drawing/2014/main" id="{28AB9346-3609-4A19-8654-F1F89BAE3612}"/>
                  </a:ext>
                </a:extLst>
              </p:cNvPr>
              <p:cNvSpPr/>
              <p:nvPr/>
            </p:nvSpPr>
            <p:spPr>
              <a:xfrm>
                <a:off x="3944349" y="5256671"/>
                <a:ext cx="317500" cy="317500"/>
              </a:xfrm>
              <a:prstGeom prst="rect">
                <a:avLst/>
              </a:prstGeom>
              <a:solidFill>
                <a:srgbClr val="96E6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矩形 59">
                <a:extLst>
                  <a:ext uri="{FF2B5EF4-FFF2-40B4-BE49-F238E27FC236}">
                    <a16:creationId xmlns:a16="http://schemas.microsoft.com/office/drawing/2014/main" id="{135B6686-F122-4A22-94BF-260EA4280B4D}"/>
                  </a:ext>
                </a:extLst>
              </p:cNvPr>
              <p:cNvSpPr/>
              <p:nvPr/>
            </p:nvSpPr>
            <p:spPr>
              <a:xfrm>
                <a:off x="4946373" y="5256671"/>
                <a:ext cx="317500" cy="317500"/>
              </a:xfrm>
              <a:prstGeom prst="rect">
                <a:avLst/>
              </a:prstGeom>
              <a:solidFill>
                <a:srgbClr val="E6F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矩形 60">
                <a:extLst>
                  <a:ext uri="{FF2B5EF4-FFF2-40B4-BE49-F238E27FC236}">
                    <a16:creationId xmlns:a16="http://schemas.microsoft.com/office/drawing/2014/main" id="{C5EDC45A-2526-46FB-81F7-22EE4872B6AF}"/>
                  </a:ext>
                </a:extLst>
              </p:cNvPr>
              <p:cNvSpPr/>
              <p:nvPr/>
            </p:nvSpPr>
            <p:spPr>
              <a:xfrm>
                <a:off x="6449409" y="5256671"/>
                <a:ext cx="317500" cy="317500"/>
              </a:xfrm>
              <a:prstGeom prst="rect">
                <a:avLst/>
              </a:prstGeom>
              <a:solidFill>
                <a:srgbClr val="FFDC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矩形 61">
                <a:extLst>
                  <a:ext uri="{FF2B5EF4-FFF2-40B4-BE49-F238E27FC236}">
                    <a16:creationId xmlns:a16="http://schemas.microsoft.com/office/drawing/2014/main" id="{AFCD5573-BB02-4224-8085-E3255856A371}"/>
                  </a:ext>
                </a:extLst>
              </p:cNvPr>
              <p:cNvSpPr/>
              <p:nvPr/>
            </p:nvSpPr>
            <p:spPr>
              <a:xfrm>
                <a:off x="2942325" y="5256671"/>
                <a:ext cx="317500" cy="317500"/>
              </a:xfrm>
              <a:prstGeom prst="rect">
                <a:avLst/>
              </a:prstGeom>
              <a:solidFill>
                <a:srgbClr val="1E5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矩形 62">
                <a:extLst>
                  <a:ext uri="{FF2B5EF4-FFF2-40B4-BE49-F238E27FC236}">
                    <a16:creationId xmlns:a16="http://schemas.microsoft.com/office/drawing/2014/main" id="{2F5AD25B-A76B-4782-93A6-A6CFC1F793DB}"/>
                  </a:ext>
                </a:extLst>
              </p:cNvPr>
              <p:cNvSpPr/>
              <p:nvPr/>
            </p:nvSpPr>
            <p:spPr>
              <a:xfrm>
                <a:off x="4445361" y="5256671"/>
                <a:ext cx="317500" cy="317500"/>
              </a:xfrm>
              <a:prstGeom prst="rect">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矩形 63">
                <a:extLst>
                  <a:ext uri="{FF2B5EF4-FFF2-40B4-BE49-F238E27FC236}">
                    <a16:creationId xmlns:a16="http://schemas.microsoft.com/office/drawing/2014/main" id="{E31B0147-73D4-4A0E-AB60-BDE5D65A0FDA}"/>
                  </a:ext>
                </a:extLst>
              </p:cNvPr>
              <p:cNvSpPr/>
              <p:nvPr/>
            </p:nvSpPr>
            <p:spPr>
              <a:xfrm>
                <a:off x="5447385" y="5256671"/>
                <a:ext cx="317500" cy="317500"/>
              </a:xfrm>
              <a:prstGeom prst="rect">
                <a:avLst/>
              </a:prstGeom>
              <a:solidFill>
                <a:srgbClr val="00B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矩形 64">
                <a:extLst>
                  <a:ext uri="{FF2B5EF4-FFF2-40B4-BE49-F238E27FC236}">
                    <a16:creationId xmlns:a16="http://schemas.microsoft.com/office/drawing/2014/main" id="{20304356-DABA-4FB6-ACD2-3D555DA768DA}"/>
                  </a:ext>
                </a:extLst>
              </p:cNvPr>
              <p:cNvSpPr/>
              <p:nvPr/>
            </p:nvSpPr>
            <p:spPr>
              <a:xfrm>
                <a:off x="6950421" y="5256671"/>
                <a:ext cx="317500" cy="317500"/>
              </a:xfrm>
              <a:prstGeom prst="rect">
                <a:avLst/>
              </a:prstGeom>
              <a:solidFill>
                <a:srgbClr val="FF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矩形 65">
                <a:extLst>
                  <a:ext uri="{FF2B5EF4-FFF2-40B4-BE49-F238E27FC236}">
                    <a16:creationId xmlns:a16="http://schemas.microsoft.com/office/drawing/2014/main" id="{2A159378-35B9-4C04-9A3C-0680A883C20B}"/>
                  </a:ext>
                </a:extLst>
              </p:cNvPr>
              <p:cNvSpPr/>
              <p:nvPr/>
            </p:nvSpPr>
            <p:spPr>
              <a:xfrm>
                <a:off x="3443337" y="5256671"/>
                <a:ext cx="317500" cy="317500"/>
              </a:xfrm>
              <a:prstGeom prst="rect">
                <a:avLst/>
              </a:prstGeom>
              <a:solidFill>
                <a:srgbClr val="0028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矩形 66">
                <a:extLst>
                  <a:ext uri="{FF2B5EF4-FFF2-40B4-BE49-F238E27FC236}">
                    <a16:creationId xmlns:a16="http://schemas.microsoft.com/office/drawing/2014/main" id="{06606867-067F-4294-8D14-6300FB59E7A6}"/>
                  </a:ext>
                </a:extLst>
              </p:cNvPr>
              <p:cNvSpPr/>
              <p:nvPr/>
            </p:nvSpPr>
            <p:spPr>
              <a:xfrm>
                <a:off x="5948397" y="5256671"/>
                <a:ext cx="317500" cy="317500"/>
              </a:xfrm>
              <a:prstGeom prst="rect">
                <a:avLst/>
              </a:prstGeom>
              <a:solidFill>
                <a:srgbClr val="008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矩形 67">
                <a:extLst>
                  <a:ext uri="{FF2B5EF4-FFF2-40B4-BE49-F238E27FC236}">
                    <a16:creationId xmlns:a16="http://schemas.microsoft.com/office/drawing/2014/main" id="{C0B9F68F-02FA-4B05-BD0F-46245FAE32A1}"/>
                  </a:ext>
                </a:extLst>
              </p:cNvPr>
              <p:cNvSpPr/>
              <p:nvPr/>
            </p:nvSpPr>
            <p:spPr>
              <a:xfrm>
                <a:off x="7451436" y="5256671"/>
                <a:ext cx="317500" cy="317500"/>
              </a:xfrm>
              <a:prstGeom prst="rect">
                <a:avLst/>
              </a:prstGeom>
              <a:solidFill>
                <a:srgbClr val="C8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矩形 68">
                <a:extLst>
                  <a:ext uri="{FF2B5EF4-FFF2-40B4-BE49-F238E27FC236}">
                    <a16:creationId xmlns:a16="http://schemas.microsoft.com/office/drawing/2014/main" id="{91D1B3FF-2264-4799-880B-9AC63365E06E}"/>
                  </a:ext>
                </a:extLst>
              </p:cNvPr>
              <p:cNvSpPr/>
              <p:nvPr userDrawn="1"/>
            </p:nvSpPr>
            <p:spPr>
              <a:xfrm>
                <a:off x="2441313" y="5256671"/>
                <a:ext cx="317500" cy="317500"/>
              </a:xfrm>
              <a:prstGeom prst="rect">
                <a:avLst/>
              </a:prstGeom>
              <a:solidFill>
                <a:srgbClr val="BEE6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4" name="標題 4">
            <a:extLst>
              <a:ext uri="{FF2B5EF4-FFF2-40B4-BE49-F238E27FC236}">
                <a16:creationId xmlns:a16="http://schemas.microsoft.com/office/drawing/2014/main" id="{2702107E-0279-495A-BF89-DD786730CC37}"/>
              </a:ext>
            </a:extLst>
          </p:cNvPr>
          <p:cNvSpPr>
            <a:spLocks noGrp="1"/>
          </p:cNvSpPr>
          <p:nvPr>
            <p:ph type="title" hasCustomPrompt="1"/>
          </p:nvPr>
        </p:nvSpPr>
        <p:spPr>
          <a:xfrm>
            <a:off x="406400" y="440356"/>
            <a:ext cx="11379200" cy="679396"/>
          </a:xfrm>
        </p:spPr>
        <p:txBody>
          <a:bodyPr/>
          <a:lstStyle>
            <a:lvl1pPr>
              <a:defRPr/>
            </a:lvl1pPr>
          </a:lstStyle>
          <a:p>
            <a:r>
              <a:rPr lang="en-US" altLang="zh-TW" dirty="0"/>
              <a:t>Page Title Goes Here </a:t>
            </a:r>
            <a:r>
              <a:rPr lang="en-US" altLang="zh-TW" dirty="0" smtClean="0"/>
              <a:t>(28-32pt</a:t>
            </a:r>
            <a:r>
              <a:rPr lang="en-US" altLang="zh-TW" dirty="0"/>
              <a:t>)</a:t>
            </a:r>
            <a:endParaRPr lang="en-US" dirty="0"/>
          </a:p>
        </p:txBody>
      </p:sp>
    </p:spTree>
    <p:extLst>
      <p:ext uri="{BB962C8B-B14F-4D97-AF65-F5344CB8AC3E}">
        <p14:creationId xmlns:p14="http://schemas.microsoft.com/office/powerpoint/2010/main" val="74748668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245" y="1122363"/>
            <a:ext cx="9143512"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245" y="3602038"/>
            <a:ext cx="914351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557070387"/>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93131770"/>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2472" y="1709739"/>
            <a:ext cx="10515331"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2472" y="4589464"/>
            <a:ext cx="1051533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62073569"/>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9819" y="5805489"/>
            <a:ext cx="2475919" cy="7191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53337" y="5805489"/>
            <a:ext cx="2477874" cy="7191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1868301"/>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289" y="365126"/>
            <a:ext cx="10515331"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289" y="1681163"/>
            <a:ext cx="515702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40289" y="2505075"/>
            <a:ext cx="515702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1235" y="1681163"/>
            <a:ext cx="51843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1235" y="2505075"/>
            <a:ext cx="5184385"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6167656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2472" y="1709739"/>
            <a:ext cx="10515331"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2472" y="4589464"/>
            <a:ext cx="1051533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4168038717"/>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2448804"/>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7692086"/>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289" y="457200"/>
            <a:ext cx="393176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2431" y="987426"/>
            <a:ext cx="617319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289" y="2057400"/>
            <a:ext cx="393176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508131149"/>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289" y="457200"/>
            <a:ext cx="393176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2431" y="987426"/>
            <a:ext cx="617319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840289" y="2057400"/>
            <a:ext cx="393176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856254470"/>
      </p:ext>
    </p:extLst>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36242468"/>
      </p:ext>
    </p:extLst>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50416" y="549275"/>
            <a:ext cx="1752880" cy="5975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9819" y="549275"/>
            <a:ext cx="5072997" cy="59753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0212039"/>
      </p:ext>
    </p:extLst>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245" y="1122363"/>
            <a:ext cx="9143512"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245" y="3602038"/>
            <a:ext cx="914351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投影片編號版面配置區 5"/>
          <p:cNvSpPr>
            <a:spLocks noGrp="1"/>
          </p:cNvSpPr>
          <p:nvPr>
            <p:ph type="sldNum" sz="quarter" idx="10"/>
          </p:nvPr>
        </p:nvSpPr>
        <p:spPr/>
        <p:txBody>
          <a:bodyPr/>
          <a:lstStyle>
            <a:lvl1pPr>
              <a:defRPr/>
            </a:lvl1pPr>
          </a:lstStyle>
          <a:p>
            <a:pPr fontAlgn="base">
              <a:spcBef>
                <a:spcPct val="0"/>
              </a:spcBef>
              <a:spcAft>
                <a:spcPct val="0"/>
              </a:spcAft>
              <a:defRPr/>
            </a:pPr>
            <a:fld id="{89D854ED-907E-4D95-866B-59FD79740F05}" type="slidenum">
              <a:rPr lang="en-US" altLang="zh-TW" smtClean="0">
                <a:ea typeface="新細明體" pitchFamily="18" charset="-120"/>
              </a:rPr>
              <a:pPr fontAlgn="base">
                <a:spcBef>
                  <a:spcPct val="0"/>
                </a:spcBef>
                <a:spcAft>
                  <a:spcPct val="0"/>
                </a:spcAft>
                <a:defRPr/>
              </a:pPr>
              <a:t>‹#›</a:t>
            </a:fld>
            <a:endParaRPr lang="en-US" altLang="zh-TW" dirty="0">
              <a:ea typeface="新細明體" pitchFamily="18" charset="-120"/>
            </a:endParaRPr>
          </a:p>
        </p:txBody>
      </p:sp>
    </p:spTree>
    <p:extLst>
      <p:ext uri="{BB962C8B-B14F-4D97-AF65-F5344CB8AC3E}">
        <p14:creationId xmlns:p14="http://schemas.microsoft.com/office/powerpoint/2010/main" val="985257555"/>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投影片編號版面配置區 5"/>
          <p:cNvSpPr>
            <a:spLocks noGrp="1"/>
          </p:cNvSpPr>
          <p:nvPr>
            <p:ph type="sldNum" sz="quarter" idx="10"/>
          </p:nvPr>
        </p:nvSpPr>
        <p:spPr/>
        <p:txBody>
          <a:bodyPr/>
          <a:lstStyle>
            <a:lvl1pPr>
              <a:defRPr/>
            </a:lvl1pPr>
          </a:lstStyle>
          <a:p>
            <a:pPr fontAlgn="base">
              <a:spcBef>
                <a:spcPct val="0"/>
              </a:spcBef>
              <a:spcAft>
                <a:spcPct val="0"/>
              </a:spcAft>
              <a:defRPr/>
            </a:pPr>
            <a:fld id="{670EC130-FA34-4FBE-A78A-F0DC2132A954}" type="slidenum">
              <a:rPr lang="en-US" altLang="zh-TW" smtClean="0">
                <a:ea typeface="新細明體" pitchFamily="18" charset="-120"/>
              </a:rPr>
              <a:pPr fontAlgn="base">
                <a:spcBef>
                  <a:spcPct val="0"/>
                </a:spcBef>
                <a:spcAft>
                  <a:spcPct val="0"/>
                </a:spcAft>
                <a:defRPr/>
              </a:pPr>
              <a:t>‹#›</a:t>
            </a:fld>
            <a:endParaRPr lang="en-US" altLang="zh-TW" dirty="0">
              <a:ea typeface="新細明體" pitchFamily="18" charset="-120"/>
            </a:endParaRPr>
          </a:p>
        </p:txBody>
      </p:sp>
    </p:spTree>
    <p:extLst>
      <p:ext uri="{BB962C8B-B14F-4D97-AF65-F5344CB8AC3E}">
        <p14:creationId xmlns:p14="http://schemas.microsoft.com/office/powerpoint/2010/main" val="4123769111"/>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2472" y="1709739"/>
            <a:ext cx="10515331"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2472" y="4589464"/>
            <a:ext cx="1051533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投影片編號版面配置區 5"/>
          <p:cNvSpPr>
            <a:spLocks noGrp="1"/>
          </p:cNvSpPr>
          <p:nvPr>
            <p:ph type="sldNum" sz="quarter" idx="10"/>
          </p:nvPr>
        </p:nvSpPr>
        <p:spPr/>
        <p:txBody>
          <a:bodyPr/>
          <a:lstStyle>
            <a:lvl1pPr>
              <a:defRPr/>
            </a:lvl1pPr>
          </a:lstStyle>
          <a:p>
            <a:pPr fontAlgn="base">
              <a:spcBef>
                <a:spcPct val="0"/>
              </a:spcBef>
              <a:spcAft>
                <a:spcPct val="0"/>
              </a:spcAft>
              <a:defRPr/>
            </a:pPr>
            <a:fld id="{888610C2-D0A7-473C-99D8-C8660F9911BC}" type="slidenum">
              <a:rPr lang="en-US" altLang="zh-TW" smtClean="0">
                <a:ea typeface="新細明體" pitchFamily="18" charset="-120"/>
              </a:rPr>
              <a:pPr fontAlgn="base">
                <a:spcBef>
                  <a:spcPct val="0"/>
                </a:spcBef>
                <a:spcAft>
                  <a:spcPct val="0"/>
                </a:spcAft>
                <a:defRPr/>
              </a:pPr>
              <a:t>‹#›</a:t>
            </a:fld>
            <a:endParaRPr lang="en-US" altLang="zh-TW" dirty="0">
              <a:ea typeface="新細明體" pitchFamily="18" charset="-120"/>
            </a:endParaRPr>
          </a:p>
        </p:txBody>
      </p:sp>
    </p:spTree>
    <p:extLst>
      <p:ext uri="{BB962C8B-B14F-4D97-AF65-F5344CB8AC3E}">
        <p14:creationId xmlns:p14="http://schemas.microsoft.com/office/powerpoint/2010/main" val="4130668593"/>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24054" y="1196976"/>
            <a:ext cx="5622115" cy="49688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33768" y="1196976"/>
            <a:ext cx="5622117" cy="49688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投影片編號版面配置區 5"/>
          <p:cNvSpPr>
            <a:spLocks noGrp="1"/>
          </p:cNvSpPr>
          <p:nvPr>
            <p:ph type="sldNum" sz="quarter" idx="10"/>
          </p:nvPr>
        </p:nvSpPr>
        <p:spPr/>
        <p:txBody>
          <a:bodyPr/>
          <a:lstStyle>
            <a:lvl1pPr>
              <a:defRPr/>
            </a:lvl1pPr>
          </a:lstStyle>
          <a:p>
            <a:pPr fontAlgn="base">
              <a:spcBef>
                <a:spcPct val="0"/>
              </a:spcBef>
              <a:spcAft>
                <a:spcPct val="0"/>
              </a:spcAft>
              <a:defRPr/>
            </a:pPr>
            <a:fld id="{8FB8322C-8082-4E58-ACBD-59E60EFA7296}" type="slidenum">
              <a:rPr lang="en-US" altLang="zh-TW" smtClean="0">
                <a:ea typeface="新細明體" pitchFamily="18" charset="-120"/>
              </a:rPr>
              <a:pPr fontAlgn="base">
                <a:spcBef>
                  <a:spcPct val="0"/>
                </a:spcBef>
                <a:spcAft>
                  <a:spcPct val="0"/>
                </a:spcAft>
                <a:defRPr/>
              </a:pPr>
              <a:t>‹#›</a:t>
            </a:fld>
            <a:endParaRPr lang="en-US" altLang="zh-TW" dirty="0">
              <a:ea typeface="新細明體" pitchFamily="18" charset="-120"/>
            </a:endParaRPr>
          </a:p>
        </p:txBody>
      </p:sp>
    </p:spTree>
    <p:extLst>
      <p:ext uri="{BB962C8B-B14F-4D97-AF65-F5344CB8AC3E}">
        <p14:creationId xmlns:p14="http://schemas.microsoft.com/office/powerpoint/2010/main" val="301430362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55585" y="2349500"/>
            <a:ext cx="5178522" cy="647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321706" y="2349500"/>
            <a:ext cx="5180475" cy="647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80895119"/>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289" y="365126"/>
            <a:ext cx="10515331"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289" y="1681163"/>
            <a:ext cx="515702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40289" y="2505075"/>
            <a:ext cx="515702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1235" y="1681163"/>
            <a:ext cx="51843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1235" y="2505075"/>
            <a:ext cx="5184385"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投影片編號版面配置區 5"/>
          <p:cNvSpPr>
            <a:spLocks noGrp="1"/>
          </p:cNvSpPr>
          <p:nvPr>
            <p:ph type="sldNum" sz="quarter" idx="10"/>
          </p:nvPr>
        </p:nvSpPr>
        <p:spPr/>
        <p:txBody>
          <a:bodyPr/>
          <a:lstStyle>
            <a:lvl1pPr>
              <a:defRPr/>
            </a:lvl1pPr>
          </a:lstStyle>
          <a:p>
            <a:pPr fontAlgn="base">
              <a:spcBef>
                <a:spcPct val="0"/>
              </a:spcBef>
              <a:spcAft>
                <a:spcPct val="0"/>
              </a:spcAft>
              <a:defRPr/>
            </a:pPr>
            <a:fld id="{3457957D-5448-48F5-9464-D87B9851869B}" type="slidenum">
              <a:rPr lang="en-US" altLang="zh-TW" smtClean="0">
                <a:ea typeface="新細明體" pitchFamily="18" charset="-120"/>
              </a:rPr>
              <a:pPr fontAlgn="base">
                <a:spcBef>
                  <a:spcPct val="0"/>
                </a:spcBef>
                <a:spcAft>
                  <a:spcPct val="0"/>
                </a:spcAft>
                <a:defRPr/>
              </a:pPr>
              <a:t>‹#›</a:t>
            </a:fld>
            <a:endParaRPr lang="en-US" altLang="zh-TW" dirty="0">
              <a:ea typeface="新細明體" pitchFamily="18" charset="-120"/>
            </a:endParaRPr>
          </a:p>
        </p:txBody>
      </p:sp>
    </p:spTree>
    <p:extLst>
      <p:ext uri="{BB962C8B-B14F-4D97-AF65-F5344CB8AC3E}">
        <p14:creationId xmlns:p14="http://schemas.microsoft.com/office/powerpoint/2010/main" val="2895112728"/>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投影片編號版面配置區 5"/>
          <p:cNvSpPr>
            <a:spLocks noGrp="1"/>
          </p:cNvSpPr>
          <p:nvPr>
            <p:ph type="sldNum" sz="quarter" idx="10"/>
          </p:nvPr>
        </p:nvSpPr>
        <p:spPr/>
        <p:txBody>
          <a:bodyPr/>
          <a:lstStyle>
            <a:lvl1pPr>
              <a:defRPr/>
            </a:lvl1pPr>
          </a:lstStyle>
          <a:p>
            <a:pPr fontAlgn="base">
              <a:spcBef>
                <a:spcPct val="0"/>
              </a:spcBef>
              <a:spcAft>
                <a:spcPct val="0"/>
              </a:spcAft>
              <a:defRPr/>
            </a:pPr>
            <a:fld id="{0DE1F667-D5B0-42AB-97F1-7CEA0520CF8D}" type="slidenum">
              <a:rPr lang="en-US" altLang="zh-TW" smtClean="0">
                <a:ea typeface="新細明體" pitchFamily="18" charset="-120"/>
              </a:rPr>
              <a:pPr fontAlgn="base">
                <a:spcBef>
                  <a:spcPct val="0"/>
                </a:spcBef>
                <a:spcAft>
                  <a:spcPct val="0"/>
                </a:spcAft>
                <a:defRPr/>
              </a:pPr>
              <a:t>‹#›</a:t>
            </a:fld>
            <a:endParaRPr lang="en-US" altLang="zh-TW" dirty="0">
              <a:ea typeface="新細明體" pitchFamily="18" charset="-120"/>
            </a:endParaRPr>
          </a:p>
        </p:txBody>
      </p:sp>
    </p:spTree>
    <p:extLst>
      <p:ext uri="{BB962C8B-B14F-4D97-AF65-F5344CB8AC3E}">
        <p14:creationId xmlns:p14="http://schemas.microsoft.com/office/powerpoint/2010/main" val="3519794564"/>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投影片編號版面配置區 5"/>
          <p:cNvSpPr>
            <a:spLocks noGrp="1"/>
          </p:cNvSpPr>
          <p:nvPr>
            <p:ph type="sldNum" sz="quarter" idx="10"/>
          </p:nvPr>
        </p:nvSpPr>
        <p:spPr/>
        <p:txBody>
          <a:bodyPr/>
          <a:lstStyle>
            <a:lvl1pPr>
              <a:defRPr/>
            </a:lvl1pPr>
          </a:lstStyle>
          <a:p>
            <a:pPr fontAlgn="base">
              <a:spcBef>
                <a:spcPct val="0"/>
              </a:spcBef>
              <a:spcAft>
                <a:spcPct val="0"/>
              </a:spcAft>
              <a:defRPr/>
            </a:pPr>
            <a:fld id="{A994C996-E60E-435F-80F0-3105B447E1B8}" type="slidenum">
              <a:rPr lang="en-US" altLang="zh-TW" smtClean="0">
                <a:ea typeface="新細明體" pitchFamily="18" charset="-120"/>
              </a:rPr>
              <a:pPr fontAlgn="base">
                <a:spcBef>
                  <a:spcPct val="0"/>
                </a:spcBef>
                <a:spcAft>
                  <a:spcPct val="0"/>
                </a:spcAft>
                <a:defRPr/>
              </a:pPr>
              <a:t>‹#›</a:t>
            </a:fld>
            <a:endParaRPr lang="en-US" altLang="zh-TW" dirty="0">
              <a:ea typeface="新細明體" pitchFamily="18" charset="-120"/>
            </a:endParaRPr>
          </a:p>
        </p:txBody>
      </p:sp>
    </p:spTree>
    <p:extLst>
      <p:ext uri="{BB962C8B-B14F-4D97-AF65-F5344CB8AC3E}">
        <p14:creationId xmlns:p14="http://schemas.microsoft.com/office/powerpoint/2010/main" val="2408688120"/>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289" y="457200"/>
            <a:ext cx="393176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2431" y="987426"/>
            <a:ext cx="617319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289" y="2057400"/>
            <a:ext cx="393176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投影片編號版面配置區 5"/>
          <p:cNvSpPr>
            <a:spLocks noGrp="1"/>
          </p:cNvSpPr>
          <p:nvPr>
            <p:ph type="sldNum" sz="quarter" idx="10"/>
          </p:nvPr>
        </p:nvSpPr>
        <p:spPr/>
        <p:txBody>
          <a:bodyPr/>
          <a:lstStyle>
            <a:lvl1pPr>
              <a:defRPr/>
            </a:lvl1pPr>
          </a:lstStyle>
          <a:p>
            <a:pPr fontAlgn="base">
              <a:spcBef>
                <a:spcPct val="0"/>
              </a:spcBef>
              <a:spcAft>
                <a:spcPct val="0"/>
              </a:spcAft>
              <a:defRPr/>
            </a:pPr>
            <a:fld id="{11E814FF-E02F-4A59-98D7-D04EBEFCB40B}" type="slidenum">
              <a:rPr lang="en-US" altLang="zh-TW" smtClean="0">
                <a:ea typeface="新細明體" pitchFamily="18" charset="-120"/>
              </a:rPr>
              <a:pPr fontAlgn="base">
                <a:spcBef>
                  <a:spcPct val="0"/>
                </a:spcBef>
                <a:spcAft>
                  <a:spcPct val="0"/>
                </a:spcAft>
                <a:defRPr/>
              </a:pPr>
              <a:t>‹#›</a:t>
            </a:fld>
            <a:endParaRPr lang="en-US" altLang="zh-TW" dirty="0">
              <a:ea typeface="新細明體" pitchFamily="18" charset="-120"/>
            </a:endParaRPr>
          </a:p>
        </p:txBody>
      </p:sp>
    </p:spTree>
    <p:extLst>
      <p:ext uri="{BB962C8B-B14F-4D97-AF65-F5344CB8AC3E}">
        <p14:creationId xmlns:p14="http://schemas.microsoft.com/office/powerpoint/2010/main" val="3854070561"/>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289" y="457200"/>
            <a:ext cx="393176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2431" y="987426"/>
            <a:ext cx="617319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840289" y="2057400"/>
            <a:ext cx="393176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投影片編號版面配置區 5"/>
          <p:cNvSpPr>
            <a:spLocks noGrp="1"/>
          </p:cNvSpPr>
          <p:nvPr>
            <p:ph type="sldNum" sz="quarter" idx="10"/>
          </p:nvPr>
        </p:nvSpPr>
        <p:spPr/>
        <p:txBody>
          <a:bodyPr/>
          <a:lstStyle>
            <a:lvl1pPr>
              <a:defRPr/>
            </a:lvl1pPr>
          </a:lstStyle>
          <a:p>
            <a:pPr fontAlgn="base">
              <a:spcBef>
                <a:spcPct val="0"/>
              </a:spcBef>
              <a:spcAft>
                <a:spcPct val="0"/>
              </a:spcAft>
              <a:defRPr/>
            </a:pPr>
            <a:fld id="{D52C4B4B-35A7-4A9A-B517-32C8416BDE9E}" type="slidenum">
              <a:rPr lang="en-US" altLang="zh-TW" smtClean="0">
                <a:ea typeface="新細明體" pitchFamily="18" charset="-120"/>
              </a:rPr>
              <a:pPr fontAlgn="base">
                <a:spcBef>
                  <a:spcPct val="0"/>
                </a:spcBef>
                <a:spcAft>
                  <a:spcPct val="0"/>
                </a:spcAft>
                <a:defRPr/>
              </a:pPr>
              <a:t>‹#›</a:t>
            </a:fld>
            <a:endParaRPr lang="en-US" altLang="zh-TW" dirty="0">
              <a:ea typeface="新細明體" pitchFamily="18" charset="-120"/>
            </a:endParaRPr>
          </a:p>
        </p:txBody>
      </p:sp>
    </p:spTree>
    <p:extLst>
      <p:ext uri="{BB962C8B-B14F-4D97-AF65-F5344CB8AC3E}">
        <p14:creationId xmlns:p14="http://schemas.microsoft.com/office/powerpoint/2010/main" val="2149294183"/>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投影片編號版面配置區 5"/>
          <p:cNvSpPr>
            <a:spLocks noGrp="1"/>
          </p:cNvSpPr>
          <p:nvPr>
            <p:ph type="sldNum" sz="quarter" idx="10"/>
          </p:nvPr>
        </p:nvSpPr>
        <p:spPr/>
        <p:txBody>
          <a:bodyPr/>
          <a:lstStyle>
            <a:lvl1pPr>
              <a:defRPr/>
            </a:lvl1pPr>
          </a:lstStyle>
          <a:p>
            <a:pPr fontAlgn="base">
              <a:spcBef>
                <a:spcPct val="0"/>
              </a:spcBef>
              <a:spcAft>
                <a:spcPct val="0"/>
              </a:spcAft>
              <a:defRPr/>
            </a:pPr>
            <a:fld id="{DA3F1AA9-96F5-4EE2-91B7-18B109330AD7}" type="slidenum">
              <a:rPr lang="en-US" altLang="zh-TW" smtClean="0">
                <a:ea typeface="新細明體" pitchFamily="18" charset="-120"/>
              </a:rPr>
              <a:pPr fontAlgn="base">
                <a:spcBef>
                  <a:spcPct val="0"/>
                </a:spcBef>
                <a:spcAft>
                  <a:spcPct val="0"/>
                </a:spcAft>
                <a:defRPr/>
              </a:pPr>
              <a:t>‹#›</a:t>
            </a:fld>
            <a:endParaRPr lang="en-US" altLang="zh-TW" dirty="0">
              <a:ea typeface="新細明體" pitchFamily="18" charset="-120"/>
            </a:endParaRPr>
          </a:p>
        </p:txBody>
      </p:sp>
    </p:spTree>
    <p:extLst>
      <p:ext uri="{BB962C8B-B14F-4D97-AF65-F5344CB8AC3E}">
        <p14:creationId xmlns:p14="http://schemas.microsoft.com/office/powerpoint/2010/main" val="453113138"/>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8904" y="328614"/>
            <a:ext cx="2856981" cy="58372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24053" y="328614"/>
            <a:ext cx="8387251" cy="583723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投影片編號版面配置區 5"/>
          <p:cNvSpPr>
            <a:spLocks noGrp="1"/>
          </p:cNvSpPr>
          <p:nvPr>
            <p:ph type="sldNum" sz="quarter" idx="10"/>
          </p:nvPr>
        </p:nvSpPr>
        <p:spPr/>
        <p:txBody>
          <a:bodyPr/>
          <a:lstStyle>
            <a:lvl1pPr>
              <a:defRPr/>
            </a:lvl1pPr>
          </a:lstStyle>
          <a:p>
            <a:pPr fontAlgn="base">
              <a:spcBef>
                <a:spcPct val="0"/>
              </a:spcBef>
              <a:spcAft>
                <a:spcPct val="0"/>
              </a:spcAft>
              <a:defRPr/>
            </a:pPr>
            <a:fld id="{A3AFA0A5-EBC8-4B98-977C-CEF89DD6DA4A}" type="slidenum">
              <a:rPr lang="en-US" altLang="zh-TW" smtClean="0">
                <a:ea typeface="新細明體" pitchFamily="18" charset="-120"/>
              </a:rPr>
              <a:pPr fontAlgn="base">
                <a:spcBef>
                  <a:spcPct val="0"/>
                </a:spcBef>
                <a:spcAft>
                  <a:spcPct val="0"/>
                </a:spcAft>
                <a:defRPr/>
              </a:pPr>
              <a:t>‹#›</a:t>
            </a:fld>
            <a:endParaRPr lang="en-US" altLang="zh-TW" dirty="0">
              <a:ea typeface="新細明體" pitchFamily="18" charset="-120"/>
            </a:endParaRPr>
          </a:p>
        </p:txBody>
      </p:sp>
    </p:spTree>
    <p:extLst>
      <p:ext uri="{BB962C8B-B14F-4D97-AF65-F5344CB8AC3E}">
        <p14:creationId xmlns:p14="http://schemas.microsoft.com/office/powerpoint/2010/main" val="2456343190"/>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自訂版面配置">
    <p:spTree>
      <p:nvGrpSpPr>
        <p:cNvPr id="1" name=""/>
        <p:cNvGrpSpPr/>
        <p:nvPr/>
      </p:nvGrpSpPr>
      <p:grpSpPr>
        <a:xfrm>
          <a:off x="0" y="0"/>
          <a:ext cx="0" cy="0"/>
          <a:chOff x="0" y="0"/>
          <a:chExt cx="0" cy="0"/>
        </a:xfrm>
      </p:grpSpPr>
      <p:sp>
        <p:nvSpPr>
          <p:cNvPr id="3" name="標題 4"/>
          <p:cNvSpPr>
            <a:spLocks noGrp="1"/>
          </p:cNvSpPr>
          <p:nvPr>
            <p:ph type="title"/>
          </p:nvPr>
        </p:nvSpPr>
        <p:spPr>
          <a:xfrm>
            <a:off x="709623" y="294841"/>
            <a:ext cx="11142136" cy="86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a:defRPr kumimoji="0" lang="zh-TW" altLang="en-US" sz="2600" baseline="0">
                <a:solidFill>
                  <a:srgbClr val="0087DC"/>
                </a:solidFill>
                <a:latin typeface="Arial" charset="0"/>
                <a:ea typeface="微軟正黑體" panose="020B0604030504040204" pitchFamily="34" charset="-120"/>
                <a:cs typeface="Arial" panose="020B0604020202020204" pitchFamily="34" charset="0"/>
              </a:defRPr>
            </a:lvl1pPr>
          </a:lstStyle>
          <a:p>
            <a:pPr lvl="0"/>
            <a:r>
              <a:rPr lang="zh-TW" altLang="en-US"/>
              <a:t>按一下以編輯母片標題樣式</a:t>
            </a:r>
          </a:p>
        </p:txBody>
      </p:sp>
      <p:sp>
        <p:nvSpPr>
          <p:cNvPr id="4" name="投影片編號版面配置區 1"/>
          <p:cNvSpPr>
            <a:spLocks noGrp="1"/>
          </p:cNvSpPr>
          <p:nvPr>
            <p:ph type="sldNum" sz="quarter" idx="10"/>
          </p:nvPr>
        </p:nvSpPr>
        <p:spPr>
          <a:xfrm>
            <a:off x="9448360" y="6602414"/>
            <a:ext cx="2743640" cy="255587"/>
          </a:xfrm>
        </p:spPr>
        <p:txBody>
          <a:bodyPr rtlCol="0" anchor="b"/>
          <a:lstStyle>
            <a:lvl1pPr algn="r">
              <a:defRPr sz="867" baseline="0">
                <a:solidFill>
                  <a:schemeClr val="tx1">
                    <a:lumMod val="50000"/>
                    <a:lumOff val="50000"/>
                  </a:schemeClr>
                </a:solidFill>
                <a:latin typeface="Arial" panose="020B0604020202020204" pitchFamily="34" charset="0"/>
                <a:ea typeface="微軟正黑體" panose="020B0604030504040204" pitchFamily="34" charset="-120"/>
                <a:cs typeface="Arial" panose="020B0604020202020204" pitchFamily="34" charset="0"/>
              </a:defRPr>
            </a:lvl1pPr>
          </a:lstStyle>
          <a:p>
            <a:pPr fontAlgn="base">
              <a:spcBef>
                <a:spcPct val="0"/>
              </a:spcBef>
              <a:spcAft>
                <a:spcPct val="0"/>
              </a:spcAft>
              <a:defRPr/>
            </a:pPr>
            <a:fld id="{34EA4D7F-8102-49CC-865A-43284488265A}" type="slidenum">
              <a:rPr lang="zh-TW" altLang="en-US" smtClean="0">
                <a:solidFill>
                  <a:srgbClr val="000000">
                    <a:lumMod val="50000"/>
                    <a:lumOff val="50000"/>
                  </a:srgbClr>
                </a:solidFill>
              </a:rPr>
              <a:pPr fontAlgn="base">
                <a:spcBef>
                  <a:spcPct val="0"/>
                </a:spcBef>
                <a:spcAft>
                  <a:spcPct val="0"/>
                </a:spcAft>
                <a:defRPr/>
              </a:pPr>
              <a:t>‹#›</a:t>
            </a:fld>
            <a:endParaRPr lang="zh-TW" altLang="en-US">
              <a:solidFill>
                <a:srgbClr val="000000">
                  <a:lumMod val="50000"/>
                  <a:lumOff val="50000"/>
                </a:srgbClr>
              </a:solidFill>
            </a:endParaRPr>
          </a:p>
        </p:txBody>
      </p:sp>
    </p:spTree>
    <p:extLst>
      <p:ext uri="{BB962C8B-B14F-4D97-AF65-F5344CB8AC3E}">
        <p14:creationId xmlns:p14="http://schemas.microsoft.com/office/powerpoint/2010/main" val="208266117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Content Page">
    <p:bg>
      <p:bgPr>
        <a:solidFill>
          <a:schemeClr val="bg1"/>
        </a:solidFill>
        <a:effectLst/>
      </p:bgPr>
    </p:bg>
    <p:spTree>
      <p:nvGrpSpPr>
        <p:cNvPr id="1" name=""/>
        <p:cNvGrpSpPr/>
        <p:nvPr/>
      </p:nvGrpSpPr>
      <p:grpSpPr>
        <a:xfrm>
          <a:off x="0" y="0"/>
          <a:ext cx="0" cy="0"/>
          <a:chOff x="0" y="0"/>
          <a:chExt cx="0" cy="0"/>
        </a:xfrm>
      </p:grpSpPr>
      <p:pic>
        <p:nvPicPr>
          <p:cNvPr id="4" name="圖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3440" y="6225871"/>
            <a:ext cx="1368000" cy="620345"/>
          </a:xfrm>
          <a:prstGeom prst="rect">
            <a:avLst/>
          </a:prstGeom>
        </p:spPr>
      </p:pic>
      <p:sp>
        <p:nvSpPr>
          <p:cNvPr id="3" name="內容版面配置區 2">
            <a:extLst>
              <a:ext uri="{FF2B5EF4-FFF2-40B4-BE49-F238E27FC236}">
                <a16:creationId xmlns:a16="http://schemas.microsoft.com/office/drawing/2014/main" id="{BEF22CCF-5B81-47DC-861A-B0A56BD7A109}"/>
              </a:ext>
            </a:extLst>
          </p:cNvPr>
          <p:cNvSpPr>
            <a:spLocks noGrp="1"/>
          </p:cNvSpPr>
          <p:nvPr>
            <p:ph idx="1" hasCustomPrompt="1"/>
          </p:nvPr>
        </p:nvSpPr>
        <p:spPr>
          <a:xfrm>
            <a:off x="406400" y="1170462"/>
            <a:ext cx="11379200" cy="4953777"/>
          </a:xfrm>
        </p:spPr>
        <p:txBody>
          <a:bodyPr>
            <a:normAutofit/>
          </a:bodyPr>
          <a:lstStyle>
            <a:lvl1pPr>
              <a:lnSpc>
                <a:spcPct val="110000"/>
              </a:lnSpc>
              <a:defRPr sz="2000">
                <a:solidFill>
                  <a:schemeClr val="tx1"/>
                </a:solidFill>
              </a:defRPr>
            </a:lvl1pPr>
          </a:lstStyle>
          <a:p>
            <a:pPr lvl="0"/>
            <a:r>
              <a:rPr lang="en-US" altLang="zh-TW" dirty="0"/>
              <a:t>Content goes here </a:t>
            </a:r>
            <a:r>
              <a:rPr lang="en-US" altLang="zh-TW" dirty="0" smtClean="0"/>
              <a:t>(20pt</a:t>
            </a:r>
            <a:r>
              <a:rPr lang="en-US" altLang="zh-TW" dirty="0"/>
              <a:t>)</a:t>
            </a:r>
            <a:endParaRPr lang="en-US" dirty="0"/>
          </a:p>
        </p:txBody>
      </p:sp>
      <p:sp>
        <p:nvSpPr>
          <p:cNvPr id="52" name="文字方塊 51">
            <a:extLst>
              <a:ext uri="{FF2B5EF4-FFF2-40B4-BE49-F238E27FC236}">
                <a16:creationId xmlns:a16="http://schemas.microsoft.com/office/drawing/2014/main" id="{4EB72046-7EFA-4D5B-9003-30F89B1D91A8}"/>
              </a:ext>
            </a:extLst>
          </p:cNvPr>
          <p:cNvSpPr txBox="1"/>
          <p:nvPr userDrawn="1"/>
        </p:nvSpPr>
        <p:spPr>
          <a:xfrm>
            <a:off x="116026" y="6478467"/>
            <a:ext cx="402674" cy="307777"/>
          </a:xfrm>
          <a:prstGeom prst="rect">
            <a:avLst/>
          </a:prstGeom>
          <a:noFill/>
        </p:spPr>
        <p:txBody>
          <a:bodyPr wrap="none" rtlCol="0">
            <a:spAutoFit/>
          </a:bodyPr>
          <a:lstStyle/>
          <a:p>
            <a:fld id="{823BD820-02AB-4111-88E2-98F36ECA9073}" type="slidenum">
              <a:rPr lang="en-US" sz="1400" smtClean="0"/>
              <a:t>‹#›</a:t>
            </a:fld>
            <a:endParaRPr lang="en-US" sz="1400"/>
          </a:p>
        </p:txBody>
      </p:sp>
      <p:sp>
        <p:nvSpPr>
          <p:cNvPr id="53" name="文字方塊 52">
            <a:extLst>
              <a:ext uri="{FF2B5EF4-FFF2-40B4-BE49-F238E27FC236}">
                <a16:creationId xmlns:a16="http://schemas.microsoft.com/office/drawing/2014/main" id="{E8C46C83-D634-4B86-88D9-5C8B6A41BF9F}"/>
              </a:ext>
            </a:extLst>
          </p:cNvPr>
          <p:cNvSpPr txBox="1"/>
          <p:nvPr userDrawn="1"/>
        </p:nvSpPr>
        <p:spPr>
          <a:xfrm>
            <a:off x="482266" y="6528265"/>
            <a:ext cx="1191352" cy="246221"/>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a:t>Delta Confidential</a:t>
            </a:r>
          </a:p>
        </p:txBody>
      </p:sp>
      <p:grpSp>
        <p:nvGrpSpPr>
          <p:cNvPr id="56" name="群組 55">
            <a:extLst>
              <a:ext uri="{FF2B5EF4-FFF2-40B4-BE49-F238E27FC236}">
                <a16:creationId xmlns:a16="http://schemas.microsoft.com/office/drawing/2014/main" id="{C6679C81-FA7B-49D6-82F0-C4527FE45A1A}"/>
              </a:ext>
            </a:extLst>
          </p:cNvPr>
          <p:cNvGrpSpPr/>
          <p:nvPr userDrawn="1"/>
        </p:nvGrpSpPr>
        <p:grpSpPr>
          <a:xfrm>
            <a:off x="0" y="7008895"/>
            <a:ext cx="10358581" cy="423333"/>
            <a:chOff x="0" y="5256671"/>
            <a:chExt cx="7768936" cy="317500"/>
          </a:xfrm>
        </p:grpSpPr>
        <p:grpSp>
          <p:nvGrpSpPr>
            <p:cNvPr id="57" name="群組 56">
              <a:extLst>
                <a:ext uri="{FF2B5EF4-FFF2-40B4-BE49-F238E27FC236}">
                  <a16:creationId xmlns:a16="http://schemas.microsoft.com/office/drawing/2014/main" id="{C83B355D-DD8E-4886-8A9F-6BD99BFA8CC1}"/>
                </a:ext>
              </a:extLst>
            </p:cNvPr>
            <p:cNvGrpSpPr/>
            <p:nvPr userDrawn="1"/>
          </p:nvGrpSpPr>
          <p:grpSpPr>
            <a:xfrm>
              <a:off x="0" y="5256671"/>
              <a:ext cx="1321058" cy="317500"/>
              <a:chOff x="0" y="5256671"/>
              <a:chExt cx="1321058" cy="317500"/>
            </a:xfrm>
          </p:grpSpPr>
          <p:sp>
            <p:nvSpPr>
              <p:cNvPr id="70" name="矩形 69">
                <a:extLst>
                  <a:ext uri="{FF2B5EF4-FFF2-40B4-BE49-F238E27FC236}">
                    <a16:creationId xmlns:a16="http://schemas.microsoft.com/office/drawing/2014/main" id="{1D816D3C-CE63-43F8-AC10-9DFB5870EB4D}"/>
                  </a:ext>
                </a:extLst>
              </p:cNvPr>
              <p:cNvSpPr/>
              <p:nvPr/>
            </p:nvSpPr>
            <p:spPr>
              <a:xfrm>
                <a:off x="0" y="5256671"/>
                <a:ext cx="317500" cy="317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矩形 70">
                <a:extLst>
                  <a:ext uri="{FF2B5EF4-FFF2-40B4-BE49-F238E27FC236}">
                    <a16:creationId xmlns:a16="http://schemas.microsoft.com/office/drawing/2014/main" id="{69A01EFE-0697-4F67-B705-BD578BDC33D9}"/>
                  </a:ext>
                </a:extLst>
              </p:cNvPr>
              <p:cNvSpPr/>
              <p:nvPr userDrawn="1"/>
            </p:nvSpPr>
            <p:spPr>
              <a:xfrm>
                <a:off x="501779" y="5256671"/>
                <a:ext cx="317500" cy="31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 name="矩形 71">
                <a:extLst>
                  <a:ext uri="{FF2B5EF4-FFF2-40B4-BE49-F238E27FC236}">
                    <a16:creationId xmlns:a16="http://schemas.microsoft.com/office/drawing/2014/main" id="{8301EB92-F246-4444-B0E1-6E87E28C044D}"/>
                  </a:ext>
                </a:extLst>
              </p:cNvPr>
              <p:cNvSpPr/>
              <p:nvPr userDrawn="1"/>
            </p:nvSpPr>
            <p:spPr>
              <a:xfrm>
                <a:off x="1003558" y="5256671"/>
                <a:ext cx="317500" cy="317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58" name="群組 57">
              <a:extLst>
                <a:ext uri="{FF2B5EF4-FFF2-40B4-BE49-F238E27FC236}">
                  <a16:creationId xmlns:a16="http://schemas.microsoft.com/office/drawing/2014/main" id="{93191886-C7FD-40A9-9609-57D23380C62A}"/>
                </a:ext>
              </a:extLst>
            </p:cNvPr>
            <p:cNvGrpSpPr/>
            <p:nvPr userDrawn="1"/>
          </p:nvGrpSpPr>
          <p:grpSpPr>
            <a:xfrm>
              <a:off x="2441313" y="5256671"/>
              <a:ext cx="5327623" cy="317500"/>
              <a:chOff x="2441313" y="5256671"/>
              <a:chExt cx="5327623" cy="317500"/>
            </a:xfrm>
          </p:grpSpPr>
          <p:sp>
            <p:nvSpPr>
              <p:cNvPr id="59" name="矩形 58">
                <a:extLst>
                  <a:ext uri="{FF2B5EF4-FFF2-40B4-BE49-F238E27FC236}">
                    <a16:creationId xmlns:a16="http://schemas.microsoft.com/office/drawing/2014/main" id="{28AB9346-3609-4A19-8654-F1F89BAE3612}"/>
                  </a:ext>
                </a:extLst>
              </p:cNvPr>
              <p:cNvSpPr/>
              <p:nvPr/>
            </p:nvSpPr>
            <p:spPr>
              <a:xfrm>
                <a:off x="3944349" y="5256671"/>
                <a:ext cx="317500" cy="317500"/>
              </a:xfrm>
              <a:prstGeom prst="rect">
                <a:avLst/>
              </a:prstGeom>
              <a:solidFill>
                <a:srgbClr val="96E6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矩形 59">
                <a:extLst>
                  <a:ext uri="{FF2B5EF4-FFF2-40B4-BE49-F238E27FC236}">
                    <a16:creationId xmlns:a16="http://schemas.microsoft.com/office/drawing/2014/main" id="{135B6686-F122-4A22-94BF-260EA4280B4D}"/>
                  </a:ext>
                </a:extLst>
              </p:cNvPr>
              <p:cNvSpPr/>
              <p:nvPr/>
            </p:nvSpPr>
            <p:spPr>
              <a:xfrm>
                <a:off x="4946373" y="5256671"/>
                <a:ext cx="317500" cy="317500"/>
              </a:xfrm>
              <a:prstGeom prst="rect">
                <a:avLst/>
              </a:prstGeom>
              <a:solidFill>
                <a:srgbClr val="E6F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矩形 60">
                <a:extLst>
                  <a:ext uri="{FF2B5EF4-FFF2-40B4-BE49-F238E27FC236}">
                    <a16:creationId xmlns:a16="http://schemas.microsoft.com/office/drawing/2014/main" id="{C5EDC45A-2526-46FB-81F7-22EE4872B6AF}"/>
                  </a:ext>
                </a:extLst>
              </p:cNvPr>
              <p:cNvSpPr/>
              <p:nvPr/>
            </p:nvSpPr>
            <p:spPr>
              <a:xfrm>
                <a:off x="6449409" y="5256671"/>
                <a:ext cx="317500" cy="317500"/>
              </a:xfrm>
              <a:prstGeom prst="rect">
                <a:avLst/>
              </a:prstGeom>
              <a:solidFill>
                <a:srgbClr val="FFDC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矩形 61">
                <a:extLst>
                  <a:ext uri="{FF2B5EF4-FFF2-40B4-BE49-F238E27FC236}">
                    <a16:creationId xmlns:a16="http://schemas.microsoft.com/office/drawing/2014/main" id="{AFCD5573-BB02-4224-8085-E3255856A371}"/>
                  </a:ext>
                </a:extLst>
              </p:cNvPr>
              <p:cNvSpPr/>
              <p:nvPr/>
            </p:nvSpPr>
            <p:spPr>
              <a:xfrm>
                <a:off x="2942325" y="5256671"/>
                <a:ext cx="317500" cy="317500"/>
              </a:xfrm>
              <a:prstGeom prst="rect">
                <a:avLst/>
              </a:prstGeom>
              <a:solidFill>
                <a:srgbClr val="1E5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矩形 62">
                <a:extLst>
                  <a:ext uri="{FF2B5EF4-FFF2-40B4-BE49-F238E27FC236}">
                    <a16:creationId xmlns:a16="http://schemas.microsoft.com/office/drawing/2014/main" id="{2F5AD25B-A76B-4782-93A6-A6CFC1F793DB}"/>
                  </a:ext>
                </a:extLst>
              </p:cNvPr>
              <p:cNvSpPr/>
              <p:nvPr/>
            </p:nvSpPr>
            <p:spPr>
              <a:xfrm>
                <a:off x="4445361" y="5256671"/>
                <a:ext cx="317500" cy="317500"/>
              </a:xfrm>
              <a:prstGeom prst="rect">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矩形 63">
                <a:extLst>
                  <a:ext uri="{FF2B5EF4-FFF2-40B4-BE49-F238E27FC236}">
                    <a16:creationId xmlns:a16="http://schemas.microsoft.com/office/drawing/2014/main" id="{E31B0147-73D4-4A0E-AB60-BDE5D65A0FDA}"/>
                  </a:ext>
                </a:extLst>
              </p:cNvPr>
              <p:cNvSpPr/>
              <p:nvPr/>
            </p:nvSpPr>
            <p:spPr>
              <a:xfrm>
                <a:off x="5447385" y="5256671"/>
                <a:ext cx="317500" cy="317500"/>
              </a:xfrm>
              <a:prstGeom prst="rect">
                <a:avLst/>
              </a:prstGeom>
              <a:solidFill>
                <a:srgbClr val="00B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矩形 64">
                <a:extLst>
                  <a:ext uri="{FF2B5EF4-FFF2-40B4-BE49-F238E27FC236}">
                    <a16:creationId xmlns:a16="http://schemas.microsoft.com/office/drawing/2014/main" id="{20304356-DABA-4FB6-ACD2-3D555DA768DA}"/>
                  </a:ext>
                </a:extLst>
              </p:cNvPr>
              <p:cNvSpPr/>
              <p:nvPr/>
            </p:nvSpPr>
            <p:spPr>
              <a:xfrm>
                <a:off x="6950421" y="5256671"/>
                <a:ext cx="317500" cy="317500"/>
              </a:xfrm>
              <a:prstGeom prst="rect">
                <a:avLst/>
              </a:prstGeom>
              <a:solidFill>
                <a:srgbClr val="FF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矩形 65">
                <a:extLst>
                  <a:ext uri="{FF2B5EF4-FFF2-40B4-BE49-F238E27FC236}">
                    <a16:creationId xmlns:a16="http://schemas.microsoft.com/office/drawing/2014/main" id="{2A159378-35B9-4C04-9A3C-0680A883C20B}"/>
                  </a:ext>
                </a:extLst>
              </p:cNvPr>
              <p:cNvSpPr/>
              <p:nvPr/>
            </p:nvSpPr>
            <p:spPr>
              <a:xfrm>
                <a:off x="3443337" y="5256671"/>
                <a:ext cx="317500" cy="317500"/>
              </a:xfrm>
              <a:prstGeom prst="rect">
                <a:avLst/>
              </a:prstGeom>
              <a:solidFill>
                <a:srgbClr val="0028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矩形 66">
                <a:extLst>
                  <a:ext uri="{FF2B5EF4-FFF2-40B4-BE49-F238E27FC236}">
                    <a16:creationId xmlns:a16="http://schemas.microsoft.com/office/drawing/2014/main" id="{06606867-067F-4294-8D14-6300FB59E7A6}"/>
                  </a:ext>
                </a:extLst>
              </p:cNvPr>
              <p:cNvSpPr/>
              <p:nvPr/>
            </p:nvSpPr>
            <p:spPr>
              <a:xfrm>
                <a:off x="5948397" y="5256671"/>
                <a:ext cx="317500" cy="317500"/>
              </a:xfrm>
              <a:prstGeom prst="rect">
                <a:avLst/>
              </a:prstGeom>
              <a:solidFill>
                <a:srgbClr val="008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矩形 67">
                <a:extLst>
                  <a:ext uri="{FF2B5EF4-FFF2-40B4-BE49-F238E27FC236}">
                    <a16:creationId xmlns:a16="http://schemas.microsoft.com/office/drawing/2014/main" id="{C0B9F68F-02FA-4B05-BD0F-46245FAE32A1}"/>
                  </a:ext>
                </a:extLst>
              </p:cNvPr>
              <p:cNvSpPr/>
              <p:nvPr/>
            </p:nvSpPr>
            <p:spPr>
              <a:xfrm>
                <a:off x="7451436" y="5256671"/>
                <a:ext cx="317500" cy="317500"/>
              </a:xfrm>
              <a:prstGeom prst="rect">
                <a:avLst/>
              </a:prstGeom>
              <a:solidFill>
                <a:srgbClr val="C8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矩形 68">
                <a:extLst>
                  <a:ext uri="{FF2B5EF4-FFF2-40B4-BE49-F238E27FC236}">
                    <a16:creationId xmlns:a16="http://schemas.microsoft.com/office/drawing/2014/main" id="{91D1B3FF-2264-4799-880B-9AC63365E06E}"/>
                  </a:ext>
                </a:extLst>
              </p:cNvPr>
              <p:cNvSpPr/>
              <p:nvPr userDrawn="1"/>
            </p:nvSpPr>
            <p:spPr>
              <a:xfrm>
                <a:off x="2441313" y="5256671"/>
                <a:ext cx="317500" cy="317500"/>
              </a:xfrm>
              <a:prstGeom prst="rect">
                <a:avLst/>
              </a:prstGeom>
              <a:solidFill>
                <a:srgbClr val="BEE6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4" name="標題 4">
            <a:extLst>
              <a:ext uri="{FF2B5EF4-FFF2-40B4-BE49-F238E27FC236}">
                <a16:creationId xmlns:a16="http://schemas.microsoft.com/office/drawing/2014/main" id="{2702107E-0279-495A-BF89-DD786730CC37}"/>
              </a:ext>
            </a:extLst>
          </p:cNvPr>
          <p:cNvSpPr>
            <a:spLocks noGrp="1"/>
          </p:cNvSpPr>
          <p:nvPr>
            <p:ph type="title" hasCustomPrompt="1"/>
          </p:nvPr>
        </p:nvSpPr>
        <p:spPr>
          <a:xfrm>
            <a:off x="406400" y="440356"/>
            <a:ext cx="11379200" cy="679396"/>
          </a:xfrm>
        </p:spPr>
        <p:txBody>
          <a:bodyPr/>
          <a:lstStyle>
            <a:lvl1pPr>
              <a:defRPr/>
            </a:lvl1pPr>
          </a:lstStyle>
          <a:p>
            <a:r>
              <a:rPr lang="en-US" altLang="zh-TW" dirty="0"/>
              <a:t>Page Title Goes Here </a:t>
            </a:r>
            <a:r>
              <a:rPr lang="en-US" altLang="zh-TW" dirty="0" smtClean="0"/>
              <a:t>(28-32pt</a:t>
            </a:r>
            <a:r>
              <a:rPr lang="en-US" altLang="zh-TW" dirty="0"/>
              <a:t>)</a:t>
            </a:r>
            <a:endParaRPr lang="en-US" dirty="0"/>
          </a:p>
        </p:txBody>
      </p:sp>
    </p:spTree>
    <p:extLst>
      <p:ext uri="{BB962C8B-B14F-4D97-AF65-F5344CB8AC3E}">
        <p14:creationId xmlns:p14="http://schemas.microsoft.com/office/powerpoint/2010/main" val="1001703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289" y="365126"/>
            <a:ext cx="10515331"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289" y="1681163"/>
            <a:ext cx="515702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40289" y="2505075"/>
            <a:ext cx="515702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1235" y="1681163"/>
            <a:ext cx="51843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1235" y="2505075"/>
            <a:ext cx="5184385"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2232374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935399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539082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289" y="457200"/>
            <a:ext cx="393176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2431" y="987426"/>
            <a:ext cx="617319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289" y="2057400"/>
            <a:ext cx="393176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428196360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289" y="457200"/>
            <a:ext cx="393176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2431" y="987426"/>
            <a:ext cx="617319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840289" y="2057400"/>
            <a:ext cx="393176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55213729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2.jpe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955585" y="404814"/>
            <a:ext cx="10546597" cy="165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955585" y="2349500"/>
            <a:ext cx="1054659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p:txBody>
      </p:sp>
      <p:pic>
        <p:nvPicPr>
          <p:cNvPr id="1028" name="Picture 6" descr="Cover_4 3_hand_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3011488"/>
            <a:ext cx="12203725"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31513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timing>
    <p:tnLst>
      <p:par>
        <p:cTn id="1" dur="indefinite" restart="never" nodeType="tmRoot"/>
      </p:par>
    </p:tnLst>
  </p:timing>
  <p:txStyles>
    <p:titleStyle>
      <a:lvl1pPr algn="l" rtl="0" eaLnBrk="1" fontAlgn="base" hangingPunct="1">
        <a:spcBef>
          <a:spcPct val="0"/>
        </a:spcBef>
        <a:spcAft>
          <a:spcPct val="0"/>
        </a:spcAft>
        <a:defRPr kumimoji="1" sz="3600" kern="1200">
          <a:solidFill>
            <a:srgbClr val="0087DC"/>
          </a:solidFill>
          <a:latin typeface="+mj-lt"/>
          <a:ea typeface="+mj-ea"/>
          <a:cs typeface="+mj-cs"/>
        </a:defRPr>
      </a:lvl1pPr>
      <a:lvl2pPr algn="l" rtl="0" eaLnBrk="1" fontAlgn="base" hangingPunct="1">
        <a:spcBef>
          <a:spcPct val="0"/>
        </a:spcBef>
        <a:spcAft>
          <a:spcPct val="0"/>
        </a:spcAft>
        <a:defRPr kumimoji="1" sz="3600">
          <a:solidFill>
            <a:srgbClr val="0087DC"/>
          </a:solidFill>
          <a:latin typeface="Arial" panose="020B0604020202020204" pitchFamily="34" charset="0"/>
          <a:ea typeface="微軟正黑體" panose="020B0604030504040204" pitchFamily="34" charset="-120"/>
          <a:cs typeface="Arial" panose="020B0604020202020204" pitchFamily="34" charset="0"/>
        </a:defRPr>
      </a:lvl2pPr>
      <a:lvl3pPr algn="l" rtl="0" eaLnBrk="1" fontAlgn="base" hangingPunct="1">
        <a:spcBef>
          <a:spcPct val="0"/>
        </a:spcBef>
        <a:spcAft>
          <a:spcPct val="0"/>
        </a:spcAft>
        <a:defRPr kumimoji="1" sz="3600">
          <a:solidFill>
            <a:srgbClr val="0087DC"/>
          </a:solidFill>
          <a:latin typeface="Arial" panose="020B0604020202020204" pitchFamily="34" charset="0"/>
          <a:ea typeface="微軟正黑體" panose="020B0604030504040204" pitchFamily="34" charset="-120"/>
          <a:cs typeface="Arial" panose="020B0604020202020204" pitchFamily="34" charset="0"/>
        </a:defRPr>
      </a:lvl3pPr>
      <a:lvl4pPr algn="l" rtl="0" eaLnBrk="1" fontAlgn="base" hangingPunct="1">
        <a:spcBef>
          <a:spcPct val="0"/>
        </a:spcBef>
        <a:spcAft>
          <a:spcPct val="0"/>
        </a:spcAft>
        <a:defRPr kumimoji="1" sz="3600">
          <a:solidFill>
            <a:srgbClr val="0087DC"/>
          </a:solidFill>
          <a:latin typeface="Arial" panose="020B0604020202020204" pitchFamily="34" charset="0"/>
          <a:ea typeface="微軟正黑體" panose="020B0604030504040204" pitchFamily="34" charset="-120"/>
          <a:cs typeface="Arial" panose="020B0604020202020204" pitchFamily="34" charset="0"/>
        </a:defRPr>
      </a:lvl4pPr>
      <a:lvl5pPr algn="l" rtl="0" eaLnBrk="1" fontAlgn="base" hangingPunct="1">
        <a:spcBef>
          <a:spcPct val="0"/>
        </a:spcBef>
        <a:spcAft>
          <a:spcPct val="0"/>
        </a:spcAft>
        <a:defRPr kumimoji="1" sz="3600">
          <a:solidFill>
            <a:srgbClr val="0087DC"/>
          </a:solidFill>
          <a:latin typeface="Arial" panose="020B0604020202020204" pitchFamily="34" charset="0"/>
          <a:ea typeface="微軟正黑體" panose="020B0604030504040204" pitchFamily="34" charset="-120"/>
          <a:cs typeface="Arial" panose="020B0604020202020204" pitchFamily="34" charset="0"/>
        </a:defRPr>
      </a:lvl5pPr>
      <a:lvl6pPr marL="457200" algn="l" rtl="0" eaLnBrk="1" fontAlgn="base" hangingPunct="1">
        <a:spcBef>
          <a:spcPct val="0"/>
        </a:spcBef>
        <a:spcAft>
          <a:spcPct val="0"/>
        </a:spcAft>
        <a:defRPr kumimoji="1" sz="3600">
          <a:solidFill>
            <a:srgbClr val="0087DC"/>
          </a:solidFill>
          <a:latin typeface="Arial" panose="020B0604020202020204" pitchFamily="34" charset="0"/>
          <a:ea typeface="微軟正黑體" panose="020B0604030504040204" pitchFamily="34" charset="-120"/>
          <a:cs typeface="Arial" panose="020B0604020202020204" pitchFamily="34" charset="0"/>
        </a:defRPr>
      </a:lvl6pPr>
      <a:lvl7pPr marL="914400" algn="l" rtl="0" eaLnBrk="1" fontAlgn="base" hangingPunct="1">
        <a:spcBef>
          <a:spcPct val="0"/>
        </a:spcBef>
        <a:spcAft>
          <a:spcPct val="0"/>
        </a:spcAft>
        <a:defRPr kumimoji="1" sz="3600">
          <a:solidFill>
            <a:srgbClr val="0087DC"/>
          </a:solidFill>
          <a:latin typeface="Arial" panose="020B0604020202020204" pitchFamily="34" charset="0"/>
          <a:ea typeface="微軟正黑體" panose="020B0604030504040204" pitchFamily="34" charset="-120"/>
          <a:cs typeface="Arial" panose="020B0604020202020204" pitchFamily="34" charset="0"/>
        </a:defRPr>
      </a:lvl7pPr>
      <a:lvl8pPr marL="1371600" algn="l" rtl="0" eaLnBrk="1" fontAlgn="base" hangingPunct="1">
        <a:spcBef>
          <a:spcPct val="0"/>
        </a:spcBef>
        <a:spcAft>
          <a:spcPct val="0"/>
        </a:spcAft>
        <a:defRPr kumimoji="1" sz="3600">
          <a:solidFill>
            <a:srgbClr val="0087DC"/>
          </a:solidFill>
          <a:latin typeface="Arial" panose="020B0604020202020204" pitchFamily="34" charset="0"/>
          <a:ea typeface="微軟正黑體" panose="020B0604030504040204" pitchFamily="34" charset="-120"/>
          <a:cs typeface="Arial" panose="020B0604020202020204" pitchFamily="34" charset="0"/>
        </a:defRPr>
      </a:lvl8pPr>
      <a:lvl9pPr marL="1828800" algn="l" rtl="0" eaLnBrk="1" fontAlgn="base" hangingPunct="1">
        <a:spcBef>
          <a:spcPct val="0"/>
        </a:spcBef>
        <a:spcAft>
          <a:spcPct val="0"/>
        </a:spcAft>
        <a:defRPr kumimoji="1" sz="3600">
          <a:solidFill>
            <a:srgbClr val="0087DC"/>
          </a:solidFill>
          <a:latin typeface="Arial" panose="020B0604020202020204" pitchFamily="34" charset="0"/>
          <a:ea typeface="微軟正黑體" panose="020B0604030504040204" pitchFamily="34" charset="-120"/>
          <a:cs typeface="Arial" panose="020B060402020202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defRPr kumimoji="1" sz="2000" kern="1200">
          <a:solidFill>
            <a:srgbClr val="080808"/>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kumimoji="1" sz="2800" kern="1200">
          <a:solidFill>
            <a:schemeClr val="tx1"/>
          </a:solidFill>
          <a:latin typeface="+mn-lt"/>
          <a:ea typeface="新細明體" pitchFamily="18" charset="-120"/>
          <a:cs typeface="+mn-cs"/>
        </a:defRPr>
      </a:lvl2pPr>
      <a:lvl3pPr marL="1143000" indent="-228600"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新細明體" pitchFamily="18" charset="-120"/>
          <a:cs typeface="+mn-cs"/>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新細明體" pitchFamily="18" charset="-120"/>
          <a:cs typeface="+mn-cs"/>
        </a:defRPr>
      </a:lvl4pPr>
      <a:lvl5pPr marL="20574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新細明體" pitchFamily="18"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log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4053" y="333376"/>
            <a:ext cx="186036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文字方塊 10"/>
          <p:cNvSpPr txBox="1">
            <a:spLocks noChangeArrowheads="1"/>
          </p:cNvSpPr>
          <p:nvPr/>
        </p:nvSpPr>
        <p:spPr bwMode="auto">
          <a:xfrm>
            <a:off x="316574" y="6569076"/>
            <a:ext cx="2208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a:solidFill>
                  <a:schemeClr val="tx1"/>
                </a:solidFill>
                <a:latin typeface="Arial" panose="020B0604020202020204" pitchFamily="34" charset="0"/>
                <a:ea typeface="新細明體" pitchFamily="18" charset="-120"/>
              </a:defRPr>
            </a:lvl1pPr>
            <a:lvl2pPr marL="742950" indent="-285750">
              <a:defRPr kumimoji="1">
                <a:solidFill>
                  <a:schemeClr val="tx1"/>
                </a:solidFill>
                <a:latin typeface="Arial" panose="020B0604020202020204" pitchFamily="34" charset="0"/>
                <a:ea typeface="新細明體" pitchFamily="18" charset="-120"/>
              </a:defRPr>
            </a:lvl2pPr>
            <a:lvl3pPr marL="1143000" indent="-228600">
              <a:defRPr kumimoji="1">
                <a:solidFill>
                  <a:schemeClr val="tx1"/>
                </a:solidFill>
                <a:latin typeface="Arial" panose="020B0604020202020204" pitchFamily="34" charset="0"/>
                <a:ea typeface="新細明體" pitchFamily="18" charset="-120"/>
              </a:defRPr>
            </a:lvl3pPr>
            <a:lvl4pPr marL="1600200" indent="-228600">
              <a:defRPr kumimoji="1">
                <a:solidFill>
                  <a:schemeClr val="tx1"/>
                </a:solidFill>
                <a:latin typeface="Arial" panose="020B0604020202020204" pitchFamily="34" charset="0"/>
                <a:ea typeface="新細明體" pitchFamily="18" charset="-120"/>
              </a:defRPr>
            </a:lvl4pPr>
            <a:lvl5pPr marL="2057400" indent="-228600">
              <a:defRPr kumimoji="1">
                <a:solidFill>
                  <a:schemeClr val="tx1"/>
                </a:solidFill>
                <a:latin typeface="Arial" panose="020B0604020202020204" pitchFamily="34" charset="0"/>
                <a:ea typeface="新細明體"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defRPr/>
            </a:pPr>
            <a:r>
              <a:rPr kumimoji="0" lang="en-US" altLang="zh-TW" sz="1000" dirty="0" smtClean="0">
                <a:solidFill>
                  <a:srgbClr val="4D4D4D"/>
                </a:solidFill>
              </a:rPr>
              <a:t>Delta Confidential</a:t>
            </a:r>
          </a:p>
        </p:txBody>
      </p:sp>
      <p:sp>
        <p:nvSpPr>
          <p:cNvPr id="2052" name="標題版面配置區 1"/>
          <p:cNvSpPr>
            <a:spLocks noGrp="1"/>
          </p:cNvSpPr>
          <p:nvPr>
            <p:ph type="title"/>
          </p:nvPr>
        </p:nvSpPr>
        <p:spPr bwMode="auto">
          <a:xfrm>
            <a:off x="2728007" y="328613"/>
            <a:ext cx="912787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smtClean="0"/>
              <a:t>Title</a:t>
            </a:r>
          </a:p>
        </p:txBody>
      </p:sp>
      <p:sp>
        <p:nvSpPr>
          <p:cNvPr id="5" name="投影片編號版面配置區 5"/>
          <p:cNvSpPr>
            <a:spLocks noGrp="1"/>
          </p:cNvSpPr>
          <p:nvPr>
            <p:ph type="sldNum" sz="quarter" idx="4"/>
          </p:nvPr>
        </p:nvSpPr>
        <p:spPr>
          <a:xfrm>
            <a:off x="4848270" y="6308726"/>
            <a:ext cx="2843301"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kumimoji="0" sz="1200">
                <a:solidFill>
                  <a:srgbClr val="898989"/>
                </a:solidFill>
              </a:defRPr>
            </a:lvl1pPr>
          </a:lstStyle>
          <a:p>
            <a:pPr>
              <a:defRPr/>
            </a:pPr>
            <a:fld id="{85BFD6EC-22B9-4485-AED5-5E18F241CAB9}" type="slidenum">
              <a:rPr lang="en-US" altLang="zh-TW"/>
              <a:pPr>
                <a:defRPr/>
              </a:pPr>
              <a:t>‹#›</a:t>
            </a:fld>
            <a:endParaRPr lang="en-US" altLang="zh-TW" dirty="0"/>
          </a:p>
        </p:txBody>
      </p:sp>
      <p:sp>
        <p:nvSpPr>
          <p:cNvPr id="2054" name="Rectangle 6"/>
          <p:cNvSpPr>
            <a:spLocks noGrp="1" noChangeArrowheads="1"/>
          </p:cNvSpPr>
          <p:nvPr>
            <p:ph type="body" idx="1"/>
          </p:nvPr>
        </p:nvSpPr>
        <p:spPr bwMode="auto">
          <a:xfrm>
            <a:off x="424054" y="1196976"/>
            <a:ext cx="11431831"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text</a:t>
            </a:r>
          </a:p>
        </p:txBody>
      </p:sp>
    </p:spTree>
    <p:extLst>
      <p:ext uri="{BB962C8B-B14F-4D97-AF65-F5344CB8AC3E}">
        <p14:creationId xmlns:p14="http://schemas.microsoft.com/office/powerpoint/2010/main" val="38920932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710" r:id="rId13"/>
  </p:sldLayoutIdLst>
  <p:transition spd="med"/>
  <p:timing>
    <p:tnLst>
      <p:par>
        <p:cTn id="1" dur="indefinite" restart="never" nodeType="tmRoot"/>
      </p:par>
    </p:tnLst>
  </p:timing>
  <p:txStyles>
    <p:titleStyle>
      <a:lvl1pPr algn="ctr" rtl="0" eaLnBrk="1" fontAlgn="base" hangingPunct="1">
        <a:spcBef>
          <a:spcPct val="0"/>
        </a:spcBef>
        <a:spcAft>
          <a:spcPct val="0"/>
        </a:spcAft>
        <a:defRPr kumimoji="1" sz="3200" kern="1200">
          <a:solidFill>
            <a:srgbClr val="0087DC"/>
          </a:solidFill>
          <a:latin typeface="+mj-lt"/>
          <a:ea typeface="+mj-ea"/>
          <a:cs typeface="+mj-cs"/>
        </a:defRPr>
      </a:lvl1pPr>
      <a:lvl2pPr algn="ctr" rtl="0" eaLnBrk="1" fontAlgn="base" hangingPunct="1">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2pPr>
      <a:lvl3pPr algn="ctr" rtl="0" eaLnBrk="1" fontAlgn="base" hangingPunct="1">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3pPr>
      <a:lvl4pPr algn="ctr" rtl="0" eaLnBrk="1" fontAlgn="base" hangingPunct="1">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4pPr>
      <a:lvl5pPr algn="ctr" rtl="0" eaLnBrk="1" fontAlgn="base" hangingPunct="1">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5pPr>
      <a:lvl6pPr marL="457200" algn="ctr" rtl="0" eaLnBrk="1" fontAlgn="base" hangingPunct="1">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6pPr>
      <a:lvl7pPr marL="914400" algn="ctr" rtl="0" eaLnBrk="1" fontAlgn="base" hangingPunct="1">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7pPr>
      <a:lvl8pPr marL="1371600" algn="ctr" rtl="0" eaLnBrk="1" fontAlgn="base" hangingPunct="1">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8pPr>
      <a:lvl9pPr marL="1828800" algn="ctr" rtl="0" eaLnBrk="1" fontAlgn="base" hangingPunct="1">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kumimoji="1" sz="2800" kern="1200">
          <a:solidFill>
            <a:schemeClr val="tx1"/>
          </a:solidFill>
          <a:latin typeface="+mn-lt"/>
          <a:ea typeface="新細明體" pitchFamily="18" charset="-120"/>
          <a:cs typeface="+mn-cs"/>
        </a:defRPr>
      </a:lvl2pPr>
      <a:lvl3pPr marL="1143000" indent="-228600"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新細明體" pitchFamily="18" charset="-120"/>
          <a:cs typeface="+mn-cs"/>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新細明體" pitchFamily="18" charset="-120"/>
          <a:cs typeface="+mn-cs"/>
        </a:defRPr>
      </a:lvl4pPr>
      <a:lvl5pPr marL="20574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新細明體" pitchFamily="18"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8" descr="back_4 3_han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21706" y="-7938"/>
            <a:ext cx="5883973" cy="687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標題版面配置區 1"/>
          <p:cNvSpPr>
            <a:spLocks noGrp="1"/>
          </p:cNvSpPr>
          <p:nvPr>
            <p:ph type="title"/>
          </p:nvPr>
        </p:nvSpPr>
        <p:spPr bwMode="auto">
          <a:xfrm>
            <a:off x="711314" y="549276"/>
            <a:ext cx="6991982"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按一下以編輯母片標題樣式</a:t>
            </a:r>
          </a:p>
        </p:txBody>
      </p:sp>
      <p:sp>
        <p:nvSpPr>
          <p:cNvPr id="3076" name="Rectangle 5"/>
          <p:cNvSpPr>
            <a:spLocks noGrp="1" noChangeArrowheads="1"/>
          </p:cNvSpPr>
          <p:nvPr>
            <p:ph type="body" idx="1"/>
          </p:nvPr>
        </p:nvSpPr>
        <p:spPr bwMode="auto">
          <a:xfrm>
            <a:off x="689819" y="5805489"/>
            <a:ext cx="5141392"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To learn more about Delta, </a:t>
            </a:r>
          </a:p>
          <a:p>
            <a:pPr lvl="0"/>
            <a:r>
              <a:rPr lang="en-US" altLang="zh-TW" smtClean="0"/>
              <a:t>please visit www.deltaww.com</a:t>
            </a:r>
          </a:p>
        </p:txBody>
      </p:sp>
    </p:spTree>
    <p:extLst>
      <p:ext uri="{BB962C8B-B14F-4D97-AF65-F5344CB8AC3E}">
        <p14:creationId xmlns:p14="http://schemas.microsoft.com/office/powerpoint/2010/main" val="102737610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spd="med">
    <p:fade/>
  </p:transition>
  <p:timing>
    <p:tnLst>
      <p:par>
        <p:cTn id="1" dur="indefinite" restart="never" nodeType="tmRoot"/>
      </p:par>
    </p:tnLst>
  </p:timing>
  <p:txStyles>
    <p:titleStyle>
      <a:lvl1pPr algn="ctr" rtl="0" eaLnBrk="1" fontAlgn="base" hangingPunct="1">
        <a:spcBef>
          <a:spcPct val="0"/>
        </a:spcBef>
        <a:spcAft>
          <a:spcPct val="0"/>
        </a:spcAft>
        <a:defRPr sz="3600" kern="1200">
          <a:solidFill>
            <a:srgbClr val="0087DC"/>
          </a:solidFill>
          <a:latin typeface="+mj-lt"/>
          <a:ea typeface="+mj-ea"/>
          <a:cs typeface="+mj-cs"/>
        </a:defRPr>
      </a:lvl1pPr>
      <a:lvl2pPr algn="ctr" rtl="0" eaLnBrk="1" fontAlgn="base" hangingPunct="1">
        <a:spcBef>
          <a:spcPct val="0"/>
        </a:spcBef>
        <a:spcAft>
          <a:spcPct val="0"/>
        </a:spcAft>
        <a:defRPr sz="3600">
          <a:solidFill>
            <a:srgbClr val="0087DC"/>
          </a:solidFill>
          <a:latin typeface="Arial" panose="020B0604020202020204" pitchFamily="34" charset="0"/>
          <a:ea typeface="微軟正黑體" panose="020B0604030504040204" pitchFamily="34" charset="-120"/>
        </a:defRPr>
      </a:lvl2pPr>
      <a:lvl3pPr algn="ctr" rtl="0" eaLnBrk="1" fontAlgn="base" hangingPunct="1">
        <a:spcBef>
          <a:spcPct val="0"/>
        </a:spcBef>
        <a:spcAft>
          <a:spcPct val="0"/>
        </a:spcAft>
        <a:defRPr sz="3600">
          <a:solidFill>
            <a:srgbClr val="0087DC"/>
          </a:solidFill>
          <a:latin typeface="Arial" panose="020B0604020202020204" pitchFamily="34" charset="0"/>
          <a:ea typeface="微軟正黑體" panose="020B0604030504040204" pitchFamily="34" charset="-120"/>
        </a:defRPr>
      </a:lvl3pPr>
      <a:lvl4pPr algn="ctr" rtl="0" eaLnBrk="1" fontAlgn="base" hangingPunct="1">
        <a:spcBef>
          <a:spcPct val="0"/>
        </a:spcBef>
        <a:spcAft>
          <a:spcPct val="0"/>
        </a:spcAft>
        <a:defRPr sz="3600">
          <a:solidFill>
            <a:srgbClr val="0087DC"/>
          </a:solidFill>
          <a:latin typeface="Arial" panose="020B0604020202020204" pitchFamily="34" charset="0"/>
          <a:ea typeface="微軟正黑體" panose="020B0604030504040204" pitchFamily="34" charset="-120"/>
        </a:defRPr>
      </a:lvl4pPr>
      <a:lvl5pPr algn="ctr" rtl="0" eaLnBrk="1" fontAlgn="base" hangingPunct="1">
        <a:spcBef>
          <a:spcPct val="0"/>
        </a:spcBef>
        <a:spcAft>
          <a:spcPct val="0"/>
        </a:spcAft>
        <a:defRPr sz="3600">
          <a:solidFill>
            <a:srgbClr val="0087DC"/>
          </a:solidFill>
          <a:latin typeface="Arial" panose="020B0604020202020204" pitchFamily="34" charset="0"/>
          <a:ea typeface="微軟正黑體" panose="020B0604030504040204" pitchFamily="34" charset="-120"/>
        </a:defRPr>
      </a:lvl5pPr>
      <a:lvl6pPr marL="457200" algn="ctr" rtl="0" eaLnBrk="1" fontAlgn="base" hangingPunct="1">
        <a:spcBef>
          <a:spcPct val="0"/>
        </a:spcBef>
        <a:spcAft>
          <a:spcPct val="0"/>
        </a:spcAft>
        <a:defRPr sz="3600">
          <a:solidFill>
            <a:srgbClr val="0087DC"/>
          </a:solidFill>
          <a:latin typeface="Arial" panose="020B0604020202020204" pitchFamily="34" charset="0"/>
          <a:ea typeface="微軟正黑體" panose="020B0604030504040204" pitchFamily="34" charset="-120"/>
        </a:defRPr>
      </a:lvl6pPr>
      <a:lvl7pPr marL="914400" algn="ctr" rtl="0" eaLnBrk="1" fontAlgn="base" hangingPunct="1">
        <a:spcBef>
          <a:spcPct val="0"/>
        </a:spcBef>
        <a:spcAft>
          <a:spcPct val="0"/>
        </a:spcAft>
        <a:defRPr sz="3600">
          <a:solidFill>
            <a:srgbClr val="0087DC"/>
          </a:solidFill>
          <a:latin typeface="Arial" panose="020B0604020202020204" pitchFamily="34" charset="0"/>
          <a:ea typeface="微軟正黑體" panose="020B0604030504040204" pitchFamily="34" charset="-120"/>
        </a:defRPr>
      </a:lvl7pPr>
      <a:lvl8pPr marL="1371600" algn="ctr" rtl="0" eaLnBrk="1" fontAlgn="base" hangingPunct="1">
        <a:spcBef>
          <a:spcPct val="0"/>
        </a:spcBef>
        <a:spcAft>
          <a:spcPct val="0"/>
        </a:spcAft>
        <a:defRPr sz="3600">
          <a:solidFill>
            <a:srgbClr val="0087DC"/>
          </a:solidFill>
          <a:latin typeface="Arial" panose="020B0604020202020204" pitchFamily="34" charset="0"/>
          <a:ea typeface="微軟正黑體" panose="020B0604030504040204" pitchFamily="34" charset="-120"/>
        </a:defRPr>
      </a:lvl8pPr>
      <a:lvl9pPr marL="1828800" algn="ctr" rtl="0" eaLnBrk="1" fontAlgn="base" hangingPunct="1">
        <a:spcBef>
          <a:spcPct val="0"/>
        </a:spcBef>
        <a:spcAft>
          <a:spcPct val="0"/>
        </a:spcAft>
        <a:defRPr sz="3600">
          <a:solidFill>
            <a:srgbClr val="0087DC"/>
          </a:solidFill>
          <a:latin typeface="Arial" panose="020B0604020202020204" pitchFamily="34" charset="0"/>
          <a:ea typeface="微軟正黑體" panose="020B0604030504040204" pitchFamily="34" charset="-120"/>
        </a:defRPr>
      </a:lvl9pPr>
    </p:titleStyle>
    <p:bodyStyle>
      <a:lvl1pPr marL="342900" indent="-342900" algn="l" rtl="0" eaLnBrk="1" fontAlgn="base" hangingPunct="1">
        <a:spcBef>
          <a:spcPct val="20000"/>
        </a:spcBef>
        <a:spcAft>
          <a:spcPct val="0"/>
        </a:spcAft>
        <a:buFont typeface="Arial" panose="020B0604020202020204" pitchFamily="34" charset="0"/>
        <a:defRPr sz="1400" kern="1200">
          <a:solidFill>
            <a:srgbClr val="0087DC"/>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logo"/>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24053" y="333376"/>
            <a:ext cx="186036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文字方塊 10"/>
          <p:cNvSpPr txBox="1">
            <a:spLocks noChangeArrowheads="1"/>
          </p:cNvSpPr>
          <p:nvPr userDrawn="1"/>
        </p:nvSpPr>
        <p:spPr bwMode="auto">
          <a:xfrm>
            <a:off x="316574" y="6569076"/>
            <a:ext cx="2208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a:solidFill>
                  <a:schemeClr val="tx1"/>
                </a:solidFill>
                <a:latin typeface="Arial" panose="020B0604020202020204" pitchFamily="34" charset="0"/>
                <a:ea typeface="新細明體" pitchFamily="18" charset="-120"/>
              </a:defRPr>
            </a:lvl1pPr>
            <a:lvl2pPr marL="742950" indent="-285750">
              <a:defRPr kumimoji="1">
                <a:solidFill>
                  <a:schemeClr val="tx1"/>
                </a:solidFill>
                <a:latin typeface="Arial" panose="020B0604020202020204" pitchFamily="34" charset="0"/>
                <a:ea typeface="新細明體" pitchFamily="18" charset="-120"/>
              </a:defRPr>
            </a:lvl2pPr>
            <a:lvl3pPr marL="1143000" indent="-228600">
              <a:defRPr kumimoji="1">
                <a:solidFill>
                  <a:schemeClr val="tx1"/>
                </a:solidFill>
                <a:latin typeface="Arial" panose="020B0604020202020204" pitchFamily="34" charset="0"/>
                <a:ea typeface="新細明體" pitchFamily="18" charset="-120"/>
              </a:defRPr>
            </a:lvl3pPr>
            <a:lvl4pPr marL="1600200" indent="-228600">
              <a:defRPr kumimoji="1">
                <a:solidFill>
                  <a:schemeClr val="tx1"/>
                </a:solidFill>
                <a:latin typeface="Arial" panose="020B0604020202020204" pitchFamily="34" charset="0"/>
                <a:ea typeface="新細明體" pitchFamily="18" charset="-120"/>
              </a:defRPr>
            </a:lvl4pPr>
            <a:lvl5pPr marL="2057400" indent="-228600">
              <a:defRPr kumimoji="1">
                <a:solidFill>
                  <a:schemeClr val="tx1"/>
                </a:solidFill>
                <a:latin typeface="Arial" panose="020B0604020202020204" pitchFamily="34" charset="0"/>
                <a:ea typeface="新細明體"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000" b="0" i="0" u="none" strike="noStrike" kern="1200" cap="none" spc="0" normalizeH="0" baseline="0" noProof="0" dirty="0" smtClean="0">
                <a:ln>
                  <a:noFill/>
                </a:ln>
                <a:solidFill>
                  <a:srgbClr val="4D4D4D"/>
                </a:solidFill>
                <a:effectLst/>
                <a:uLnTx/>
                <a:uFillTx/>
                <a:latin typeface="Arial" panose="020B0604020202020204" pitchFamily="34" charset="0"/>
                <a:ea typeface="新細明體" pitchFamily="18" charset="-120"/>
                <a:cs typeface="Arial"/>
              </a:rPr>
              <a:t>Delta Confidential</a:t>
            </a:r>
          </a:p>
        </p:txBody>
      </p:sp>
      <p:sp>
        <p:nvSpPr>
          <p:cNvPr id="2052" name="標題版面配置區 1"/>
          <p:cNvSpPr>
            <a:spLocks noGrp="1"/>
          </p:cNvSpPr>
          <p:nvPr>
            <p:ph type="title"/>
          </p:nvPr>
        </p:nvSpPr>
        <p:spPr bwMode="auto">
          <a:xfrm>
            <a:off x="2728007" y="328613"/>
            <a:ext cx="912787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smtClean="0"/>
              <a:t>Title</a:t>
            </a:r>
          </a:p>
        </p:txBody>
      </p:sp>
      <p:sp>
        <p:nvSpPr>
          <p:cNvPr id="5" name="投影片編號版面配置區 5"/>
          <p:cNvSpPr>
            <a:spLocks noGrp="1"/>
          </p:cNvSpPr>
          <p:nvPr>
            <p:ph type="sldNum" sz="quarter" idx="4"/>
          </p:nvPr>
        </p:nvSpPr>
        <p:spPr>
          <a:xfrm>
            <a:off x="4848270" y="6308726"/>
            <a:ext cx="2843301"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kumimoji="0" sz="1200">
                <a:solidFill>
                  <a:srgbClr val="898989"/>
                </a:solidFill>
              </a:defRPr>
            </a:lvl1pPr>
          </a:lstStyle>
          <a:p>
            <a:pPr fontAlgn="base">
              <a:spcBef>
                <a:spcPct val="0"/>
              </a:spcBef>
              <a:spcAft>
                <a:spcPct val="0"/>
              </a:spcAft>
              <a:defRPr/>
            </a:pPr>
            <a:fld id="{8D1FCA7B-276C-4F8E-9F5E-88D770BBF8CA}" type="slidenum">
              <a:rPr lang="en-US" altLang="zh-TW" smtClean="0">
                <a:ea typeface="新細明體" pitchFamily="18" charset="-120"/>
              </a:rPr>
              <a:pPr fontAlgn="base">
                <a:spcBef>
                  <a:spcPct val="0"/>
                </a:spcBef>
                <a:spcAft>
                  <a:spcPct val="0"/>
                </a:spcAft>
                <a:defRPr/>
              </a:pPr>
              <a:t>‹#›</a:t>
            </a:fld>
            <a:endParaRPr lang="en-US" altLang="zh-TW" dirty="0">
              <a:ea typeface="新細明體" pitchFamily="18" charset="-120"/>
            </a:endParaRPr>
          </a:p>
        </p:txBody>
      </p:sp>
      <p:sp>
        <p:nvSpPr>
          <p:cNvPr id="2054" name="Rectangle 6"/>
          <p:cNvSpPr>
            <a:spLocks noGrp="1" noChangeArrowheads="1"/>
          </p:cNvSpPr>
          <p:nvPr>
            <p:ph type="body" idx="1"/>
          </p:nvPr>
        </p:nvSpPr>
        <p:spPr bwMode="auto">
          <a:xfrm>
            <a:off x="424054" y="1196976"/>
            <a:ext cx="11431831"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text</a:t>
            </a:r>
          </a:p>
        </p:txBody>
      </p:sp>
    </p:spTree>
    <p:extLst>
      <p:ext uri="{BB962C8B-B14F-4D97-AF65-F5344CB8AC3E}">
        <p14:creationId xmlns:p14="http://schemas.microsoft.com/office/powerpoint/2010/main" val="204178467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1" r:id="rId13"/>
  </p:sldLayoutIdLst>
  <p:transition spd="med"/>
  <p:timing>
    <p:tnLst>
      <p:par>
        <p:cTn id="1" dur="indefinite" restart="never" nodeType="tmRoot"/>
      </p:par>
    </p:tnLst>
  </p:timing>
  <p:txStyles>
    <p:titleStyle>
      <a:lvl1pPr algn="ctr" rtl="0" eaLnBrk="0" fontAlgn="base" hangingPunct="0">
        <a:spcBef>
          <a:spcPct val="0"/>
        </a:spcBef>
        <a:spcAft>
          <a:spcPct val="0"/>
        </a:spcAft>
        <a:defRPr kumimoji="1" sz="3200" kern="1200">
          <a:solidFill>
            <a:srgbClr val="0087DC"/>
          </a:solidFill>
          <a:latin typeface="+mj-lt"/>
          <a:ea typeface="+mj-ea"/>
          <a:cs typeface="+mj-cs"/>
        </a:defRPr>
      </a:lvl1pPr>
      <a:lvl2pPr algn="ctr" rtl="0" eaLnBrk="0" fontAlgn="base" hangingPunct="0">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2pPr>
      <a:lvl3pPr algn="ctr" rtl="0" eaLnBrk="0" fontAlgn="base" hangingPunct="0">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3pPr>
      <a:lvl4pPr algn="ctr" rtl="0" eaLnBrk="0" fontAlgn="base" hangingPunct="0">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4pPr>
      <a:lvl5pPr algn="ctr" rtl="0" eaLnBrk="0" fontAlgn="base" hangingPunct="0">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5pPr>
      <a:lvl6pPr marL="457200" algn="ctr" rtl="0" eaLnBrk="0" fontAlgn="base" hangingPunct="0">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6pPr>
      <a:lvl7pPr marL="914400" algn="ctr" rtl="0" eaLnBrk="0" fontAlgn="base" hangingPunct="0">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7pPr>
      <a:lvl8pPr marL="1371600" algn="ctr" rtl="0" eaLnBrk="0" fontAlgn="base" hangingPunct="0">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8pPr>
      <a:lvl9pPr marL="1828800" algn="ctr" rtl="0" eaLnBrk="0" fontAlgn="base" hangingPunct="0">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新細明體" pitchFamily="18" charset="-120"/>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新細明體" pitchFamily="18" charset="-120"/>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新細明體" pitchFamily="18" charset="-120"/>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新細明體" pitchFamily="18"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900" y="448108"/>
            <a:ext cx="9143512" cy="946583"/>
          </a:xfrm>
        </p:spPr>
        <p:txBody>
          <a:bodyPr/>
          <a:lstStyle/>
          <a:p>
            <a:r>
              <a:rPr lang="en-GB" sz="4000" b="1" dirty="0" smtClean="0">
                <a:solidFill>
                  <a:srgbClr val="0070C0"/>
                </a:solidFill>
                <a:latin typeface="Times New Roman" panose="02020603050405020304" pitchFamily="18" charset="0"/>
                <a:cs typeface="Times New Roman" panose="02020603050405020304" pitchFamily="18" charset="0"/>
              </a:rPr>
              <a:t>Introduction of AUTOSAR</a:t>
            </a:r>
            <a:endParaRPr lang="en-US" sz="4000" b="1" dirty="0">
              <a:solidFill>
                <a:srgbClr val="0070C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71300" y="1967345"/>
            <a:ext cx="9143512" cy="1117600"/>
          </a:xfrm>
        </p:spPr>
        <p:txBody>
          <a:bodyPr/>
          <a:lstStyle/>
          <a:p>
            <a:pPr algn="just"/>
            <a:endParaRPr lang="en-GB" b="1" dirty="0" smtClean="0">
              <a:latin typeface="Times New Roman" panose="02020603050405020304" pitchFamily="18" charset="0"/>
              <a:cs typeface="Times New Roman" panose="02020603050405020304" pitchFamily="18" charset="0"/>
            </a:endParaRPr>
          </a:p>
          <a:p>
            <a:pPr algn="just"/>
            <a:r>
              <a:rPr lang="en-GB" b="1" dirty="0" smtClean="0">
                <a:latin typeface="Times New Roman" panose="02020603050405020304" pitchFamily="18" charset="0"/>
                <a:cs typeface="Times New Roman" panose="02020603050405020304" pitchFamily="18" charset="0"/>
              </a:rPr>
              <a:t>Date : 01/04/2024</a:t>
            </a:r>
          </a:p>
          <a:p>
            <a:pPr algn="just"/>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2657035"/>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145143" y="477484"/>
            <a:ext cx="11379200" cy="679396"/>
          </a:xfrm>
        </p:spPr>
        <p:txBody>
          <a:bodyPr>
            <a:normAutofit fontScale="90000"/>
          </a:bodyPr>
          <a:lstStyle/>
          <a:p>
            <a:r>
              <a:rPr lang="en-GB" dirty="0"/>
              <a:t>	</a:t>
            </a:r>
            <a:r>
              <a:rPr lang="en-US" b="1" dirty="0"/>
              <a:t>Application Software Component</a:t>
            </a:r>
            <a:r>
              <a:rPr lang="en-US" u="sng" dirty="0"/>
              <a:t/>
            </a:r>
            <a:br>
              <a:rPr lang="en-US" u="sng" dirty="0"/>
            </a:br>
            <a:endParaRPr lang="en-US"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5" y="1274965"/>
            <a:ext cx="11306175" cy="4953777"/>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Introduction</a:t>
            </a:r>
            <a:endParaRPr lang="en-US" sz="2400" b="1" u="sng"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The application layer consists of the specific software components and many applications which perform specific tasks as per instructions</a:t>
            </a:r>
            <a:r>
              <a:rPr lang="en-GB"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AUTOSAR standard specifies the application layer implementation using a “component” concept</a:t>
            </a:r>
            <a:r>
              <a:rPr lang="en-IN"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Software Component is not only logic block, it also contains ports, port interfaces, runnable     entities, internal behavior, configuration parameters.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7447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At </a:t>
            </a:r>
            <a:r>
              <a:rPr lang="en-IN" sz="2400" dirty="0">
                <a:latin typeface="Times New Roman" panose="02020603050405020304" pitchFamily="18" charset="0"/>
                <a:cs typeface="Times New Roman" panose="02020603050405020304" pitchFamily="18" charset="0"/>
              </a:rPr>
              <a:t>the beginning , a system is only described by its functionality. Sub-functionalities are distributed to components</a:t>
            </a:r>
            <a:r>
              <a:rPr lang="en-IN"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These </a:t>
            </a:r>
            <a:r>
              <a:rPr lang="en-US" sz="2400" dirty="0">
                <a:latin typeface="Times New Roman" panose="02020603050405020304" pitchFamily="18" charset="0"/>
                <a:cs typeface="Times New Roman" panose="02020603050405020304" pitchFamily="18" charset="0"/>
              </a:rPr>
              <a:t>components transfer information to other components utilizing defined interfaces</a:t>
            </a:r>
            <a:r>
              <a:rPr lang="en-US" sz="2400" dirty="0" smtClean="0">
                <a:latin typeface="Times New Roman" panose="02020603050405020304" pitchFamily="18" charset="0"/>
                <a:cs typeface="Times New Roman" panose="02020603050405020304" pitchFamily="18" charset="0"/>
              </a:rPr>
              <a:t>.</a:t>
            </a:r>
          </a:p>
          <a:p>
            <a:pPr algn="just">
              <a:defRPr/>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Door control </a:t>
            </a:r>
          </a:p>
          <a:p>
            <a:pPr lvl="1" indent="-342900" algn="just">
              <a:buFont typeface="Wingdings" panose="05000000000000000000" pitchFamily="2" charset="2"/>
              <a:buChar char="Ø"/>
              <a:defRPr/>
            </a:pPr>
            <a:r>
              <a:rPr lang="en-US" sz="2400" dirty="0">
                <a:latin typeface="Times New Roman" panose="02020603050405020304" pitchFamily="18" charset="0"/>
                <a:cs typeface="Times New Roman" panose="02020603050405020304" pitchFamily="18" charset="0"/>
              </a:rPr>
              <a:t>Components:</a:t>
            </a:r>
          </a:p>
          <a:p>
            <a:pPr marL="1200150" lvl="2" indent="-342900" algn="just">
              <a:defRPr/>
            </a:pPr>
            <a:r>
              <a:rPr lang="en-US" dirty="0">
                <a:latin typeface="Times New Roman" panose="02020603050405020304" pitchFamily="18" charset="0"/>
                <a:cs typeface="Times New Roman" panose="02020603050405020304" pitchFamily="18" charset="0"/>
              </a:rPr>
              <a:t>Right </a:t>
            </a:r>
            <a:r>
              <a:rPr lang="en-US" dirty="0" smtClean="0">
                <a:latin typeface="Times New Roman" panose="02020603050405020304" pitchFamily="18" charset="0"/>
                <a:cs typeface="Times New Roman" panose="02020603050405020304" pitchFamily="18" charset="0"/>
              </a:rPr>
              <a:t>Door</a:t>
            </a:r>
          </a:p>
          <a:p>
            <a:pPr marL="1200150" lvl="2" indent="-342900" algn="just">
              <a:defRPr/>
            </a:pPr>
            <a:r>
              <a:rPr lang="en-US" dirty="0" smtClean="0">
                <a:latin typeface="Times New Roman" panose="02020603050405020304" pitchFamily="18" charset="0"/>
                <a:cs typeface="Times New Roman" panose="02020603050405020304" pitchFamily="18" charset="0"/>
              </a:rPr>
              <a:t>Left </a:t>
            </a:r>
            <a:r>
              <a:rPr lang="en-US" dirty="0">
                <a:latin typeface="Times New Roman" panose="02020603050405020304" pitchFamily="18" charset="0"/>
                <a:cs typeface="Times New Roman" panose="02020603050405020304" pitchFamily="18" charset="0"/>
              </a:rPr>
              <a:t>Door</a:t>
            </a:r>
          </a:p>
          <a:p>
            <a:pPr marL="1200150" lvl="2" indent="-342900" algn="just">
              <a:defRPr/>
            </a:pPr>
            <a:r>
              <a:rPr lang="en-US" dirty="0">
                <a:latin typeface="Times New Roman" panose="02020603050405020304" pitchFamily="18" charset="0"/>
                <a:cs typeface="Times New Roman" panose="02020603050405020304" pitchFamily="18" charset="0"/>
              </a:rPr>
              <a:t>Door Contact</a:t>
            </a:r>
          </a:p>
          <a:p>
            <a:pPr algn="just">
              <a:buFont typeface="Wingdings" panose="05000000000000000000" pitchFamily="2" charset="2"/>
              <a:buChar char="§"/>
              <a:defRPr/>
            </a:pPr>
            <a:endParaRPr lang="en-US" sz="2400" dirty="0" smtClean="0">
              <a:latin typeface="Times New Roman" panose="02020603050405020304" pitchFamily="18" charset="0"/>
              <a:cs typeface="Times New Roman" panose="02020603050405020304" pitchFamily="18" charset="0"/>
            </a:endParaRPr>
          </a:p>
        </p:txBody>
      </p:sp>
      <p:pic>
        <p:nvPicPr>
          <p:cNvPr id="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20686" y="2881314"/>
            <a:ext cx="61150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7617533"/>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5582" y="868218"/>
            <a:ext cx="11431831" cy="5057487"/>
          </a:xfrm>
        </p:spPr>
        <p:txBody>
          <a:bodyPr/>
          <a:lstStyle/>
          <a:p>
            <a:pPr algn="ctr"/>
            <a:r>
              <a:rPr lang="en-GB" b="1" dirty="0" smtClean="0">
                <a:solidFill>
                  <a:srgbClr val="0070C0"/>
                </a:solidFill>
                <a:latin typeface="Times New Roman" panose="02020603050405020304" pitchFamily="18" charset="0"/>
                <a:cs typeface="Times New Roman" panose="02020603050405020304" pitchFamily="18" charset="0"/>
              </a:rPr>
              <a:t>Hardware independent Communication</a:t>
            </a:r>
          </a:p>
          <a:p>
            <a:pPr algn="just"/>
            <a:endParaRPr lang="en-US" sz="2400" dirty="0">
              <a:latin typeface="Times New Roman" panose="02020603050405020304" pitchFamily="18" charset="0"/>
              <a:cs typeface="Times New Roman" panose="02020603050405020304" pitchFamily="18" charset="0"/>
            </a:endParaRPr>
          </a:p>
        </p:txBody>
      </p:sp>
      <p:pic>
        <p:nvPicPr>
          <p:cNvPr id="4" name="Picture 7"/>
          <p:cNvPicPr>
            <a:picLocks noChangeAspect="1"/>
          </p:cNvPicPr>
          <p:nvPr/>
        </p:nvPicPr>
        <p:blipFill rotWithShape="1">
          <a:blip r:embed="rId2">
            <a:extLst>
              <a:ext uri="{28A0092B-C50C-407E-A947-70E740481C1C}">
                <a14:useLocalDpi xmlns:a14="http://schemas.microsoft.com/office/drawing/2010/main" val="0"/>
              </a:ext>
            </a:extLst>
          </a:blip>
          <a:srcRect t="10245"/>
          <a:stretch/>
        </p:blipFill>
        <p:spPr bwMode="auto">
          <a:xfrm>
            <a:off x="535707" y="1787814"/>
            <a:ext cx="5226195" cy="3855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ChangeArrowheads="1"/>
          </p:cNvSpPr>
          <p:nvPr/>
        </p:nvSpPr>
        <p:spPr bwMode="auto">
          <a:xfrm>
            <a:off x="5959475" y="1510724"/>
            <a:ext cx="5680364"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itchFamily="18" charset="-120"/>
              </a:defRPr>
            </a:lvl1pPr>
            <a:lvl2pPr marL="742950" indent="-285750">
              <a:defRPr kumimoji="1">
                <a:solidFill>
                  <a:schemeClr val="tx1"/>
                </a:solidFill>
                <a:latin typeface="Arial" panose="020B0604020202020204" pitchFamily="34" charset="0"/>
                <a:ea typeface="新細明體" pitchFamily="18" charset="-120"/>
              </a:defRPr>
            </a:lvl2pPr>
            <a:lvl3pPr marL="1143000" indent="-228600">
              <a:defRPr kumimoji="1">
                <a:solidFill>
                  <a:schemeClr val="tx1"/>
                </a:solidFill>
                <a:latin typeface="Arial" panose="020B0604020202020204" pitchFamily="34" charset="0"/>
                <a:ea typeface="新細明體" pitchFamily="18" charset="-120"/>
              </a:defRPr>
            </a:lvl3pPr>
            <a:lvl4pPr marL="1600200" indent="-228600">
              <a:defRPr kumimoji="1">
                <a:solidFill>
                  <a:schemeClr val="tx1"/>
                </a:solidFill>
                <a:latin typeface="Arial" panose="020B0604020202020204" pitchFamily="34" charset="0"/>
                <a:ea typeface="新細明體" pitchFamily="18" charset="-120"/>
              </a:defRPr>
            </a:lvl4pPr>
            <a:lvl5pPr marL="2057400" indent="-22860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algn="just"/>
            <a:r>
              <a:rPr lang="en-US" altLang="en-US" sz="2400" b="1" dirty="0">
                <a:latin typeface="Times New Roman" panose="02020603050405020304" pitchFamily="18" charset="0"/>
                <a:cs typeface="Times New Roman" panose="02020603050405020304" pitchFamily="18" charset="0"/>
              </a:rPr>
              <a:t>Virtual Function Bus (VFB</a:t>
            </a:r>
            <a:r>
              <a:rPr lang="en-US" altLang="en-US" sz="2400" b="1" dirty="0" smtClean="0">
                <a:latin typeface="Times New Roman" panose="02020603050405020304" pitchFamily="18" charset="0"/>
                <a:cs typeface="Times New Roman" panose="02020603050405020304" pitchFamily="18" charset="0"/>
              </a:rPr>
              <a:t>):</a:t>
            </a:r>
            <a:endParaRPr lang="en-US" altLang="en-US" sz="2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VFB symbolizes the communication between the components.</a:t>
            </a:r>
          </a:p>
          <a:p>
            <a:pPr marL="342900" indent="-3429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 VFB </a:t>
            </a:r>
            <a:r>
              <a:rPr lang="en-US" altLang="en-US" sz="2400" dirty="0" smtClean="0">
                <a:latin typeface="Times New Roman" panose="02020603050405020304" pitchFamily="18" charset="0"/>
                <a:cs typeface="Times New Roman" panose="02020603050405020304" pitchFamily="18" charset="0"/>
              </a:rPr>
              <a:t>represents the communication </a:t>
            </a:r>
            <a:r>
              <a:rPr lang="en-US" altLang="en-US" sz="2400" dirty="0">
                <a:latin typeface="Times New Roman" panose="02020603050405020304" pitchFamily="18" charset="0"/>
                <a:cs typeface="Times New Roman" panose="02020603050405020304" pitchFamily="18" charset="0"/>
              </a:rPr>
              <a:t>within an ECU as well as between ECU’s. The application has no knowledge of the underlying technologies</a:t>
            </a:r>
            <a:r>
              <a:rPr lang="en-US" altLang="en-US" sz="24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communication between software components is enabled via specific ports using a virtual Function Bus. </a:t>
            </a:r>
            <a:endParaRPr lang="en-GB"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These </a:t>
            </a:r>
            <a:r>
              <a:rPr lang="en-GB" sz="2400" dirty="0">
                <a:latin typeface="Times New Roman" panose="02020603050405020304" pitchFamily="18" charset="0"/>
                <a:cs typeface="Times New Roman" panose="02020603050405020304" pitchFamily="18" charset="0"/>
              </a:rPr>
              <a:t>ports also facilitate communication between software components and AUTOSAR Basic Software (BSW)</a:t>
            </a: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7993654"/>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defTabSz="990454" fontAlgn="base">
              <a:spcBef>
                <a:spcPct val="0"/>
              </a:spcBef>
              <a:spcAft>
                <a:spcPct val="0"/>
              </a:spcAft>
              <a:defRPr/>
            </a:pPr>
            <a:fld id="{BD83E9A3-0BDF-46D1-8BEC-E5FAA73A82E7}" type="slidenum">
              <a:rPr kumimoji="1" lang="zh-TW" altLang="en-US">
                <a:solidFill>
                  <a:prstClr val="black">
                    <a:lumMod val="50000"/>
                    <a:lumOff val="50000"/>
                  </a:prstClr>
                </a:solidFill>
              </a:rPr>
              <a:pPr defTabSz="990454" fontAlgn="base">
                <a:spcBef>
                  <a:spcPct val="0"/>
                </a:spcBef>
                <a:spcAft>
                  <a:spcPct val="0"/>
                </a:spcAft>
                <a:defRPr/>
              </a:pPr>
              <a:t>13</a:t>
            </a:fld>
            <a:endParaRPr kumimoji="1" lang="zh-TW" altLang="en-US">
              <a:solidFill>
                <a:prstClr val="black">
                  <a:lumMod val="50000"/>
                  <a:lumOff val="50000"/>
                </a:prstClr>
              </a:solidFill>
            </a:endParaRPr>
          </a:p>
        </p:txBody>
      </p:sp>
      <p:pic>
        <p:nvPicPr>
          <p:cNvPr id="24580"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3883" y="1376869"/>
            <a:ext cx="5470525" cy="4617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Rectangle 6"/>
          <p:cNvSpPr>
            <a:spLocks noChangeArrowheads="1"/>
          </p:cNvSpPr>
          <p:nvPr/>
        </p:nvSpPr>
        <p:spPr bwMode="auto">
          <a:xfrm>
            <a:off x="6391564" y="1376869"/>
            <a:ext cx="5246254"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itchFamily="18" charset="-120"/>
              </a:defRPr>
            </a:lvl1pPr>
            <a:lvl2pPr marL="742950" indent="-285750">
              <a:defRPr kumimoji="1">
                <a:solidFill>
                  <a:schemeClr val="tx1"/>
                </a:solidFill>
                <a:latin typeface="Arial" panose="020B0604020202020204" pitchFamily="34" charset="0"/>
                <a:ea typeface="新細明體" pitchFamily="18" charset="-120"/>
              </a:defRPr>
            </a:lvl2pPr>
            <a:lvl3pPr marL="1143000" indent="-228600">
              <a:defRPr kumimoji="1">
                <a:solidFill>
                  <a:schemeClr val="tx1"/>
                </a:solidFill>
                <a:latin typeface="Arial" panose="020B0604020202020204" pitchFamily="34" charset="0"/>
                <a:ea typeface="新細明體" pitchFamily="18" charset="-120"/>
              </a:defRPr>
            </a:lvl3pPr>
            <a:lvl4pPr marL="1600200" indent="-228600">
              <a:defRPr kumimoji="1">
                <a:solidFill>
                  <a:schemeClr val="tx1"/>
                </a:solidFill>
                <a:latin typeface="Arial" panose="020B0604020202020204" pitchFamily="34" charset="0"/>
                <a:ea typeface="新細明體" pitchFamily="18" charset="-120"/>
              </a:defRPr>
            </a:lvl4pPr>
            <a:lvl5pPr marL="2057400" indent="-22860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algn="just" eaLnBrk="0" fontAlgn="base" hangingPunct="0">
              <a:spcBef>
                <a:spcPct val="0"/>
              </a:spcBef>
              <a:spcAft>
                <a:spcPct val="0"/>
              </a:spcAft>
            </a:pPr>
            <a:r>
              <a:rPr lang="en-IN" altLang="en-US" sz="2400" dirty="0">
                <a:solidFill>
                  <a:srgbClr val="000000"/>
                </a:solidFill>
                <a:latin typeface="Times New Roman" panose="02020603050405020304" pitchFamily="18" charset="0"/>
                <a:cs typeface="Times New Roman" panose="02020603050405020304" pitchFamily="18" charset="0"/>
              </a:rPr>
              <a:t>After all SWCs and interfaces have been set up and defined, they are distributed to the relevant ECUs.</a:t>
            </a:r>
          </a:p>
          <a:p>
            <a:pPr algn="just" eaLnBrk="0" fontAlgn="base" hangingPunct="0">
              <a:spcBef>
                <a:spcPct val="0"/>
              </a:spcBef>
              <a:spcAft>
                <a:spcPct val="0"/>
              </a:spcAft>
            </a:pPr>
            <a:endParaRPr lang="en-IN" altLang="en-US" sz="2400" dirty="0">
              <a:solidFill>
                <a:srgbClr val="000000"/>
              </a:solidFill>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r>
              <a:rPr lang="en-IN" altLang="en-US" sz="2400" dirty="0">
                <a:solidFill>
                  <a:srgbClr val="000000"/>
                </a:solidFill>
                <a:latin typeface="Times New Roman" panose="02020603050405020304" pitchFamily="18" charset="0"/>
                <a:cs typeface="Times New Roman" panose="02020603050405020304" pitchFamily="18" charset="0"/>
              </a:rPr>
              <a:t>Then the ECU-specific Runtime Environment implements the Virtual Functional Bus. The RTE organizes communication between the individual software components and – with the help of the operating system – handles execution of the software components.</a:t>
            </a:r>
          </a:p>
        </p:txBody>
      </p:sp>
    </p:spTree>
    <p:extLst>
      <p:ext uri="{BB962C8B-B14F-4D97-AF65-F5344CB8AC3E}">
        <p14:creationId xmlns:p14="http://schemas.microsoft.com/office/powerpoint/2010/main" val="375391531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348796" y="322217"/>
            <a:ext cx="11306175" cy="6043749"/>
          </a:xfrm>
        </p:spPr>
        <p:txBody>
          <a:bodyPr>
            <a:normAutofit/>
          </a:bodyPr>
          <a:lstStyle/>
          <a:p>
            <a:pPr marL="457189" lvl="1" indent="0">
              <a:buNone/>
            </a:pPr>
            <a:endParaRPr lang="en-GB" sz="2000" dirty="0" smtClean="0"/>
          </a:p>
          <a:p>
            <a:pPr marL="457189" lvl="1" indent="0">
              <a:buNone/>
            </a:pPr>
            <a:endParaRPr lang="en-US" sz="2000" dirty="0" smtClean="0"/>
          </a:p>
          <a:p>
            <a:pPr marL="457189" lvl="1" indent="0">
              <a:buNone/>
            </a:pPr>
            <a:endParaRPr lang="en-US" sz="2900" dirty="0" smtClean="0"/>
          </a:p>
          <a:p>
            <a:pPr marL="0" indent="0">
              <a:buNone/>
            </a:pPr>
            <a:r>
              <a:rPr lang="en-US" sz="2400" b="1" dirty="0" smtClean="0">
                <a:latin typeface="Times New Roman" panose="02020603050405020304" pitchFamily="18" charset="0"/>
                <a:cs typeface="Times New Roman" panose="02020603050405020304" pitchFamily="18" charset="0"/>
              </a:rPr>
              <a:t>Benefits </a:t>
            </a:r>
            <a:r>
              <a:rPr lang="en-US" sz="2400" b="1" dirty="0">
                <a:latin typeface="Times New Roman" panose="02020603050405020304" pitchFamily="18" charset="0"/>
                <a:cs typeface="Times New Roman" panose="02020603050405020304" pitchFamily="18" charset="0"/>
              </a:rPr>
              <a:t>of SWCs:</a:t>
            </a:r>
            <a:endParaRPr lang="en-US" sz="2400" dirty="0">
              <a:latin typeface="Times New Roman" panose="02020603050405020304" pitchFamily="18" charset="0"/>
              <a:cs typeface="Times New Roman" panose="02020603050405020304" pitchFamily="18" charset="0"/>
            </a:endParaRPr>
          </a:p>
          <a:p>
            <a:pPr lvl="5"/>
            <a:r>
              <a:rPr lang="en-US" sz="2400" dirty="0">
                <a:latin typeface="Times New Roman" panose="02020603050405020304" pitchFamily="18" charset="0"/>
                <a:cs typeface="Times New Roman" panose="02020603050405020304" pitchFamily="18" charset="0"/>
              </a:rPr>
              <a:t>Modularity</a:t>
            </a:r>
          </a:p>
          <a:p>
            <a:pPr lvl="5"/>
            <a:r>
              <a:rPr lang="en-US" sz="2400" dirty="0">
                <a:latin typeface="Times New Roman" panose="02020603050405020304" pitchFamily="18" charset="0"/>
                <a:cs typeface="Times New Roman" panose="02020603050405020304" pitchFamily="18" charset="0"/>
              </a:rPr>
              <a:t>Portability</a:t>
            </a:r>
          </a:p>
          <a:p>
            <a:pPr lvl="5"/>
            <a:r>
              <a:rPr lang="en-US" sz="2400" dirty="0">
                <a:latin typeface="Times New Roman" panose="02020603050405020304" pitchFamily="18" charset="0"/>
                <a:cs typeface="Times New Roman" panose="02020603050405020304" pitchFamily="18" charset="0"/>
              </a:rPr>
              <a:t>Scalability</a:t>
            </a:r>
          </a:p>
          <a:p>
            <a:pPr lvl="5"/>
            <a:r>
              <a:rPr lang="en-US" sz="2400" dirty="0">
                <a:latin typeface="Times New Roman" panose="02020603050405020304" pitchFamily="18" charset="0"/>
                <a:cs typeface="Times New Roman" panose="02020603050405020304" pitchFamily="18" charset="0"/>
              </a:rPr>
              <a:t>Interoperability</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endParaRPr lang="en-US" dirty="0"/>
          </a:p>
          <a:p>
            <a:pPr marL="0" indent="0">
              <a:buNone/>
            </a:pPr>
            <a:endParaRPr lang="en-US" dirty="0"/>
          </a:p>
        </p:txBody>
      </p:sp>
      <p:pic>
        <p:nvPicPr>
          <p:cNvPr id="4" name="Picture 3"/>
          <p:cNvPicPr/>
          <p:nvPr/>
        </p:nvPicPr>
        <p:blipFill>
          <a:blip r:embed="rId2"/>
          <a:stretch>
            <a:fillRect/>
          </a:stretch>
        </p:blipFill>
        <p:spPr>
          <a:xfrm>
            <a:off x="5294810" y="1471749"/>
            <a:ext cx="6191795" cy="3997233"/>
          </a:xfrm>
          <a:prstGeom prst="rect">
            <a:avLst/>
          </a:prstGeom>
        </p:spPr>
      </p:pic>
    </p:spTree>
    <p:extLst>
      <p:ext uri="{BB962C8B-B14F-4D97-AF65-F5344CB8AC3E}">
        <p14:creationId xmlns:p14="http://schemas.microsoft.com/office/powerpoint/2010/main" val="717745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348343" y="207517"/>
            <a:ext cx="11379200" cy="749065"/>
          </a:xfrm>
        </p:spPr>
        <p:txBody>
          <a:bodyPr>
            <a:normAutofit fontScale="90000"/>
          </a:bodyPr>
          <a:lstStyle/>
          <a:p>
            <a:r>
              <a:rPr lang="en-GB" dirty="0"/>
              <a:t>	</a:t>
            </a:r>
            <a:r>
              <a:rPr lang="en-US" dirty="0"/>
              <a:t>Ports </a:t>
            </a:r>
            <a:br>
              <a:rPr lang="en-US" dirty="0"/>
            </a:br>
            <a:r>
              <a:rPr lang="en-US" u="sng" dirty="0"/>
              <a:t/>
            </a:r>
            <a:br>
              <a:rPr lang="en-US" u="sng" dirty="0"/>
            </a:br>
            <a:endParaRPr lang="en-US"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305254" y="714103"/>
            <a:ext cx="11306175" cy="5100463"/>
          </a:xfrm>
        </p:spPr>
        <p:txBody>
          <a:bodyPr>
            <a:normAutofit/>
          </a:bodyPr>
          <a:lstStyle/>
          <a:p>
            <a:pPr marL="457189" lvl="1" indent="0">
              <a:buNone/>
            </a:pPr>
            <a:endParaRPr lang="en-US" sz="2000" dirty="0" smtClean="0"/>
          </a:p>
          <a:p>
            <a:r>
              <a:rPr lang="en-US" dirty="0"/>
              <a:t>A port belongs to SWC and it act as the interaction point between a two SWC. A port is associated with a </a:t>
            </a:r>
            <a:r>
              <a:rPr lang="en-US" dirty="0" smtClean="0"/>
              <a:t>port-interface.</a:t>
            </a:r>
          </a:p>
          <a:p>
            <a:r>
              <a:rPr lang="en-US" dirty="0" smtClean="0"/>
              <a:t>Contents</a:t>
            </a:r>
            <a:r>
              <a:rPr lang="en-US" dirty="0"/>
              <a:t>: Data elements (Sender/ Receiver) and Operations (Client / Server).</a:t>
            </a:r>
          </a:p>
          <a:p>
            <a:pPr marL="457189" lvl="1" indent="0">
              <a:buNone/>
            </a:pPr>
            <a:r>
              <a:rPr lang="en-US" sz="1800" dirty="0"/>
              <a:t>	 </a:t>
            </a:r>
            <a:endParaRPr lang="en-US" sz="1800" dirty="0" smtClean="0"/>
          </a:p>
          <a:p>
            <a:pPr marL="0" indent="0">
              <a:buNone/>
            </a:pPr>
            <a:r>
              <a:rPr lang="en-US" b="1" dirty="0" smtClean="0"/>
              <a:t>Provided </a:t>
            </a:r>
            <a:r>
              <a:rPr lang="en-US" b="1" dirty="0"/>
              <a:t>Ports (P port</a:t>
            </a:r>
            <a:r>
              <a:rPr lang="en-US" b="1" dirty="0" smtClean="0"/>
              <a:t>)</a:t>
            </a:r>
            <a:endParaRPr lang="en-US" dirty="0"/>
          </a:p>
          <a:p>
            <a:pPr marL="0" indent="0">
              <a:buNone/>
            </a:pPr>
            <a:r>
              <a:rPr lang="en-US" dirty="0" smtClean="0"/>
              <a:t>	Provided </a:t>
            </a:r>
            <a:r>
              <a:rPr lang="en-US" dirty="0"/>
              <a:t>Ports are connection points within a SWC that allow it to expose its services, data, or functionality to other </a:t>
            </a:r>
            <a:r>
              <a:rPr lang="en-US" dirty="0" smtClean="0"/>
              <a:t>SWCs</a:t>
            </a:r>
          </a:p>
          <a:p>
            <a:pPr marL="0" indent="0">
              <a:buNone/>
            </a:pPr>
            <a:r>
              <a:rPr lang="en-US" b="1" dirty="0" smtClean="0"/>
              <a:t>Required </a:t>
            </a:r>
            <a:r>
              <a:rPr lang="en-US" b="1" dirty="0"/>
              <a:t>Ports (R port)</a:t>
            </a:r>
            <a:r>
              <a:rPr lang="en-US" dirty="0"/>
              <a:t>: </a:t>
            </a:r>
          </a:p>
          <a:p>
            <a:pPr marL="0" indent="0">
              <a:buNone/>
            </a:pPr>
            <a:r>
              <a:rPr lang="en-US" dirty="0" smtClean="0"/>
              <a:t>	Required </a:t>
            </a:r>
            <a:r>
              <a:rPr lang="en-US" dirty="0"/>
              <a:t>Ports are connection points within a SWC that enable it to receive services, data, or functionality from other SWCs</a:t>
            </a:r>
          </a:p>
        </p:txBody>
      </p:sp>
      <p:pic>
        <p:nvPicPr>
          <p:cNvPr id="4" name="Picture 3"/>
          <p:cNvPicPr>
            <a:picLocks noChangeAspect="1"/>
          </p:cNvPicPr>
          <p:nvPr/>
        </p:nvPicPr>
        <p:blipFill>
          <a:blip r:embed="rId2"/>
          <a:stretch>
            <a:fillRect/>
          </a:stretch>
        </p:blipFill>
        <p:spPr>
          <a:xfrm>
            <a:off x="5717573" y="4737462"/>
            <a:ext cx="3069375" cy="1846217"/>
          </a:xfrm>
          <a:prstGeom prst="rect">
            <a:avLst/>
          </a:prstGeom>
        </p:spPr>
      </p:pic>
    </p:spTree>
    <p:extLst>
      <p:ext uri="{BB962C8B-B14F-4D97-AF65-F5344CB8AC3E}">
        <p14:creationId xmlns:p14="http://schemas.microsoft.com/office/powerpoint/2010/main" val="206891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0" y="433941"/>
            <a:ext cx="11379200" cy="749065"/>
          </a:xfrm>
        </p:spPr>
        <p:txBody>
          <a:bodyPr>
            <a:normAutofit fontScale="90000"/>
          </a:bodyPr>
          <a:lstStyle/>
          <a:p>
            <a:r>
              <a:rPr lang="en-GB" dirty="0"/>
              <a:t>	</a:t>
            </a:r>
            <a:r>
              <a:rPr lang="en-US" dirty="0"/>
              <a:t>Ports Interfaces</a:t>
            </a:r>
            <a:br>
              <a:rPr lang="en-US" dirty="0"/>
            </a:br>
            <a:r>
              <a:rPr lang="en-US" dirty="0"/>
              <a:t/>
            </a:r>
            <a:br>
              <a:rPr lang="en-US" dirty="0"/>
            </a:br>
            <a:endParaRPr lang="en-US"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253001" y="1063846"/>
            <a:ext cx="11306175" cy="4953777"/>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An </a:t>
            </a:r>
            <a:r>
              <a:rPr lang="en-US" sz="2400" dirty="0">
                <a:latin typeface="Times New Roman" panose="02020603050405020304" pitchFamily="18" charset="0"/>
                <a:cs typeface="Times New Roman" panose="02020603050405020304" pitchFamily="18" charset="0"/>
              </a:rPr>
              <a:t>interface is attached to a port and it describes the data or operations that are provided or required by a SWC via that </a:t>
            </a:r>
            <a:r>
              <a:rPr lang="en-US" sz="2400" dirty="0" smtClean="0">
                <a:latin typeface="Times New Roman" panose="02020603050405020304" pitchFamily="18" charset="0"/>
                <a:cs typeface="Times New Roman" panose="02020603050405020304" pitchFamily="18" charset="0"/>
              </a:rPr>
              <a:t>port.</a:t>
            </a:r>
            <a:r>
              <a:rPr lang="en-GB" sz="2400" dirty="0">
                <a:latin typeface="Times New Roman" panose="02020603050405020304" pitchFamily="18" charset="0"/>
                <a:cs typeface="Times New Roman" panose="02020603050405020304" pitchFamily="18" charset="0"/>
              </a:rPr>
              <a:t> The interface provides a standardized way for components to interact and exchange information.</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Types </a:t>
            </a:r>
            <a:endParaRPr lang="en-US" sz="2400" dirty="0">
              <a:latin typeface="Times New Roman" panose="02020603050405020304" pitchFamily="18" charset="0"/>
              <a:cs typeface="Times New Roman" panose="02020603050405020304" pitchFamily="18" charset="0"/>
            </a:endParaRPr>
          </a:p>
          <a:p>
            <a:pPr lvl="1"/>
            <a:r>
              <a:rPr lang="en-IN" sz="2400" dirty="0">
                <a:latin typeface="Times New Roman" panose="02020603050405020304" pitchFamily="18" charset="0"/>
                <a:cs typeface="Times New Roman" panose="02020603050405020304" pitchFamily="18" charset="0"/>
              </a:rPr>
              <a:t>Sender Receiver Port Interface</a:t>
            </a:r>
            <a:endParaRPr lang="en-US" sz="2400" dirty="0">
              <a:latin typeface="Times New Roman" panose="02020603050405020304" pitchFamily="18" charset="0"/>
              <a:cs typeface="Times New Roman" panose="02020603050405020304" pitchFamily="18" charset="0"/>
            </a:endParaRPr>
          </a:p>
          <a:p>
            <a:pPr lvl="1"/>
            <a:r>
              <a:rPr lang="en-IN" sz="2400" dirty="0">
                <a:latin typeface="Times New Roman" panose="02020603050405020304" pitchFamily="18" charset="0"/>
                <a:cs typeface="Times New Roman" panose="02020603050405020304" pitchFamily="18" charset="0"/>
              </a:rPr>
              <a:t>Client Server Port Interface</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2997541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60960" y="547153"/>
            <a:ext cx="11379200" cy="749065"/>
          </a:xfrm>
        </p:spPr>
        <p:txBody>
          <a:bodyPr>
            <a:normAutofit fontScale="90000"/>
          </a:bodyPr>
          <a:lstStyle/>
          <a:p>
            <a:r>
              <a:rPr lang="en-GB" dirty="0"/>
              <a:t>	</a:t>
            </a:r>
            <a:r>
              <a:rPr lang="en-US" dirty="0"/>
              <a:t>Client Server Port Interface</a:t>
            </a:r>
            <a:br>
              <a:rPr lang="en-US" dirty="0"/>
            </a:br>
            <a:endParaRPr lang="en-US"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218167" y="1296218"/>
            <a:ext cx="11306175" cy="4953777"/>
          </a:xfrm>
        </p:spPr>
        <p:txBody>
          <a:bodyPr>
            <a:normAutofit/>
          </a:bodyPr>
          <a:lstStyle/>
          <a:p>
            <a:r>
              <a:rPr lang="en-US" sz="2400" dirty="0">
                <a:latin typeface="Times New Roman" panose="02020603050405020304" pitchFamily="18" charset="0"/>
                <a:cs typeface="Times New Roman" panose="02020603050405020304" pitchFamily="18" charset="0"/>
              </a:rPr>
              <a:t>The server provides services while one or more clients may use its services to carry out tasks.</a:t>
            </a:r>
          </a:p>
          <a:p>
            <a:r>
              <a:rPr lang="en-IN" sz="2400" dirty="0">
                <a:latin typeface="Times New Roman" panose="02020603050405020304" pitchFamily="18" charset="0"/>
                <a:cs typeface="Times New Roman" panose="02020603050405020304" pitchFamily="18" charset="0"/>
              </a:rPr>
              <a:t>Contents: Operations</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Communication: 1:1 or n:1 (Multiple client to single server</a:t>
            </a:r>
            <a:r>
              <a:rPr lang="en-IN"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endParaRPr lang="en-US" sz="1800" dirty="0"/>
          </a:p>
        </p:txBody>
      </p:sp>
      <p:pic>
        <p:nvPicPr>
          <p:cNvPr id="4" name="Picture 3" descr="AUTOSAR: Application Layer | Standardized Software Architecture"/>
          <p:cNvPicPr>
            <a:picLocks noChangeAspect="1" noChangeArrowheads="1"/>
          </p:cNvPicPr>
          <p:nvPr/>
        </p:nvPicPr>
        <p:blipFill rotWithShape="1">
          <a:blip r:embed="rId2">
            <a:extLst>
              <a:ext uri="{28A0092B-C50C-407E-A947-70E740481C1C}">
                <a14:useLocalDpi xmlns:a14="http://schemas.microsoft.com/office/drawing/2010/main" val="0"/>
              </a:ext>
            </a:extLst>
          </a:blip>
          <a:srcRect l="5789" r="22807" b="12718"/>
          <a:stretch/>
        </p:blipFill>
        <p:spPr bwMode="auto">
          <a:xfrm>
            <a:off x="3105265" y="3230523"/>
            <a:ext cx="5347855" cy="2746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854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60960" y="564570"/>
            <a:ext cx="11379200" cy="749065"/>
          </a:xfrm>
        </p:spPr>
        <p:txBody>
          <a:bodyPr>
            <a:normAutofit fontScale="90000"/>
          </a:bodyPr>
          <a:lstStyle/>
          <a:p>
            <a:r>
              <a:rPr lang="en-GB" dirty="0"/>
              <a:t>	</a:t>
            </a:r>
            <a:r>
              <a:rPr lang="en-IN" dirty="0"/>
              <a:t>Sender Receiver Port Interface</a:t>
            </a:r>
            <a:r>
              <a:rPr lang="en-US" dirty="0"/>
              <a:t/>
            </a:r>
            <a:br>
              <a:rPr lang="en-US" dirty="0"/>
            </a:br>
            <a:endParaRPr lang="en-US"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287836" y="1313635"/>
            <a:ext cx="11306175" cy="4953777"/>
          </a:xfrm>
        </p:spPr>
        <p:txBody>
          <a:bodyPr>
            <a:normAutofit/>
          </a:bodyPr>
          <a:lstStyle/>
          <a:p>
            <a:r>
              <a:rPr lang="en-US" sz="2400" dirty="0">
                <a:latin typeface="Times New Roman" panose="02020603050405020304" pitchFamily="18" charset="0"/>
                <a:cs typeface="Times New Roman" panose="02020603050405020304" pitchFamily="18" charset="0"/>
              </a:rPr>
              <a:t>This way of communicating allows one receiver to get information from multiple senders or a sender to send information to an arbitrary number of receivers.</a:t>
            </a:r>
          </a:p>
          <a:p>
            <a:r>
              <a:rPr lang="en-US" sz="2400" dirty="0">
                <a:latin typeface="Times New Roman" panose="02020603050405020304" pitchFamily="18" charset="0"/>
                <a:cs typeface="Times New Roman" panose="02020603050405020304" pitchFamily="18" charset="0"/>
              </a:rPr>
              <a:t>It defines an asynchronous information distribution and allows for a more data-oriented information exchange over the virtual function bus.</a:t>
            </a:r>
          </a:p>
          <a:p>
            <a:r>
              <a:rPr lang="en-IN" sz="2400" dirty="0">
                <a:latin typeface="Times New Roman" panose="02020603050405020304" pitchFamily="18" charset="0"/>
                <a:cs typeface="Times New Roman" panose="02020603050405020304" pitchFamily="18" charset="0"/>
              </a:rPr>
              <a:t>Contents: Data Elements </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Communication: 1: n or n:1</a:t>
            </a: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Picture 2" descr="AUTOSAR: Application Layer | Standardized Software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1164" y="3121366"/>
            <a:ext cx="4882993" cy="299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990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4055" y="910649"/>
            <a:ext cx="11352310" cy="4968875"/>
          </a:xfrm>
        </p:spPr>
        <p:txBody>
          <a:bodyPr/>
          <a:lstStyle/>
          <a:p>
            <a:pPr algn="just"/>
            <a:r>
              <a:rPr lang="en-US" sz="2400" b="1" dirty="0" smtClean="0">
                <a:latin typeface="Times New Roman" panose="02020603050405020304" pitchFamily="18" charset="0"/>
                <a:cs typeface="Times New Roman" panose="02020603050405020304" pitchFamily="18" charset="0"/>
              </a:rPr>
              <a:t>Runnable:</a:t>
            </a:r>
            <a:endParaRPr lang="en-US" sz="24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defRPr/>
            </a:pPr>
            <a:r>
              <a:rPr lang="en-US" sz="2400" dirty="0">
                <a:latin typeface="Times New Roman" panose="02020603050405020304" pitchFamily="18" charset="0"/>
                <a:cs typeface="Times New Roman" panose="02020603050405020304" pitchFamily="18" charset="0"/>
              </a:rPr>
              <a:t>Atomic software components contain runnable entities ( Runnable </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It is the function containing the actual implementation and executable unit of a software </a:t>
            </a:r>
            <a:r>
              <a:rPr lang="en-US" sz="2400" dirty="0" smtClean="0">
                <a:latin typeface="Times New Roman" panose="02020603050405020304" pitchFamily="18" charset="0"/>
                <a:cs typeface="Times New Roman" panose="02020603050405020304" pitchFamily="18" charset="0"/>
              </a:rPr>
              <a:t>component</a:t>
            </a:r>
          </a:p>
          <a:p>
            <a:pPr marL="457200" lvl="1" indent="0" algn="just">
              <a:buNone/>
              <a:defRPr/>
            </a:pPr>
            <a:endParaRPr lang="en-US" sz="2400" dirty="0">
              <a:latin typeface="Times New Roman" panose="02020603050405020304" pitchFamily="18" charset="0"/>
              <a:cs typeface="Times New Roman" panose="02020603050405020304" pitchFamily="18" charset="0"/>
            </a:endParaRPr>
          </a:p>
          <a:p>
            <a:pPr algn="just">
              <a:defRPr/>
            </a:pPr>
            <a:r>
              <a:rPr lang="en-US" sz="2400" dirty="0">
                <a:latin typeface="Times New Roman" panose="02020603050405020304" pitchFamily="18" charset="0"/>
                <a:cs typeface="Times New Roman" panose="02020603050405020304" pitchFamily="18" charset="0"/>
              </a:rPr>
              <a:t>Void Runnable(void</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Software components contains one or more runnable entities (“runnable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This function is called by the RTE if the corresponding trigger occurs</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1682340"/>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4055" y="808522"/>
            <a:ext cx="11361546" cy="5357329"/>
          </a:xfrm>
        </p:spPr>
        <p:txBody>
          <a:bodyPr/>
          <a:lstStyle/>
          <a:p>
            <a:pPr algn="just">
              <a:defRPr/>
            </a:pPr>
            <a:r>
              <a:rPr lang="en-US" sz="2400" b="1" dirty="0">
                <a:latin typeface="Times New Roman" panose="02020603050405020304" pitchFamily="18" charset="0"/>
                <a:cs typeface="Times New Roman" panose="02020603050405020304" pitchFamily="18" charset="0"/>
              </a:rPr>
              <a:t>AUTOSAR Fundamentals</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defRPr/>
            </a:pPr>
            <a:r>
              <a:rPr lang="en-GB" sz="2400" dirty="0" smtClean="0">
                <a:latin typeface="Times New Roman" panose="02020603050405020304" pitchFamily="18" charset="0"/>
                <a:cs typeface="Times New Roman" panose="02020603050405020304" pitchFamily="18" charset="0"/>
              </a:rPr>
              <a:t>AUTOSAR stand for </a:t>
            </a:r>
            <a:r>
              <a:rPr lang="en-GB" sz="2400" b="1" dirty="0" smtClean="0">
                <a:latin typeface="Times New Roman" panose="02020603050405020304" pitchFamily="18" charset="0"/>
                <a:cs typeface="Times New Roman" panose="02020603050405020304" pitchFamily="18" charset="0"/>
              </a:rPr>
              <a:t>Automotive </a:t>
            </a:r>
            <a:r>
              <a:rPr lang="en-GB" sz="2400" b="1" dirty="0" smtClean="0">
                <a:latin typeface="Times New Roman" panose="02020603050405020304" pitchFamily="18" charset="0"/>
                <a:cs typeface="Times New Roman" panose="02020603050405020304" pitchFamily="18" charset="0"/>
              </a:rPr>
              <a:t>Open System Architecture</a:t>
            </a:r>
            <a:endParaRPr lang="en-US" sz="2400" b="1" dirty="0">
              <a:latin typeface="Times New Roman" panose="02020603050405020304" pitchFamily="18" charset="0"/>
              <a:cs typeface="Times New Roman" panose="02020603050405020304" pitchFamily="18" charset="0"/>
            </a:endParaRPr>
          </a:p>
          <a:p>
            <a:pPr algn="just">
              <a:defRPr/>
            </a:pP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AUTOSAR development partnership was founded in 2003 with the goal of establishing an open standard for electrical/Electronic architecture in the automotive industry.</a:t>
            </a:r>
          </a:p>
          <a:p>
            <a:pPr algn="just">
              <a:defRPr/>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Cooperate on standards, compete on implementation</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defRPr/>
            </a:pPr>
            <a:r>
              <a:rPr lang="en-US" sz="2400" dirty="0" smtClean="0">
                <a:latin typeface="Times New Roman" panose="02020603050405020304" pitchFamily="18" charset="0"/>
                <a:cs typeface="Times New Roman" panose="02020603050405020304" pitchFamily="18" charset="0"/>
              </a:rPr>
              <a:t>	Releases </a:t>
            </a:r>
            <a:r>
              <a:rPr lang="en-US" sz="2400" dirty="0">
                <a:latin typeface="Times New Roman" panose="02020603050405020304" pitchFamily="18" charset="0"/>
                <a:cs typeface="Times New Roman" panose="02020603050405020304" pitchFamily="18" charset="0"/>
              </a:rPr>
              <a:t>: Release Ver2.0 ~ Ver4.X (4.4 - 2018</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AUTOSAR Classic Platform &amp; </a:t>
            </a:r>
          </a:p>
          <a:p>
            <a:pPr lvl="1" algn="just">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AUTOSAR Adaptive Platform</a:t>
            </a:r>
            <a:endParaRPr lang="en-IN"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1187442"/>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b="1" dirty="0" smtClean="0">
                <a:solidFill>
                  <a:srgbClr val="0070C0"/>
                </a:solidFill>
                <a:latin typeface="Times New Roman" panose="02020603050405020304" pitchFamily="18" charset="0"/>
                <a:cs typeface="Times New Roman" panose="02020603050405020304" pitchFamily="18" charset="0"/>
              </a:rPr>
              <a:t>RTE (Run Time Environment)</a:t>
            </a:r>
            <a:endParaRPr lang="en-US" sz="28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3419" y="1196976"/>
            <a:ext cx="11120582" cy="4968875"/>
          </a:xfrm>
        </p:spPr>
        <p:txBody>
          <a:bodyPr/>
          <a:lstStyle/>
          <a:p>
            <a:pPr algn="just">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AUTOSAR Run-time Environment is a middleware layer of the AUTOSAR software architecture between the BSW and the application layer and provides communication services for the application software.</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The AUTOSAR Software Components communicate with other components (inter and/or intra ECU) and/or services via the RTE.</a:t>
            </a:r>
          </a:p>
          <a:p>
            <a:pPr algn="just">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Task </a:t>
            </a:r>
          </a:p>
          <a:p>
            <a:pPr marL="0" indent="0" algn="just"/>
            <a:r>
              <a:rPr lang="en-GB" sz="2400" dirty="0">
                <a:latin typeface="Times New Roman" panose="02020603050405020304" pitchFamily="18" charset="0"/>
                <a:cs typeface="Times New Roman" panose="02020603050405020304" pitchFamily="18" charset="0"/>
              </a:rPr>
              <a:t>	</a:t>
            </a:r>
            <a:r>
              <a:rPr lang="en-GB" sz="2400" dirty="0" smtClean="0">
                <a:latin typeface="Times New Roman" panose="02020603050405020304" pitchFamily="18" charset="0"/>
                <a:cs typeface="Times New Roman" panose="02020603050405020304" pitchFamily="18" charset="0"/>
              </a:rPr>
              <a:t>Make AUTOSAR Software Components independent from the mapping to a 	specific ECU. </a:t>
            </a:r>
          </a:p>
          <a:p>
            <a:pPr algn="just">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Properties Implementation: </a:t>
            </a:r>
          </a:p>
          <a:p>
            <a:pPr marL="0" indent="0" algn="just"/>
            <a:r>
              <a:rPr lang="en-GB" sz="2400" dirty="0">
                <a:latin typeface="Times New Roman" panose="02020603050405020304" pitchFamily="18" charset="0"/>
                <a:cs typeface="Times New Roman" panose="02020603050405020304" pitchFamily="18" charset="0"/>
              </a:rPr>
              <a:t>	</a:t>
            </a:r>
            <a:r>
              <a:rPr lang="en-GB" sz="2400" dirty="0" smtClean="0">
                <a:latin typeface="Times New Roman" panose="02020603050405020304" pitchFamily="18" charset="0"/>
                <a:cs typeface="Times New Roman" panose="02020603050405020304" pitchFamily="18" charset="0"/>
              </a:rPr>
              <a:t>ECU and application specific (generated individually for each ECU)</a:t>
            </a:r>
          </a:p>
          <a:p>
            <a:pPr marL="0" indent="0" algn="just"/>
            <a:r>
              <a:rPr lang="en-GB" sz="2400" dirty="0" smtClean="0">
                <a:latin typeface="Times New Roman" panose="02020603050405020304" pitchFamily="18" charset="0"/>
                <a:cs typeface="Times New Roman" panose="02020603050405020304" pitchFamily="18" charset="0"/>
              </a:rPr>
              <a:t>	Upper Interface: completely ECU independent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4826786"/>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528" y="910649"/>
            <a:ext cx="11306128" cy="5425496"/>
          </a:xfrm>
        </p:spPr>
        <p:txBody>
          <a:bodyPr/>
          <a:lstStyle/>
          <a:p>
            <a:pPr marL="285750" indent="-285750" algn="just">
              <a:buFont typeface="Wingdings" panose="05000000000000000000" pitchFamily="2" charset="2"/>
              <a:buChar char="§"/>
              <a:defRPr/>
            </a:pPr>
            <a:r>
              <a:rPr lang="en-IN" sz="2400" b="1" dirty="0">
                <a:latin typeface="Times New Roman" panose="02020603050405020304" pitchFamily="18" charset="0"/>
                <a:cs typeface="Times New Roman" panose="02020603050405020304" pitchFamily="18" charset="0"/>
              </a:rPr>
              <a:t>Functionality:</a:t>
            </a:r>
          </a:p>
          <a:p>
            <a:pPr marL="685800" lvl="1" algn="just">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Middleware providing communication services(Inter/Intra)</a:t>
            </a:r>
          </a:p>
          <a:p>
            <a:pPr marL="685800" lvl="1" algn="just">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The RTE as middleware integrates individual applications with the basic software. </a:t>
            </a:r>
          </a:p>
          <a:p>
            <a:pPr marL="685800" lvl="1" algn="just">
              <a:buFont typeface="Arial" panose="020B0604020202020204" pitchFamily="34" charset="0"/>
              <a:buChar char="•"/>
              <a:defRPr/>
            </a:pPr>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organizes the communication and data exchange between the two and handles execution of software </a:t>
            </a:r>
            <a:r>
              <a:rPr lang="en-IN" sz="2400" dirty="0" smtClean="0">
                <a:latin typeface="Times New Roman" panose="02020603050405020304" pitchFamily="18" charset="0"/>
                <a:cs typeface="Times New Roman" panose="02020603050405020304" pitchFamily="18" charset="0"/>
              </a:rPr>
              <a:t>functions(runnable).</a:t>
            </a:r>
          </a:p>
          <a:p>
            <a:pPr algn="just">
              <a:buFont typeface="Wingdings" panose="05000000000000000000" pitchFamily="2" charset="2"/>
              <a:buChar char="§"/>
              <a:defRPr/>
            </a:pPr>
            <a:r>
              <a:rPr lang="en-IN" sz="2400" dirty="0">
                <a:latin typeface="Times New Roman" panose="02020603050405020304" pitchFamily="18" charset="0"/>
                <a:cs typeface="Times New Roman" panose="02020603050405020304" pitchFamily="18" charset="0"/>
              </a:rPr>
              <a:t>RTE is configured (mapping </a:t>
            </a:r>
            <a:r>
              <a:rPr lang="en-IN" sz="2400" dirty="0" smtClean="0">
                <a:latin typeface="Times New Roman" panose="02020603050405020304" pitchFamily="18" charset="0"/>
                <a:cs typeface="Times New Roman" panose="02020603050405020304" pitchFamily="18" charset="0"/>
              </a:rPr>
              <a:t>runnable </a:t>
            </a:r>
            <a:r>
              <a:rPr lang="en-IN" sz="2400" dirty="0">
                <a:latin typeface="Times New Roman" panose="02020603050405020304" pitchFamily="18" charset="0"/>
                <a:cs typeface="Times New Roman" panose="02020603050405020304" pitchFamily="18" charset="0"/>
              </a:rPr>
              <a:t>to OS tasks)</a:t>
            </a:r>
          </a:p>
          <a:p>
            <a:pPr algn="just">
              <a:buFont typeface="Wingdings" panose="05000000000000000000" pitchFamily="2" charset="2"/>
              <a:buChar char="§"/>
              <a:defRPr/>
            </a:pPr>
            <a:r>
              <a:rPr lang="en-IN" sz="2400" dirty="0">
                <a:latin typeface="Times New Roman" panose="02020603050405020304" pitchFamily="18" charset="0"/>
                <a:cs typeface="Times New Roman" panose="02020603050405020304" pitchFamily="18" charset="0"/>
              </a:rPr>
              <a:t>Trigger </a:t>
            </a:r>
            <a:r>
              <a:rPr lang="en-IN" sz="2400" dirty="0" smtClean="0">
                <a:latin typeface="Times New Roman" panose="02020603050405020304" pitchFamily="18" charset="0"/>
                <a:cs typeface="Times New Roman" panose="02020603050405020304" pitchFamily="18" charset="0"/>
              </a:rPr>
              <a:t>runnable </a:t>
            </a:r>
            <a:r>
              <a:rPr lang="en-IN" sz="2400" dirty="0">
                <a:latin typeface="Times New Roman" panose="02020603050405020304" pitchFamily="18" charset="0"/>
                <a:cs typeface="Times New Roman" panose="02020603050405020304" pitchFamily="18" charset="0"/>
              </a:rPr>
              <a:t>via RTE </a:t>
            </a:r>
            <a:r>
              <a:rPr lang="en-IN" sz="2400" dirty="0" smtClean="0">
                <a:latin typeface="Times New Roman" panose="02020603050405020304" pitchFamily="18" charset="0"/>
                <a:cs typeface="Times New Roman" panose="02020603050405020304" pitchFamily="18" charset="0"/>
              </a:rPr>
              <a:t>events</a:t>
            </a:r>
          </a:p>
          <a:p>
            <a:pPr algn="just">
              <a:buFont typeface="Wingdings" panose="05000000000000000000" pitchFamily="2" charset="2"/>
              <a:buChar char="§"/>
              <a:defRPr/>
            </a:pPr>
            <a:r>
              <a:rPr lang="en-IN" sz="2400" dirty="0">
                <a:latin typeface="Times New Roman" panose="02020603050405020304" pitchFamily="18" charset="0"/>
                <a:cs typeface="Times New Roman" panose="02020603050405020304" pitchFamily="18" charset="0"/>
              </a:rPr>
              <a:t>Configures parts of the OS(tasks, Events, alarms)</a:t>
            </a:r>
          </a:p>
          <a:p>
            <a:pPr algn="just">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Implements </a:t>
            </a:r>
            <a:r>
              <a:rPr lang="en-IN" sz="2400" dirty="0">
                <a:latin typeface="Times New Roman" panose="02020603050405020304" pitchFamily="18" charset="0"/>
                <a:cs typeface="Times New Roman" panose="02020603050405020304" pitchFamily="18" charset="0"/>
              </a:rPr>
              <a:t>communication between components</a:t>
            </a:r>
          </a:p>
          <a:p>
            <a:pPr algn="just">
              <a:buFont typeface="Wingdings" panose="05000000000000000000" pitchFamily="2" charset="2"/>
              <a:buChar char="§"/>
              <a:defRPr/>
            </a:pPr>
            <a:r>
              <a:rPr lang="en-IN" sz="2400" dirty="0">
                <a:latin typeface="Times New Roman" panose="02020603050405020304" pitchFamily="18" charset="0"/>
                <a:cs typeface="Times New Roman" panose="02020603050405020304" pitchFamily="18" charset="0"/>
              </a:rPr>
              <a:t>RTE is different for each ECU and customized to requirement of SWC</a:t>
            </a:r>
          </a:p>
          <a:p>
            <a:pPr algn="just">
              <a:buFont typeface="Wingdings" panose="05000000000000000000" pitchFamily="2" charset="2"/>
              <a:buChar char="§"/>
              <a:defRPr/>
            </a:pPr>
            <a:r>
              <a:rPr lang="en-IN" sz="2400" dirty="0">
                <a:latin typeface="Times New Roman" panose="02020603050405020304" pitchFamily="18" charset="0"/>
                <a:cs typeface="Times New Roman" panose="02020603050405020304" pitchFamily="18" charset="0"/>
              </a:rPr>
              <a:t>RTE prevents SWC from directly accessing OS and BSW</a:t>
            </a:r>
          </a:p>
          <a:p>
            <a:pPr algn="just">
              <a:buFont typeface="Wingdings" panose="05000000000000000000" pitchFamily="2" charset="2"/>
              <a:buChar char="§"/>
              <a:defRPr/>
            </a:pPr>
            <a:r>
              <a:rPr lang="en-IN" sz="2400" dirty="0">
                <a:latin typeface="Times New Roman" panose="02020603050405020304" pitchFamily="18" charset="0"/>
                <a:cs typeface="Times New Roman" panose="02020603050405020304" pitchFamily="18" charset="0"/>
              </a:rPr>
              <a:t>RTE does not have any run time components</a:t>
            </a:r>
          </a:p>
          <a:p>
            <a:pPr marL="685800" lvl="1" algn="just">
              <a:buFont typeface="Arial" panose="020B0604020202020204" pitchFamily="34" charset="0"/>
              <a:buChar char="•"/>
              <a:defRP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5480380"/>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sz="2800" b="1" dirty="0">
                <a:solidFill>
                  <a:srgbClr val="0070C0"/>
                </a:solidFill>
                <a:latin typeface="Times New Roman" panose="02020603050405020304" pitchFamily="18" charset="0"/>
                <a:cs typeface="Times New Roman" panose="02020603050405020304" pitchFamily="18" charset="0"/>
              </a:rPr>
              <a:t>The BSW Layer </a:t>
            </a:r>
            <a:r>
              <a:rPr lang="en-IN" sz="2800" b="1" dirty="0" smtClean="0">
                <a:solidFill>
                  <a:srgbClr val="0070C0"/>
                </a:solidFill>
                <a:latin typeface="Times New Roman" panose="02020603050405020304" pitchFamily="18" charset="0"/>
                <a:cs typeface="Times New Roman" panose="02020603050405020304" pitchFamily="18" charset="0"/>
              </a:rPr>
              <a:t>(Basic Software Layer)</a:t>
            </a:r>
            <a:endParaRPr lang="en-IN" sz="28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4818" y="984539"/>
            <a:ext cx="11324601" cy="5610225"/>
          </a:xfrm>
        </p:spPr>
        <p:txBody>
          <a:bodyPr/>
          <a:lstStyle/>
          <a:p>
            <a:pPr algn="just">
              <a:buFont typeface="Wingdings" panose="05000000000000000000" pitchFamily="2" charset="2"/>
              <a:buChar char="Ø"/>
              <a:defRPr/>
            </a:pPr>
            <a:r>
              <a:rPr lang="en-US" sz="2400" dirty="0">
                <a:latin typeface="Times New Roman" panose="02020603050405020304" pitchFamily="18" charset="0"/>
                <a:cs typeface="Times New Roman" panose="02020603050405020304" pitchFamily="18" charset="0"/>
              </a:rPr>
              <a:t>BSW can be defined as standardized software module offering various services necessary to run the functional part of upper software layer. This layer consists of ECU specific modules along with generic AUTOSAR modules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defRPr/>
            </a:pPr>
            <a:r>
              <a:rPr lang="en-IN" sz="2400" dirty="0" smtClean="0">
                <a:latin typeface="Times New Roman" panose="02020603050405020304" pitchFamily="18" charset="0"/>
                <a:cs typeface="Times New Roman" panose="02020603050405020304" pitchFamily="18" charset="0"/>
              </a:rPr>
              <a:t>AUTOSAR </a:t>
            </a:r>
            <a:r>
              <a:rPr lang="en-IN" sz="2400" dirty="0">
                <a:latin typeface="Times New Roman" panose="02020603050405020304" pitchFamily="18" charset="0"/>
                <a:cs typeface="Times New Roman" panose="02020603050405020304" pitchFamily="18" charset="0"/>
              </a:rPr>
              <a:t>Basic Software also provides internal ECU services such as state management (ECU state and control of the communication channels), diagnostic services, watchdog services, operating system and management of the </a:t>
            </a:r>
            <a:r>
              <a:rPr lang="en-IN" sz="2400" dirty="0" err="1">
                <a:latin typeface="Times New Roman" panose="02020603050405020304" pitchFamily="18" charset="0"/>
                <a:cs typeface="Times New Roman" panose="02020603050405020304" pitchFamily="18" charset="0"/>
              </a:rPr>
              <a:t>nonvolatile</a:t>
            </a:r>
            <a:r>
              <a:rPr lang="en-IN" sz="2400" dirty="0">
                <a:latin typeface="Times New Roman" panose="02020603050405020304" pitchFamily="18" charset="0"/>
                <a:cs typeface="Times New Roman" panose="02020603050405020304" pitchFamily="18" charset="0"/>
              </a:rPr>
              <a:t> memory; even IO is covered within AUTOSAR standardization</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defRPr/>
            </a:pPr>
            <a:r>
              <a:rPr lang="en-IN" sz="2400" dirty="0">
                <a:latin typeface="Times New Roman" panose="02020603050405020304" pitchFamily="18" charset="0"/>
                <a:cs typeface="Times New Roman" panose="02020603050405020304" pitchFamily="18" charset="0"/>
              </a:rPr>
              <a:t>Standardized Basic Software Component:</a:t>
            </a:r>
          </a:p>
          <a:p>
            <a:pPr lvl="1" algn="just">
              <a:buFont typeface="Wingdings" panose="05000000000000000000" pitchFamily="2" charset="2"/>
              <a:buChar char="§"/>
              <a:defRPr/>
            </a:pPr>
            <a:r>
              <a:rPr lang="en-IN" sz="2400" dirty="0">
                <a:latin typeface="Times New Roman" panose="02020603050405020304" pitchFamily="18" charset="0"/>
                <a:cs typeface="Times New Roman" panose="02020603050405020304" pitchFamily="18" charset="0"/>
              </a:rPr>
              <a:t>Services</a:t>
            </a:r>
          </a:p>
          <a:p>
            <a:pPr lvl="1" algn="just">
              <a:buFont typeface="Wingdings" panose="05000000000000000000" pitchFamily="2" charset="2"/>
              <a:buChar char="§"/>
              <a:defRPr/>
            </a:pPr>
            <a:r>
              <a:rPr lang="en-IN" sz="2400" dirty="0">
                <a:latin typeface="Times New Roman" panose="02020603050405020304" pitchFamily="18" charset="0"/>
                <a:cs typeface="Times New Roman" panose="02020603050405020304" pitchFamily="18" charset="0"/>
              </a:rPr>
              <a:t>Communication</a:t>
            </a:r>
          </a:p>
          <a:p>
            <a:pPr lvl="1" algn="just">
              <a:buFont typeface="Wingdings" panose="05000000000000000000" pitchFamily="2" charset="2"/>
              <a:buChar char="§"/>
              <a:defRPr/>
            </a:pPr>
            <a:r>
              <a:rPr lang="en-IN" sz="2400" dirty="0">
                <a:latin typeface="Times New Roman" panose="02020603050405020304" pitchFamily="18" charset="0"/>
                <a:cs typeface="Times New Roman" panose="02020603050405020304" pitchFamily="18" charset="0"/>
              </a:rPr>
              <a:t>Operating System</a:t>
            </a:r>
          </a:p>
          <a:p>
            <a:pPr lvl="1" algn="just">
              <a:buFont typeface="Wingdings" panose="05000000000000000000" pitchFamily="2" charset="2"/>
              <a:buChar char="§"/>
              <a:defRPr/>
            </a:pPr>
            <a:r>
              <a:rPr lang="en-IN" sz="2400" dirty="0">
                <a:latin typeface="Times New Roman" panose="02020603050405020304" pitchFamily="18" charset="0"/>
                <a:cs typeface="Times New Roman" panose="02020603050405020304" pitchFamily="18" charset="0"/>
              </a:rPr>
              <a:t>Microcontroller </a:t>
            </a:r>
            <a:r>
              <a:rPr lang="en-IN" sz="2400" dirty="0" smtClean="0">
                <a:latin typeface="Times New Roman" panose="02020603050405020304" pitchFamily="18" charset="0"/>
                <a:cs typeface="Times New Roman" panose="02020603050405020304" pitchFamily="18" charset="0"/>
              </a:rPr>
              <a:t>Abstraction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115179"/>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85750" indent="-285750" algn="just">
              <a:buFont typeface="Wingdings" panose="05000000000000000000" pitchFamily="2" charset="2"/>
              <a:buChar char="Ø"/>
              <a:defRPr/>
            </a:pPr>
            <a:r>
              <a:rPr lang="en-IN" sz="2400" dirty="0">
                <a:latin typeface="Times New Roman" panose="02020603050405020304" pitchFamily="18" charset="0"/>
                <a:cs typeface="Times New Roman" panose="02020603050405020304" pitchFamily="18" charset="0"/>
              </a:rPr>
              <a:t>ECU Specific basic software component:</a:t>
            </a:r>
          </a:p>
          <a:p>
            <a:pPr lvl="1" algn="just">
              <a:buFont typeface="Wingdings" panose="05000000000000000000" pitchFamily="2" charset="2"/>
              <a:buChar char="§"/>
              <a:defRPr/>
            </a:pPr>
            <a:r>
              <a:rPr lang="en-IN" sz="2400" dirty="0">
                <a:latin typeface="Times New Roman" panose="02020603050405020304" pitchFamily="18" charset="0"/>
                <a:cs typeface="Times New Roman" panose="02020603050405020304" pitchFamily="18" charset="0"/>
              </a:rPr>
              <a:t>ECU Abstraction</a:t>
            </a:r>
          </a:p>
          <a:p>
            <a:pPr lvl="1" algn="just">
              <a:buFont typeface="Wingdings" panose="05000000000000000000" pitchFamily="2" charset="2"/>
              <a:buChar char="§"/>
              <a:defRPr/>
            </a:pPr>
            <a:r>
              <a:rPr lang="en-IN" sz="2400" dirty="0">
                <a:latin typeface="Times New Roman" panose="02020603050405020304" pitchFamily="18" charset="0"/>
                <a:cs typeface="Times New Roman" panose="02020603050405020304" pitchFamily="18" charset="0"/>
              </a:rPr>
              <a:t>Complex device </a:t>
            </a:r>
            <a:r>
              <a:rPr lang="en-IN" sz="2400" dirty="0" smtClean="0">
                <a:latin typeface="Times New Roman" panose="02020603050405020304" pitchFamily="18" charset="0"/>
                <a:cs typeface="Times New Roman" panose="02020603050405020304" pitchFamily="18" charset="0"/>
              </a:rPr>
              <a:t>drive</a:t>
            </a:r>
          </a:p>
          <a:p>
            <a:pPr marL="457200" lvl="1" indent="0" algn="just">
              <a:buNone/>
              <a:defRPr/>
            </a:pPr>
            <a:endParaRPr lang="en-US" sz="2400" dirty="0">
              <a:latin typeface="Times New Roman" panose="02020603050405020304" pitchFamily="18" charset="0"/>
              <a:cs typeface="Times New Roman" panose="02020603050405020304" pitchFamily="18" charset="0"/>
            </a:endParaRPr>
          </a:p>
          <a:p>
            <a:pPr marL="0" lvl="1" indent="0" algn="just">
              <a:buNone/>
              <a:defRPr/>
            </a:pPr>
            <a:r>
              <a:rPr lang="en-IN" sz="2400" b="1" dirty="0" smtClean="0">
                <a:latin typeface="Times New Roman" panose="02020603050405020304" pitchFamily="18" charset="0"/>
                <a:cs typeface="Times New Roman" panose="02020603050405020304" pitchFamily="18" charset="0"/>
              </a:rPr>
              <a:t>BSW Layer subdivided into following Layer:</a:t>
            </a:r>
          </a:p>
          <a:p>
            <a:pPr marL="857250" lvl="2" indent="-457200" algn="just">
              <a:buFont typeface="+mj-lt"/>
              <a:buAutoNum type="arabicPeriod"/>
              <a:defRPr/>
            </a:pPr>
            <a:r>
              <a:rPr lang="en-IN" dirty="0" smtClean="0">
                <a:latin typeface="Times New Roman" panose="02020603050405020304" pitchFamily="18" charset="0"/>
                <a:cs typeface="Times New Roman" panose="02020603050405020304" pitchFamily="18" charset="0"/>
              </a:rPr>
              <a:t>Service Layer</a:t>
            </a:r>
          </a:p>
          <a:p>
            <a:pPr marL="857250" lvl="2" indent="-457200" algn="just">
              <a:buFont typeface="+mj-lt"/>
              <a:buAutoNum type="arabicPeriod"/>
              <a:defRPr/>
            </a:pPr>
            <a:r>
              <a:rPr lang="en-IN" dirty="0" smtClean="0">
                <a:latin typeface="Times New Roman" panose="02020603050405020304" pitchFamily="18" charset="0"/>
                <a:cs typeface="Times New Roman" panose="02020603050405020304" pitchFamily="18" charset="0"/>
              </a:rPr>
              <a:t>ECU Abstraction Layer</a:t>
            </a:r>
          </a:p>
          <a:p>
            <a:pPr marL="857250" lvl="2" indent="-457200" algn="just">
              <a:buFont typeface="+mj-lt"/>
              <a:buAutoNum type="arabicPeriod"/>
              <a:defRPr/>
            </a:pPr>
            <a:r>
              <a:rPr lang="en-IN" dirty="0" smtClean="0">
                <a:latin typeface="Times New Roman" panose="02020603050405020304" pitchFamily="18" charset="0"/>
                <a:cs typeface="Times New Roman" panose="02020603050405020304" pitchFamily="18" charset="0"/>
              </a:rPr>
              <a:t>MCAL Layer (Microcontroller Abstraction Layer)</a:t>
            </a:r>
          </a:p>
          <a:p>
            <a:pPr marL="857250" lvl="2" indent="-457200" algn="just">
              <a:buFont typeface="+mj-lt"/>
              <a:buAutoNum type="arabicPeriod"/>
              <a:defRPr/>
            </a:pPr>
            <a:r>
              <a:rPr lang="en-IN" dirty="0" smtClean="0">
                <a:latin typeface="Times New Roman" panose="02020603050405020304" pitchFamily="18" charset="0"/>
                <a:cs typeface="Times New Roman" panose="02020603050405020304" pitchFamily="18" charset="0"/>
              </a:rPr>
              <a:t>CDD (Complex Device Driver)</a:t>
            </a:r>
          </a:p>
          <a:p>
            <a:pPr marL="857250" lvl="2" indent="-457200" algn="just">
              <a:buFont typeface="+mj-lt"/>
              <a:buAutoNum type="arabicPeriod"/>
              <a:defRPr/>
            </a:pP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6323410"/>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4054" y="956344"/>
            <a:ext cx="11431831" cy="5463707"/>
          </a:xfrm>
        </p:spPr>
        <p:txBody>
          <a:bodyPr/>
          <a:lstStyle/>
          <a:p>
            <a:pPr marL="0" indent="0" algn="just">
              <a:defRPr/>
            </a:pPr>
            <a:r>
              <a:rPr lang="en-IN" sz="2400" b="1" dirty="0" smtClean="0">
                <a:latin typeface="Times New Roman" panose="02020603050405020304" pitchFamily="18" charset="0"/>
                <a:cs typeface="Times New Roman" panose="02020603050405020304" pitchFamily="18" charset="0"/>
              </a:rPr>
              <a:t>1. Service </a:t>
            </a:r>
            <a:r>
              <a:rPr lang="en-IN" sz="2400" b="1" dirty="0">
                <a:latin typeface="Times New Roman" panose="02020603050405020304" pitchFamily="18" charset="0"/>
                <a:cs typeface="Times New Roman" panose="02020603050405020304" pitchFamily="18" charset="0"/>
              </a:rPr>
              <a:t>Layer:</a:t>
            </a:r>
          </a:p>
          <a:p>
            <a:pPr algn="just">
              <a:defRPr/>
            </a:pPr>
            <a:r>
              <a:rPr lang="en-IN"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Services Layer offers: Operating system functionality, Vehicle network communication and management services, Memory services (NVRAM management), Diagnostic Services (including UDS communication, error memory and fault treatment), ECU state management, mode management, Logical and temporal program flow monitoring (</a:t>
            </a:r>
            <a:r>
              <a:rPr lang="en-US" sz="2400" dirty="0" err="1">
                <a:latin typeface="Times New Roman" panose="02020603050405020304" pitchFamily="18" charset="0"/>
                <a:cs typeface="Times New Roman" panose="02020603050405020304" pitchFamily="18" charset="0"/>
              </a:rPr>
              <a:t>Wdg</a:t>
            </a:r>
            <a:r>
              <a:rPr lang="en-US" sz="2400" dirty="0">
                <a:latin typeface="Times New Roman" panose="02020603050405020304" pitchFamily="18" charset="0"/>
                <a:cs typeface="Times New Roman" panose="02020603050405020304" pitchFamily="18" charset="0"/>
              </a:rPr>
              <a:t> manager) </a:t>
            </a:r>
            <a:r>
              <a:rPr lang="en-US" sz="2400" dirty="0" smtClean="0">
                <a:latin typeface="Times New Roman" panose="02020603050405020304" pitchFamily="18" charset="0"/>
                <a:cs typeface="Times New Roman" panose="02020603050405020304" pitchFamily="18" charset="0"/>
              </a:rPr>
              <a:t>.</a:t>
            </a: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OS also contained in this layer</a:t>
            </a:r>
            <a:r>
              <a:rPr lang="en-IN" sz="2400" dirty="0" smtClean="0">
                <a:latin typeface="Times New Roman" panose="02020603050405020304" pitchFamily="18" charset="0"/>
                <a:cs typeface="Times New Roman" panose="02020603050405020304" pitchFamily="18" charset="0"/>
              </a:rPr>
              <a:t>.</a:t>
            </a:r>
          </a:p>
          <a:p>
            <a:pPr algn="just">
              <a:defRPr/>
            </a:pPr>
            <a:endParaRPr lang="en-IN" sz="2400" dirty="0">
              <a:latin typeface="Times New Roman" panose="02020603050405020304" pitchFamily="18" charset="0"/>
              <a:cs typeface="Times New Roman" panose="02020603050405020304" pitchFamily="18" charset="0"/>
            </a:endParaRPr>
          </a:p>
          <a:p>
            <a:pPr marL="0" indent="0" algn="just">
              <a:defRPr/>
            </a:pPr>
            <a:r>
              <a:rPr lang="en-IN" sz="2400" b="1" dirty="0" smtClean="0">
                <a:latin typeface="Times New Roman" panose="02020603050405020304" pitchFamily="18" charset="0"/>
                <a:cs typeface="Times New Roman" panose="02020603050405020304" pitchFamily="18" charset="0"/>
              </a:rPr>
              <a:t>2. </a:t>
            </a:r>
            <a:r>
              <a:rPr lang="en-IN" sz="2400" b="1" dirty="0">
                <a:latin typeface="Times New Roman" panose="02020603050405020304" pitchFamily="18" charset="0"/>
                <a:cs typeface="Times New Roman" panose="02020603050405020304" pitchFamily="18" charset="0"/>
              </a:rPr>
              <a:t>ECU Abstraction Layer:</a:t>
            </a:r>
          </a:p>
          <a:p>
            <a:pPr algn="just">
              <a:defRPr/>
            </a:pPr>
            <a:r>
              <a:rPr lang="en-IN"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ECU Abstraction Layer interfaces the drivers of the </a:t>
            </a:r>
            <a:r>
              <a:rPr lang="en-US" sz="2400" dirty="0" smtClean="0">
                <a:latin typeface="Times New Roman" panose="02020603050405020304" pitchFamily="18" charset="0"/>
                <a:cs typeface="Times New Roman" panose="02020603050405020304" pitchFamily="18" charset="0"/>
              </a:rPr>
              <a:t>MCAL. </a:t>
            </a:r>
            <a:r>
              <a:rPr lang="en-US" sz="2400" dirty="0">
                <a:latin typeface="Times New Roman" panose="02020603050405020304" pitchFamily="18" charset="0"/>
                <a:cs typeface="Times New Roman" panose="02020603050405020304" pitchFamily="18" charset="0"/>
              </a:rPr>
              <a:t>It also contains drivers for external devices. It offers an API for access to peripherals and devices regardless of their location (µC internal/external) and their connection to the µC (port pins, type of interface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defRPr/>
            </a:pP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7137809"/>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defRPr/>
            </a:pPr>
            <a:r>
              <a:rPr lang="en-IN" sz="2400" b="1" dirty="0">
                <a:latin typeface="Times New Roman" panose="02020603050405020304" pitchFamily="18" charset="0"/>
                <a:cs typeface="Times New Roman" panose="02020603050405020304" pitchFamily="18" charset="0"/>
              </a:rPr>
              <a:t>3. MCAL Layer:</a:t>
            </a:r>
          </a:p>
          <a:p>
            <a:pPr algn="just">
              <a:defRPr/>
            </a:pP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Microcontroller Abstraction Layer is the lowest software layer of the Basic Software. It contains internal drivers, which are software modules with direct access to the µC and internal peripherals</a:t>
            </a:r>
            <a:r>
              <a:rPr lang="en-IN" sz="2400" dirty="0" smtClean="0">
                <a:latin typeface="Times New Roman" panose="02020603050405020304" pitchFamily="18" charset="0"/>
                <a:cs typeface="Times New Roman" panose="02020603050405020304" pitchFamily="18" charset="0"/>
              </a:rPr>
              <a:t> </a:t>
            </a:r>
          </a:p>
          <a:p>
            <a:pPr algn="just">
              <a:defRPr/>
            </a:pPr>
            <a:endParaRPr lang="en-IN" sz="2400" dirty="0">
              <a:latin typeface="Times New Roman" panose="02020603050405020304" pitchFamily="18" charset="0"/>
              <a:cs typeface="Times New Roman" panose="02020603050405020304" pitchFamily="18" charset="0"/>
            </a:endParaRPr>
          </a:p>
          <a:p>
            <a:pPr algn="just">
              <a:defRPr/>
            </a:pPr>
            <a:r>
              <a:rPr lang="en-IN" sz="2400" b="1" dirty="0">
                <a:latin typeface="Times New Roman" panose="02020603050405020304" pitchFamily="18" charset="0"/>
                <a:cs typeface="Times New Roman" panose="02020603050405020304" pitchFamily="18" charset="0"/>
              </a:rPr>
              <a:t>4. CDD:</a:t>
            </a:r>
          </a:p>
          <a:p>
            <a:pPr algn="just">
              <a:defRPr/>
            </a:pPr>
            <a:r>
              <a:rPr lang="en-IN" sz="2400" dirty="0">
                <a:latin typeface="Times New Roman" panose="02020603050405020304" pitchFamily="18" charset="0"/>
                <a:cs typeface="Times New Roman" panose="02020603050405020304" pitchFamily="18" charset="0"/>
              </a:rPr>
              <a:t>	The Complex Device Drivers contain the drivers for the specific  properties of micro controller or ECU which are not standardized in the AUTOSAR. </a:t>
            </a:r>
          </a:p>
          <a:p>
            <a:endParaRPr lang="en-US" dirty="0"/>
          </a:p>
        </p:txBody>
      </p:sp>
    </p:spTree>
    <p:extLst>
      <p:ext uri="{BB962C8B-B14F-4D97-AF65-F5344CB8AC3E}">
        <p14:creationId xmlns:p14="http://schemas.microsoft.com/office/powerpoint/2010/main" val="4233889622"/>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85524" y="965969"/>
            <a:ext cx="10395284" cy="5184574"/>
          </a:xfrm>
          <a:prstGeom prst="rect">
            <a:avLst/>
          </a:prstGeom>
        </p:spPr>
      </p:pic>
    </p:spTree>
    <p:extLst>
      <p:ext uri="{BB962C8B-B14F-4D97-AF65-F5344CB8AC3E}">
        <p14:creationId xmlns:p14="http://schemas.microsoft.com/office/powerpoint/2010/main" val="2529559272"/>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648914" y="1153788"/>
            <a:ext cx="6962235" cy="4419983"/>
          </a:xfrm>
          <a:prstGeom prst="rect">
            <a:avLst/>
          </a:prstGeom>
        </p:spPr>
      </p:pic>
    </p:spTree>
    <p:extLst>
      <p:ext uri="{BB962C8B-B14F-4D97-AF65-F5344CB8AC3E}">
        <p14:creationId xmlns:p14="http://schemas.microsoft.com/office/powerpoint/2010/main" val="4119510219"/>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8889" y="913598"/>
            <a:ext cx="9372600"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4489897"/>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b="1" dirty="0">
                <a:latin typeface="Times New Roman" panose="02020603050405020304" pitchFamily="18" charset="0"/>
                <a:cs typeface="Times New Roman" panose="02020603050405020304" pitchFamily="18" charset="0"/>
              </a:rPr>
              <a:t>Smarter. Greener. Together.</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11314" y="5805489"/>
            <a:ext cx="5141392" cy="719137"/>
          </a:xfrm>
        </p:spPr>
        <p:txBody>
          <a:bodyPr/>
          <a:lstStyle/>
          <a:p>
            <a:r>
              <a:rPr lang="en-US" altLang="zh-TW" dirty="0">
                <a:latin typeface="Times New Roman" panose="02020603050405020304" pitchFamily="18" charset="0"/>
                <a:ea typeface="新細明體" pitchFamily="18" charset="-120"/>
                <a:cs typeface="Times New Roman" panose="02020603050405020304" pitchFamily="18" charset="0"/>
              </a:rPr>
              <a:t>To learn more about Delta, please visit </a:t>
            </a:r>
          </a:p>
          <a:p>
            <a:r>
              <a:rPr lang="en-US" altLang="zh-TW" dirty="0">
                <a:latin typeface="Times New Roman" panose="02020603050405020304" pitchFamily="18" charset="0"/>
                <a:ea typeface="新細明體" pitchFamily="18" charset="-120"/>
                <a:cs typeface="Times New Roman" panose="02020603050405020304" pitchFamily="18" charset="0"/>
              </a:rPr>
              <a:t>www.deltaelectronicsindia.com</a:t>
            </a:r>
          </a:p>
        </p:txBody>
      </p:sp>
    </p:spTree>
    <p:extLst>
      <p:ext uri="{BB962C8B-B14F-4D97-AF65-F5344CB8AC3E}">
        <p14:creationId xmlns:p14="http://schemas.microsoft.com/office/powerpoint/2010/main" val="1236244606"/>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srcRect b="8655"/>
          <a:stretch/>
        </p:blipFill>
        <p:spPr>
          <a:xfrm>
            <a:off x="530692" y="1052513"/>
            <a:ext cx="6156435" cy="4538807"/>
          </a:xfrm>
          <a:prstGeom prst="rect">
            <a:avLst/>
          </a:prstGeom>
        </p:spPr>
      </p:pic>
      <p:sp>
        <p:nvSpPr>
          <p:cNvPr id="4" name="Title 3"/>
          <p:cNvSpPr txBox="1">
            <a:spLocks noGrp="1"/>
          </p:cNvSpPr>
          <p:nvPr>
            <p:ph type="title"/>
          </p:nvPr>
        </p:nvSpPr>
        <p:spPr>
          <a:xfrm>
            <a:off x="2598698" y="328613"/>
            <a:ext cx="9127878" cy="723900"/>
          </a:xfrm>
          <a:prstGeom prst="rect">
            <a:avLst/>
          </a:prstGeom>
          <a:noFill/>
        </p:spPr>
        <p:txBody>
          <a:bodyPr wrap="square" rtlCol="0">
            <a:spAutoFit/>
          </a:bodyPr>
          <a:lstStyle/>
          <a:p>
            <a:pPr algn="ctr"/>
            <a:r>
              <a:rPr lang="en-GB" sz="2800" b="1" dirty="0" smtClean="0">
                <a:solidFill>
                  <a:srgbClr val="0070C0"/>
                </a:solidFill>
                <a:latin typeface="Times New Roman" panose="02020603050405020304" pitchFamily="18" charset="0"/>
                <a:cs typeface="Times New Roman" panose="02020603050405020304" pitchFamily="18" charset="0"/>
              </a:rPr>
              <a:t>Before and After AUTOSAR </a:t>
            </a:r>
            <a:endParaRPr lang="en-US" sz="2800" b="1" dirty="0">
              <a:solidFill>
                <a:srgbClr val="0070C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8128000" y="1385455"/>
            <a:ext cx="45719" cy="369332"/>
          </a:xfrm>
          <a:prstGeom prst="rect">
            <a:avLst/>
          </a:prstGeom>
          <a:noFill/>
        </p:spPr>
        <p:txBody>
          <a:bodyPr wrap="square" rtlCol="0">
            <a:spAutoFit/>
          </a:bodyPr>
          <a:lstStyle/>
          <a:p>
            <a:endParaRPr lang="en-US" dirty="0"/>
          </a:p>
        </p:txBody>
      </p:sp>
      <p:sp>
        <p:nvSpPr>
          <p:cNvPr id="7" name="TextBox 6"/>
          <p:cNvSpPr txBox="1"/>
          <p:nvPr/>
        </p:nvSpPr>
        <p:spPr>
          <a:xfrm>
            <a:off x="6991927" y="1052513"/>
            <a:ext cx="4627418" cy="4893647"/>
          </a:xfrm>
          <a:prstGeom prst="rect">
            <a:avLst/>
          </a:prstGeom>
          <a:noFill/>
        </p:spPr>
        <p:txBody>
          <a:bodyPr wrap="square" rtlCol="0">
            <a:spAutoFit/>
          </a:bodyPr>
          <a:lstStyle/>
          <a:p>
            <a:pPr marL="342900" indent="-342900" algn="just">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Before AUTOSAR software and hardware are depended so if any change happens in the hardware whole application/software need to change.</a:t>
            </a:r>
          </a:p>
          <a:p>
            <a:pPr marL="342900" indent="-342900" algn="just">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And these changes will require a lot of invested extra time to make the project functional again. </a:t>
            </a:r>
          </a:p>
          <a:p>
            <a:pPr marL="342900" indent="-342900" algn="just">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So, in AUTOSAR it is layer architecture so that </a:t>
            </a:r>
            <a:r>
              <a:rPr lang="en-GB" sz="2400" dirty="0">
                <a:latin typeface="Times New Roman" panose="02020603050405020304" pitchFamily="18" charset="0"/>
                <a:cs typeface="Times New Roman" panose="02020603050405020304" pitchFamily="18" charset="0"/>
              </a:rPr>
              <a:t>only impacted layer will be the one that interacts directly with the microcontroller.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9240945"/>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957454" y="833918"/>
            <a:ext cx="5735782" cy="4524315"/>
          </a:xfrm>
          <a:prstGeom prst="rect">
            <a:avLst/>
          </a:prstGeom>
        </p:spPr>
        <p:txBody>
          <a:bodyPr wrap="square">
            <a:spAutoFit/>
          </a:bodyPr>
          <a:lstStyle/>
          <a:p>
            <a:pPr marL="342900" indent="-342900" algn="just">
              <a:buFont typeface="Arial" panose="020B0604020202020204" pitchFamily="34" charset="0"/>
              <a:buChar char="•"/>
            </a:pPr>
            <a:r>
              <a:rPr lang="en-GB" sz="2400" b="0" i="0" dirty="0" smtClean="0">
                <a:solidFill>
                  <a:srgbClr val="333333"/>
                </a:solidFill>
                <a:effectLst/>
                <a:latin typeface="Times New Roman" panose="02020603050405020304" pitchFamily="18" charset="0"/>
                <a:cs typeface="Times New Roman" panose="02020603050405020304" pitchFamily="18" charset="0"/>
              </a:rPr>
              <a:t>Using AUTOSAR, the software components are entirely independent of the hardware. </a:t>
            </a:r>
          </a:p>
          <a:p>
            <a:pPr marL="342900" indent="-342900" algn="just">
              <a:buFont typeface="Arial" panose="020B0604020202020204" pitchFamily="34" charset="0"/>
              <a:buChar char="•"/>
            </a:pPr>
            <a:r>
              <a:rPr lang="en-GB" sz="2400" b="0" i="0" dirty="0" smtClean="0">
                <a:solidFill>
                  <a:srgbClr val="333333"/>
                </a:solidFill>
                <a:effectLst/>
                <a:latin typeface="Times New Roman" panose="02020603050405020304" pitchFamily="18" charset="0"/>
                <a:cs typeface="Times New Roman" panose="02020603050405020304" pitchFamily="18" charset="0"/>
              </a:rPr>
              <a:t>In other words, the application doesn’t need to know where the dependencies and inputs come from.</a:t>
            </a:r>
          </a:p>
          <a:p>
            <a:pPr marL="342900" indent="-342900" algn="just">
              <a:buFont typeface="Arial" panose="020B0604020202020204" pitchFamily="34" charset="0"/>
              <a:buChar char="•"/>
            </a:pPr>
            <a:r>
              <a:rPr lang="en-GB" sz="2400" dirty="0" smtClean="0">
                <a:solidFill>
                  <a:srgbClr val="333333"/>
                </a:solidFill>
                <a:latin typeface="Times New Roman" panose="02020603050405020304" pitchFamily="18" charset="0"/>
                <a:cs typeface="Times New Roman" panose="02020603050405020304" pitchFamily="18" charset="0"/>
              </a:rPr>
              <a:t>so,</a:t>
            </a:r>
            <a:r>
              <a:rPr lang="en-GB" sz="2400" b="0" i="0" dirty="0" smtClean="0">
                <a:solidFill>
                  <a:srgbClr val="333333"/>
                </a:solidFill>
                <a:effectLst/>
                <a:latin typeface="Times New Roman" panose="02020603050405020304" pitchFamily="18" charset="0"/>
                <a:cs typeface="Times New Roman" panose="02020603050405020304" pitchFamily="18" charset="0"/>
              </a:rPr>
              <a:t> it can be reused in any other project multiple times, saving a lot of time and money. Without this standard, the software components must be re-developed by the underlying hardware every time.</a:t>
            </a:r>
            <a:endParaRPr lang="en-US" sz="24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137160" y="2322558"/>
            <a:ext cx="5820294" cy="2178050"/>
          </a:xfrm>
          <a:prstGeom prst="rect">
            <a:avLst/>
          </a:prstGeom>
        </p:spPr>
      </p:pic>
    </p:spTree>
    <p:extLst>
      <p:ext uri="{BB962C8B-B14F-4D97-AF65-F5344CB8AC3E}">
        <p14:creationId xmlns:p14="http://schemas.microsoft.com/office/powerpoint/2010/main" val="2246768354"/>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r>
              <a:rPr lang="en-GB" sz="2400" b="1" dirty="0" smtClean="0">
                <a:latin typeface="Times New Roman" panose="02020603050405020304" pitchFamily="18" charset="0"/>
                <a:cs typeface="Times New Roman" panose="02020603050405020304" pitchFamily="18" charset="0"/>
              </a:rPr>
              <a:t>Objective:</a:t>
            </a: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AUTOSAR provides specifications of basic software modules, defines application interfaces and builds a common development methodology based on standardized exchange format. Basic software modules made available by the AUTOSAR layered software architecture can be used in vehicles of different manufacturers and electronic components of different suppliers, thereby reducing expenditures for research and </a:t>
            </a:r>
            <a:r>
              <a:rPr lang="en-GB" sz="2400" dirty="0" smtClean="0">
                <a:latin typeface="Times New Roman" panose="02020603050405020304" pitchFamily="18" charset="0"/>
                <a:cs typeface="Times New Roman" panose="02020603050405020304" pitchFamily="18" charset="0"/>
              </a:rPr>
              <a:t>development.</a:t>
            </a:r>
          </a:p>
          <a:p>
            <a:pPr algn="just"/>
            <a:r>
              <a:rPr lang="en-GB" sz="2400" b="1" dirty="0" smtClean="0">
                <a:latin typeface="Times New Roman" panose="02020603050405020304" pitchFamily="18" charset="0"/>
                <a:cs typeface="Times New Roman" panose="02020603050405020304" pitchFamily="18" charset="0"/>
              </a:rPr>
              <a:t>Modularity: </a:t>
            </a:r>
            <a:r>
              <a:rPr lang="en-IN" sz="2400" dirty="0">
                <a:latin typeface="Times New Roman" panose="02020603050405020304" pitchFamily="18" charset="0"/>
                <a:cs typeface="Times New Roman" panose="02020603050405020304" pitchFamily="18" charset="0"/>
              </a:rPr>
              <a:t>customizing software regarding the specific requirements of each ECU and its tasks</a:t>
            </a:r>
            <a:r>
              <a:rPr lang="en-IN"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r>
              <a:rPr lang="en-GB" sz="2400" b="1" dirty="0" smtClean="0">
                <a:latin typeface="Times New Roman" panose="02020603050405020304" pitchFamily="18" charset="0"/>
                <a:cs typeface="Times New Roman" panose="02020603050405020304" pitchFamily="18" charset="0"/>
              </a:rPr>
              <a:t>Scalability: </a:t>
            </a:r>
            <a:r>
              <a:rPr lang="en-IN" sz="2400" dirty="0">
                <a:latin typeface="Times New Roman" panose="02020603050405020304" pitchFamily="18" charset="0"/>
                <a:cs typeface="Times New Roman" panose="02020603050405020304" pitchFamily="18" charset="0"/>
              </a:rPr>
              <a:t>avoiding software redundancy by adapting common modules to different vehicles platforms</a:t>
            </a:r>
            <a:r>
              <a:rPr lang="en-IN" sz="2400" dirty="0" smtClean="0">
                <a:latin typeface="Times New Roman" panose="02020603050405020304" pitchFamily="18" charset="0"/>
                <a:cs typeface="Times New Roman" panose="02020603050405020304" pitchFamily="18" charset="0"/>
              </a:rPr>
              <a:t>.</a:t>
            </a:r>
          </a:p>
          <a:p>
            <a:pPr algn="just"/>
            <a:r>
              <a:rPr lang="en-IN" sz="2400" b="1" dirty="0" smtClean="0">
                <a:latin typeface="Times New Roman" panose="02020603050405020304" pitchFamily="18" charset="0"/>
                <a:cs typeface="Times New Roman" panose="02020603050405020304" pitchFamily="18" charset="0"/>
              </a:rPr>
              <a:t>Transferability</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optimizing the use of available resources within the electronic architecture of the vehicle.</a:t>
            </a:r>
            <a:r>
              <a:rPr lang="en-IN" sz="2400" dirty="0" smtClean="0"/>
              <a:t>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5406312"/>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3345" y="929122"/>
            <a:ext cx="11333019" cy="2285133"/>
          </a:xfrm>
        </p:spPr>
        <p:txBody>
          <a:bodyPr/>
          <a:lstStyle/>
          <a:p>
            <a:pPr algn="just"/>
            <a:r>
              <a:rPr lang="en-IN" sz="2400" b="1" dirty="0" smtClean="0">
                <a:latin typeface="Times New Roman" panose="02020603050405020304" pitchFamily="18" charset="0"/>
                <a:cs typeface="Times New Roman" panose="02020603050405020304" pitchFamily="18" charset="0"/>
              </a:rPr>
              <a:t>Reusability</a:t>
            </a:r>
            <a:r>
              <a:rPr lang="en-IN" sz="2400" dirty="0">
                <a:latin typeface="Times New Roman" panose="02020603050405020304" pitchFamily="18" charset="0"/>
                <a:cs typeface="Times New Roman" panose="02020603050405020304" pitchFamily="18" charset="0"/>
              </a:rPr>
              <a:t>: improving product quality and reliability</a:t>
            </a:r>
            <a:r>
              <a:rPr lang="en-IN" sz="2400" dirty="0" smtClean="0">
                <a:latin typeface="Times New Roman" panose="02020603050405020304" pitchFamily="18" charset="0"/>
                <a:cs typeface="Times New Roman" panose="02020603050405020304" pitchFamily="18" charset="0"/>
              </a:rPr>
              <a:t>.</a:t>
            </a:r>
          </a:p>
          <a:p>
            <a:pPr algn="just"/>
            <a:r>
              <a:rPr lang="en-IN" sz="2400" b="1" dirty="0" smtClean="0">
                <a:latin typeface="Times New Roman" panose="02020603050405020304" pitchFamily="18" charset="0"/>
                <a:cs typeface="Times New Roman" panose="02020603050405020304" pitchFamily="18" charset="0"/>
              </a:rPr>
              <a:t>Standardization</a:t>
            </a:r>
            <a:r>
              <a:rPr lang="en-IN" sz="2400" dirty="0">
                <a:latin typeface="Times New Roman" panose="02020603050405020304" pitchFamily="18" charset="0"/>
                <a:cs typeface="Times New Roman" panose="02020603050405020304" pitchFamily="18" charset="0"/>
              </a:rPr>
              <a:t>: standardizing interfaces between different software layers across manufacturers and </a:t>
            </a:r>
            <a:r>
              <a:rPr lang="en-IN" sz="2400" dirty="0" smtClean="0">
                <a:latin typeface="Times New Roman" panose="02020603050405020304" pitchFamily="18" charset="0"/>
                <a:cs typeface="Times New Roman" panose="02020603050405020304" pitchFamily="18" charset="0"/>
              </a:rPr>
              <a:t>suppliers.</a:t>
            </a:r>
          </a:p>
          <a:p>
            <a:pPr algn="just">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If </a:t>
            </a:r>
            <a:r>
              <a:rPr lang="en-GB" sz="2400" dirty="0">
                <a:latin typeface="Times New Roman" panose="02020603050405020304" pitchFamily="18" charset="0"/>
                <a:cs typeface="Times New Roman" panose="02020603050405020304" pitchFamily="18" charset="0"/>
              </a:rPr>
              <a:t>a new software component needs to be added, using the standard, the focus will only be on implementing the inside algorithm, without adapting to the OEM environment</a:t>
            </a:r>
            <a:r>
              <a:rPr lang="en-GB" sz="2400" dirty="0" smtClean="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027333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0070C0"/>
                </a:solidFill>
                <a:latin typeface="Times New Roman" panose="02020603050405020304" pitchFamily="18" charset="0"/>
                <a:cs typeface="Times New Roman" panose="02020603050405020304" pitchFamily="18" charset="0"/>
              </a:rPr>
              <a:t>AUTOSAR Architecture</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4055" y="1196976"/>
            <a:ext cx="11352310" cy="4968875"/>
          </a:xfrm>
        </p:spPr>
        <p:txBody>
          <a:bodyPr/>
          <a:lstStyle/>
          <a:p>
            <a:pPr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AUTOSAR is an open system architecture for automotive software development </a:t>
            </a:r>
            <a:r>
              <a:rPr lang="en-GB" sz="2400" dirty="0" smtClean="0">
                <a:latin typeface="Times New Roman" panose="02020603050405020304" pitchFamily="18" charset="0"/>
                <a:cs typeface="Times New Roman" panose="02020603050405020304" pitchFamily="18" charset="0"/>
              </a:rPr>
              <a:t>and provides </a:t>
            </a:r>
            <a:r>
              <a:rPr lang="en-GB" sz="2400" dirty="0">
                <a:latin typeface="Times New Roman" panose="02020603050405020304" pitchFamily="18" charset="0"/>
                <a:cs typeface="Times New Roman" panose="02020603050405020304" pitchFamily="18" charset="0"/>
              </a:rPr>
              <a:t>standards for developing common automotive software applications</a:t>
            </a:r>
            <a:r>
              <a:rPr lang="en-GB" sz="2400" dirty="0" smtClean="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It </a:t>
            </a:r>
            <a:r>
              <a:rPr lang="en-GB" sz="2400" dirty="0">
                <a:latin typeface="Times New Roman" panose="02020603050405020304" pitchFamily="18" charset="0"/>
                <a:cs typeface="Times New Roman" panose="02020603050405020304" pitchFamily="18" charset="0"/>
              </a:rPr>
              <a:t>is </a:t>
            </a:r>
            <a:r>
              <a:rPr lang="en-GB" sz="2400" dirty="0" smtClean="0">
                <a:latin typeface="Times New Roman" panose="02020603050405020304" pitchFamily="18" charset="0"/>
                <a:cs typeface="Times New Roman" panose="02020603050405020304" pitchFamily="18" charset="0"/>
              </a:rPr>
              <a:t>a growing </a:t>
            </a:r>
            <a:r>
              <a:rPr lang="en-GB" sz="2400" dirty="0">
                <a:latin typeface="Times New Roman" panose="02020603050405020304" pitchFamily="18" charset="0"/>
                <a:cs typeface="Times New Roman" panose="02020603050405020304" pitchFamily="18" charset="0"/>
              </a:rPr>
              <a:t>and evolving standard that defines a layered architecture for the software</a:t>
            </a:r>
            <a:r>
              <a:rPr lang="en-GB" sz="2400" dirty="0" smtClean="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The classic </a:t>
            </a:r>
            <a:r>
              <a:rPr lang="en-GB" sz="2400" dirty="0">
                <a:latin typeface="Times New Roman" panose="02020603050405020304" pitchFamily="18" charset="0"/>
                <a:cs typeface="Times New Roman" panose="02020603050405020304" pitchFamily="18" charset="0"/>
              </a:rPr>
              <a:t>AUTOSAR platform runs on a microcontroller and is divided into 3 main </a:t>
            </a:r>
            <a:r>
              <a:rPr lang="en-GB" sz="2400" dirty="0" smtClean="0">
                <a:latin typeface="Times New Roman" panose="02020603050405020304" pitchFamily="18" charset="0"/>
                <a:cs typeface="Times New Roman" panose="02020603050405020304" pitchFamily="18" charset="0"/>
              </a:rPr>
              <a:t>layers.</a:t>
            </a:r>
          </a:p>
          <a:p>
            <a:pPr lvl="1">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Basic Software Architecture- It is common to any AUTOSAR ECU.</a:t>
            </a:r>
          </a:p>
          <a:p>
            <a:pPr lvl="1">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AUTOSAR Runtime Environment</a:t>
            </a:r>
          </a:p>
          <a:p>
            <a:pPr lvl="1">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Application </a:t>
            </a:r>
            <a:r>
              <a:rPr lang="en-GB" sz="2400" dirty="0" smtClean="0">
                <a:latin typeface="Times New Roman" panose="02020603050405020304" pitchFamily="18" charset="0"/>
                <a:cs typeface="Times New Roman" panose="02020603050405020304" pitchFamily="18" charset="0"/>
              </a:rPr>
              <a:t>Layer</a:t>
            </a:r>
          </a:p>
          <a:p>
            <a:pPr marL="457200" lvl="1" indent="0" algn="just">
              <a:buNone/>
            </a:pPr>
            <a:endParaRPr lang="en-GB" sz="24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8028073"/>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p:cNvPicPr>
            <a:picLocks noChangeAspect="1"/>
          </p:cNvPicPr>
          <p:nvPr/>
        </p:nvPicPr>
        <p:blipFill rotWithShape="1">
          <a:blip r:embed="rId2">
            <a:extLst>
              <a:ext uri="{28A0092B-C50C-407E-A947-70E740481C1C}">
                <a14:useLocalDpi xmlns:a14="http://schemas.microsoft.com/office/drawing/2010/main" val="0"/>
              </a:ext>
            </a:extLst>
          </a:blip>
          <a:srcRect l="9192" r="4212" b="7890"/>
          <a:stretch/>
        </p:blipFill>
        <p:spPr bwMode="auto">
          <a:xfrm>
            <a:off x="1616850" y="995946"/>
            <a:ext cx="6391563" cy="4874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ight Brace 6"/>
          <p:cNvSpPr/>
          <p:nvPr/>
        </p:nvSpPr>
        <p:spPr bwMode="auto">
          <a:xfrm>
            <a:off x="8008413" y="3101085"/>
            <a:ext cx="701963" cy="2004291"/>
          </a:xfrm>
          <a:prstGeom prst="rightBrace">
            <a:avLst/>
          </a:prstGeom>
          <a:noFill/>
          <a:ln w="38100" cap="flat" cmpd="sng" algn="ctr">
            <a:solidFill>
              <a:srgbClr val="00206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panose="020B0604020202020204" pitchFamily="34" charset="0"/>
              <a:ea typeface="新細明體" pitchFamily="18" charset="-120"/>
            </a:endParaRPr>
          </a:p>
        </p:txBody>
      </p:sp>
      <p:sp>
        <p:nvSpPr>
          <p:cNvPr id="8" name="TextBox 7"/>
          <p:cNvSpPr txBox="1"/>
          <p:nvPr/>
        </p:nvSpPr>
        <p:spPr>
          <a:xfrm>
            <a:off x="8710377" y="3756892"/>
            <a:ext cx="2936192" cy="1200329"/>
          </a:xfrm>
          <a:prstGeom prst="rect">
            <a:avLst/>
          </a:prstGeom>
          <a:noFill/>
        </p:spPr>
        <p:txBody>
          <a:bodyPr wrap="square" rtlCol="0">
            <a:spAutoFit/>
          </a:bodyPr>
          <a:lstStyle/>
          <a:p>
            <a:pPr algn="just"/>
            <a:r>
              <a:rPr lang="en-GB" sz="2400" b="1" dirty="0" smtClean="0">
                <a:solidFill>
                  <a:srgbClr val="FF0000"/>
                </a:solidFill>
                <a:latin typeface="Times New Roman" panose="02020603050405020304" pitchFamily="18" charset="0"/>
                <a:cs typeface="Times New Roman" panose="02020603050405020304" pitchFamily="18" charset="0"/>
              </a:rPr>
              <a:t>BSW </a:t>
            </a:r>
          </a:p>
          <a:p>
            <a:pPr algn="just"/>
            <a:r>
              <a:rPr lang="en-GB" sz="2400" b="1" dirty="0" smtClean="0">
                <a:latin typeface="Times New Roman" panose="02020603050405020304" pitchFamily="18" charset="0"/>
                <a:cs typeface="Times New Roman" panose="02020603050405020304" pitchFamily="18" charset="0"/>
              </a:rPr>
              <a:t>(</a:t>
            </a:r>
            <a:r>
              <a:rPr lang="en-GB" sz="2400" b="1" dirty="0" err="1" smtClean="0">
                <a:latin typeface="Times New Roman" panose="02020603050405020304" pitchFamily="18" charset="0"/>
                <a:cs typeface="Times New Roman" panose="02020603050405020304" pitchFamily="18" charset="0"/>
              </a:rPr>
              <a:t>BasicSoftware</a:t>
            </a:r>
            <a:r>
              <a:rPr lang="en-GB" sz="2400" b="1" dirty="0" smtClean="0">
                <a:latin typeface="Times New Roman" panose="02020603050405020304" pitchFamily="18" charset="0"/>
                <a:cs typeface="Times New Roman" panose="02020603050405020304" pitchFamily="18" charset="0"/>
              </a:rPr>
              <a:t> Layer)</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4422491"/>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b="1" dirty="0" smtClean="0">
                <a:solidFill>
                  <a:srgbClr val="0070C0"/>
                </a:solidFill>
                <a:latin typeface="Times New Roman" panose="02020603050405020304" pitchFamily="18" charset="0"/>
                <a:cs typeface="Times New Roman" panose="02020603050405020304" pitchFamily="18" charset="0"/>
              </a:rPr>
              <a:t>Application Layer</a:t>
            </a:r>
            <a:endParaRPr lang="en-US" sz="28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457200" indent="-457200" algn="just">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The application layer is the first layer of the AUTOSAR software architecture and supports custom functionalities implementation. This layer consists of the specific software components and many applications which perform specific tasks as per </a:t>
            </a:r>
            <a:r>
              <a:rPr lang="en-GB" sz="2400" dirty="0" smtClean="0">
                <a:latin typeface="Times New Roman" panose="02020603050405020304" pitchFamily="18" charset="0"/>
                <a:cs typeface="Times New Roman" panose="02020603050405020304" pitchFamily="18" charset="0"/>
              </a:rPr>
              <a:t>instructions.</a:t>
            </a:r>
          </a:p>
          <a:p>
            <a:pPr marL="457200" indent="-457200"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The AUTOSAR standard specifies the application layer implementation using a “component” concept</a:t>
            </a:r>
            <a:r>
              <a:rPr lang="en-IN"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The AUTOSAR application layer consists of three components which are: </a:t>
            </a:r>
            <a:endParaRPr lang="en-GB" sz="2400" dirty="0" smtClean="0">
              <a:latin typeface="Times New Roman" panose="02020603050405020304" pitchFamily="18" charset="0"/>
              <a:cs typeface="Times New Roman" panose="02020603050405020304" pitchFamily="18" charset="0"/>
            </a:endParaRPr>
          </a:p>
          <a:p>
            <a:pPr marL="1257300" lvl="2" indent="-457200" algn="just">
              <a:buFont typeface="+mj-lt"/>
              <a:buAutoNum type="arabicPeriod"/>
            </a:pPr>
            <a:r>
              <a:rPr lang="en-GB" dirty="0">
                <a:latin typeface="Times New Roman" panose="02020603050405020304" pitchFamily="18" charset="0"/>
                <a:cs typeface="Times New Roman" panose="02020603050405020304" pitchFamily="18" charset="0"/>
              </a:rPr>
              <a:t>A</a:t>
            </a:r>
            <a:r>
              <a:rPr lang="en-GB" dirty="0" smtClean="0">
                <a:latin typeface="Times New Roman" panose="02020603050405020304" pitchFamily="18" charset="0"/>
                <a:cs typeface="Times New Roman" panose="02020603050405020304" pitchFamily="18" charset="0"/>
              </a:rPr>
              <a:t>pplication </a:t>
            </a:r>
            <a:r>
              <a:rPr lang="en-GB" dirty="0">
                <a:latin typeface="Times New Roman" panose="02020603050405020304" pitchFamily="18" charset="0"/>
                <a:cs typeface="Times New Roman" panose="02020603050405020304" pitchFamily="18" charset="0"/>
              </a:rPr>
              <a:t>software </a:t>
            </a:r>
            <a:r>
              <a:rPr lang="en-GB" dirty="0" smtClean="0">
                <a:latin typeface="Times New Roman" panose="02020603050405020304" pitchFamily="18" charset="0"/>
                <a:cs typeface="Times New Roman" panose="02020603050405020304" pitchFamily="18" charset="0"/>
              </a:rPr>
              <a:t>components</a:t>
            </a:r>
          </a:p>
          <a:p>
            <a:pPr marL="1257300" lvl="2" indent="-457200" algn="just">
              <a:buFont typeface="+mj-lt"/>
              <a:buAutoNum type="arabicPeriod"/>
            </a:pPr>
            <a:r>
              <a:rPr lang="en-GB" dirty="0">
                <a:latin typeface="Times New Roman" panose="02020603050405020304" pitchFamily="18" charset="0"/>
                <a:cs typeface="Times New Roman" panose="02020603050405020304" pitchFamily="18" charset="0"/>
              </a:rPr>
              <a:t>P</a:t>
            </a:r>
            <a:r>
              <a:rPr lang="en-GB" dirty="0" smtClean="0">
                <a:latin typeface="Times New Roman" panose="02020603050405020304" pitchFamily="18" charset="0"/>
                <a:cs typeface="Times New Roman" panose="02020603050405020304" pitchFamily="18" charset="0"/>
              </a:rPr>
              <a:t>orts </a:t>
            </a:r>
            <a:r>
              <a:rPr lang="en-GB" dirty="0">
                <a:latin typeface="Times New Roman" panose="02020603050405020304" pitchFamily="18" charset="0"/>
                <a:cs typeface="Times New Roman" panose="02020603050405020304" pitchFamily="18" charset="0"/>
              </a:rPr>
              <a:t>of software </a:t>
            </a:r>
            <a:r>
              <a:rPr lang="en-GB" dirty="0" smtClean="0">
                <a:latin typeface="Times New Roman" panose="02020603050405020304" pitchFamily="18" charset="0"/>
                <a:cs typeface="Times New Roman" panose="02020603050405020304" pitchFamily="18" charset="0"/>
              </a:rPr>
              <a:t>components</a:t>
            </a:r>
          </a:p>
          <a:p>
            <a:pPr marL="1257300" lvl="2" indent="-457200" algn="just">
              <a:buFont typeface="+mj-lt"/>
              <a:buAutoNum type="arabicPeriod"/>
            </a:pPr>
            <a:r>
              <a:rPr lang="en-GB" dirty="0">
                <a:latin typeface="Times New Roman" panose="02020603050405020304" pitchFamily="18" charset="0"/>
                <a:cs typeface="Times New Roman" panose="02020603050405020304" pitchFamily="18" charset="0"/>
              </a:rPr>
              <a:t>P</a:t>
            </a:r>
            <a:r>
              <a:rPr lang="en-GB" dirty="0" smtClean="0">
                <a:latin typeface="Times New Roman" panose="02020603050405020304" pitchFamily="18" charset="0"/>
                <a:cs typeface="Times New Roman" panose="02020603050405020304" pitchFamily="18" charset="0"/>
              </a:rPr>
              <a:t>ort </a:t>
            </a:r>
            <a:r>
              <a:rPr lang="en-GB" dirty="0">
                <a:latin typeface="Times New Roman" panose="02020603050405020304" pitchFamily="18" charset="0"/>
                <a:cs typeface="Times New Roman" panose="02020603050405020304" pitchFamily="18" charset="0"/>
              </a:rPr>
              <a:t>interfaces.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581120"/>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5_Office 佈景主題">
  <a:themeElements>
    <a:clrScheme name="5_Office 佈景主題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_Office 佈景主題">
      <a:majorFont>
        <a:latin typeface="Arial"/>
        <a:ea typeface="微軟正黑體"/>
        <a:cs typeface="Arial"/>
      </a:majorFont>
      <a:minorFont>
        <a:latin typeface="Arial"/>
        <a:ea typeface="微軟正黑體"/>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新細明體" pitchFamily="18" charset="-120"/>
          </a:defRPr>
        </a:defPPr>
      </a:lstStyle>
    </a:lnDef>
  </a:objectDefaults>
  <a:extraClrSchemeLst>
    <a:extraClrScheme>
      <a:clrScheme name="5_Office 佈景主題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7_Office 佈景主題">
  <a:themeElements>
    <a:clrScheme name="7_Office 佈景主題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Office 佈景主題">
      <a:majorFont>
        <a:latin typeface="Arial"/>
        <a:ea typeface="微軟正黑體"/>
        <a:cs typeface="Arial"/>
      </a:majorFont>
      <a:minorFont>
        <a:latin typeface="Arial"/>
        <a:ea typeface="微軟正黑體"/>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新細明體" pitchFamily="18" charset="-120"/>
          </a:defRPr>
        </a:defPPr>
      </a:lstStyle>
    </a:lnDef>
  </a:objectDefaults>
  <a:extraClrSchemeLst>
    <a:extraClrScheme>
      <a:clrScheme name="7_Office 佈景主題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0_Office 佈景主題">
  <a:themeElements>
    <a:clrScheme name="10_Office 佈景主題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0_Office 佈景主題">
      <a:majorFont>
        <a:latin typeface="Arial"/>
        <a:ea typeface="微軟正黑體"/>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新細明體" pitchFamily="18" charset="-120"/>
          </a:defRPr>
        </a:defPPr>
      </a:lstStyle>
    </a:lnDef>
  </a:objectDefaults>
  <a:extraClrSchemeLst>
    <a:extraClrScheme>
      <a:clrScheme name="10_Office 佈景主題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8_Office 佈景主題">
  <a:themeElements>
    <a:clrScheme name="7_Office 佈景主題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Office 佈景主題">
      <a:majorFont>
        <a:latin typeface="Arial"/>
        <a:ea typeface="微軟正黑體"/>
        <a:cs typeface="Arial"/>
      </a:majorFont>
      <a:minorFont>
        <a:latin typeface="Arial"/>
        <a:ea typeface="微軟正黑體"/>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新細明體" pitchFamily="18" charset="-120"/>
          </a:defRPr>
        </a:defPPr>
      </a:lstStyle>
    </a:lnDef>
  </a:objectDefaults>
  <a:extraClrSchemeLst>
    <a:extraClrScheme>
      <a:clrScheme name="7_Office 佈景主題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PCI_protocol_control_information</Template>
  <TotalTime>1734</TotalTime>
  <Words>1147</Words>
  <Application>Microsoft Office PowerPoint</Application>
  <PresentationFormat>Widescreen</PresentationFormat>
  <Paragraphs>152</Paragraphs>
  <Slides>29</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29</vt:i4>
      </vt:variant>
    </vt:vector>
  </HeadingPairs>
  <TitlesOfParts>
    <vt:vector size="39" baseType="lpstr">
      <vt:lpstr>微軟正黑體</vt:lpstr>
      <vt:lpstr>Arial</vt:lpstr>
      <vt:lpstr>Calibri</vt:lpstr>
      <vt:lpstr>新細明體</vt:lpstr>
      <vt:lpstr>Times New Roman</vt:lpstr>
      <vt:lpstr>Wingdings</vt:lpstr>
      <vt:lpstr>5_Office 佈景主題</vt:lpstr>
      <vt:lpstr>7_Office 佈景主題</vt:lpstr>
      <vt:lpstr>10_Office 佈景主題</vt:lpstr>
      <vt:lpstr>8_Office 佈景主題</vt:lpstr>
      <vt:lpstr>Introduction of AUTOSAR</vt:lpstr>
      <vt:lpstr>PowerPoint Presentation</vt:lpstr>
      <vt:lpstr>Before and After AUTOSAR </vt:lpstr>
      <vt:lpstr>PowerPoint Presentation</vt:lpstr>
      <vt:lpstr>PowerPoint Presentation</vt:lpstr>
      <vt:lpstr>PowerPoint Presentation</vt:lpstr>
      <vt:lpstr>AUTOSAR Architecture</vt:lpstr>
      <vt:lpstr>PowerPoint Presentation</vt:lpstr>
      <vt:lpstr>Application Layer</vt:lpstr>
      <vt:lpstr> Application Software Component </vt:lpstr>
      <vt:lpstr>PowerPoint Presentation</vt:lpstr>
      <vt:lpstr>PowerPoint Presentation</vt:lpstr>
      <vt:lpstr>PowerPoint Presentation</vt:lpstr>
      <vt:lpstr>PowerPoint Presentation</vt:lpstr>
      <vt:lpstr> Ports   </vt:lpstr>
      <vt:lpstr> Ports Interfaces  </vt:lpstr>
      <vt:lpstr> Client Server Port Interface </vt:lpstr>
      <vt:lpstr> Sender Receiver Port Interface </vt:lpstr>
      <vt:lpstr>PowerPoint Presentation</vt:lpstr>
      <vt:lpstr>RTE (Run Time Environment)</vt:lpstr>
      <vt:lpstr>PowerPoint Presentation</vt:lpstr>
      <vt:lpstr>The BSW Layer (Basic Software Layer)</vt:lpstr>
      <vt:lpstr>PowerPoint Presentation</vt:lpstr>
      <vt:lpstr>PowerPoint Presentation</vt:lpstr>
      <vt:lpstr>PowerPoint Presentation</vt:lpstr>
      <vt:lpstr>PowerPoint Presentation</vt:lpstr>
      <vt:lpstr>PowerPoint Presentation</vt:lpstr>
      <vt:lpstr>PowerPoint Presentation</vt:lpstr>
      <vt:lpstr>Smarter. Greener. Together.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AUTOSAR</dc:title>
  <dc:creator>Hardika.Patel</dc:creator>
  <cp:lastModifiedBy>Bhavin.PV</cp:lastModifiedBy>
  <cp:revision>54</cp:revision>
  <dcterms:created xsi:type="dcterms:W3CDTF">2023-06-07T04:18:40Z</dcterms:created>
  <dcterms:modified xsi:type="dcterms:W3CDTF">2024-04-01T06:20:28Z</dcterms:modified>
</cp:coreProperties>
</file>