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690" r:id="rId2"/>
    <p:sldMasterId id="2147483703"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9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245" y="1122363"/>
            <a:ext cx="9143512"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245" y="3602038"/>
            <a:ext cx="914351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1781124482"/>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18953049"/>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66022" y="404814"/>
            <a:ext cx="2636160" cy="25923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55585" y="404814"/>
            <a:ext cx="7722837" cy="259238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88834087"/>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245" y="1122363"/>
            <a:ext cx="9143512"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245" y="3602038"/>
            <a:ext cx="914351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投影片編號版面配置區 5"/>
          <p:cNvSpPr>
            <a:spLocks noGrp="1"/>
          </p:cNvSpPr>
          <p:nvPr>
            <p:ph type="sldNum" sz="quarter" idx="10"/>
          </p:nvPr>
        </p:nvSpPr>
        <p:spPr/>
        <p:txBody>
          <a:bodyPr/>
          <a:lstStyle>
            <a:lvl1pPr>
              <a:defRPr/>
            </a:lvl1pPr>
          </a:lstStyle>
          <a:p>
            <a:pPr>
              <a:defRPr/>
            </a:pPr>
            <a:fld id="{9D661710-5A64-42A7-94EB-DC63AA8E04DF}" type="slidenum">
              <a:rPr lang="en-US" altLang="zh-TW"/>
              <a:pPr>
                <a:defRPr/>
              </a:pPr>
              <a:t>‹#›</a:t>
            </a:fld>
            <a:endParaRPr lang="en-US" altLang="zh-TW" dirty="0"/>
          </a:p>
        </p:txBody>
      </p:sp>
    </p:spTree>
    <p:extLst>
      <p:ext uri="{BB962C8B-B14F-4D97-AF65-F5344CB8AC3E}">
        <p14:creationId xmlns:p14="http://schemas.microsoft.com/office/powerpoint/2010/main" val="780414712"/>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投影片編號版面配置區 5"/>
          <p:cNvSpPr>
            <a:spLocks noGrp="1"/>
          </p:cNvSpPr>
          <p:nvPr>
            <p:ph type="sldNum" sz="quarter" idx="10"/>
          </p:nvPr>
        </p:nvSpPr>
        <p:spPr/>
        <p:txBody>
          <a:bodyPr/>
          <a:lstStyle>
            <a:lvl1pPr>
              <a:defRPr/>
            </a:lvl1pPr>
          </a:lstStyle>
          <a:p>
            <a:pPr>
              <a:defRPr/>
            </a:pPr>
            <a:fld id="{4B5F6D2E-6034-4DDC-893F-DBA8E9FE1A71}" type="slidenum">
              <a:rPr lang="en-US" altLang="zh-TW"/>
              <a:pPr>
                <a:defRPr/>
              </a:pPr>
              <a:t>‹#›</a:t>
            </a:fld>
            <a:endParaRPr lang="en-US" altLang="zh-TW" dirty="0"/>
          </a:p>
        </p:txBody>
      </p:sp>
    </p:spTree>
    <p:extLst>
      <p:ext uri="{BB962C8B-B14F-4D97-AF65-F5344CB8AC3E}">
        <p14:creationId xmlns:p14="http://schemas.microsoft.com/office/powerpoint/2010/main" val="3396738725"/>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2472" y="1709739"/>
            <a:ext cx="10515331"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2472" y="4589464"/>
            <a:ext cx="10515331"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4" name="投影片編號版面配置區 5"/>
          <p:cNvSpPr>
            <a:spLocks noGrp="1"/>
          </p:cNvSpPr>
          <p:nvPr>
            <p:ph type="sldNum" sz="quarter" idx="10"/>
          </p:nvPr>
        </p:nvSpPr>
        <p:spPr/>
        <p:txBody>
          <a:bodyPr/>
          <a:lstStyle>
            <a:lvl1pPr>
              <a:defRPr/>
            </a:lvl1pPr>
          </a:lstStyle>
          <a:p>
            <a:pPr>
              <a:defRPr/>
            </a:pPr>
            <a:fld id="{8843992A-D845-4DEC-9872-B4A262E9DFF1}" type="slidenum">
              <a:rPr lang="en-US" altLang="zh-TW"/>
              <a:pPr>
                <a:defRPr/>
              </a:pPr>
              <a:t>‹#›</a:t>
            </a:fld>
            <a:endParaRPr lang="en-US" altLang="zh-TW" dirty="0"/>
          </a:p>
        </p:txBody>
      </p:sp>
    </p:spTree>
    <p:extLst>
      <p:ext uri="{BB962C8B-B14F-4D97-AF65-F5344CB8AC3E}">
        <p14:creationId xmlns:p14="http://schemas.microsoft.com/office/powerpoint/2010/main" val="251443359"/>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24054" y="1196976"/>
            <a:ext cx="5622115" cy="49688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233768" y="1196976"/>
            <a:ext cx="5622117" cy="49688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投影片編號版面配置區 5"/>
          <p:cNvSpPr>
            <a:spLocks noGrp="1"/>
          </p:cNvSpPr>
          <p:nvPr>
            <p:ph type="sldNum" sz="quarter" idx="10"/>
          </p:nvPr>
        </p:nvSpPr>
        <p:spPr/>
        <p:txBody>
          <a:bodyPr/>
          <a:lstStyle>
            <a:lvl1pPr>
              <a:defRPr/>
            </a:lvl1pPr>
          </a:lstStyle>
          <a:p>
            <a:pPr>
              <a:defRPr/>
            </a:pPr>
            <a:fld id="{1C4C642F-F05B-44B3-8FD8-1F8C3612A2DD}" type="slidenum">
              <a:rPr lang="en-US" altLang="zh-TW"/>
              <a:pPr>
                <a:defRPr/>
              </a:pPr>
              <a:t>‹#›</a:t>
            </a:fld>
            <a:endParaRPr lang="en-US" altLang="zh-TW" dirty="0"/>
          </a:p>
        </p:txBody>
      </p:sp>
    </p:spTree>
    <p:extLst>
      <p:ext uri="{BB962C8B-B14F-4D97-AF65-F5344CB8AC3E}">
        <p14:creationId xmlns:p14="http://schemas.microsoft.com/office/powerpoint/2010/main" val="2434999339"/>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289" y="365126"/>
            <a:ext cx="10515331"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289" y="1681163"/>
            <a:ext cx="515702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40289" y="2505075"/>
            <a:ext cx="515702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1235" y="1681163"/>
            <a:ext cx="518438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1235" y="2505075"/>
            <a:ext cx="5184385"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投影片編號版面配置區 5"/>
          <p:cNvSpPr>
            <a:spLocks noGrp="1"/>
          </p:cNvSpPr>
          <p:nvPr>
            <p:ph type="sldNum" sz="quarter" idx="10"/>
          </p:nvPr>
        </p:nvSpPr>
        <p:spPr/>
        <p:txBody>
          <a:bodyPr/>
          <a:lstStyle>
            <a:lvl1pPr>
              <a:defRPr/>
            </a:lvl1pPr>
          </a:lstStyle>
          <a:p>
            <a:pPr>
              <a:defRPr/>
            </a:pPr>
            <a:fld id="{9AA95228-989E-465C-93C7-1C8DA1CB327D}" type="slidenum">
              <a:rPr lang="en-US" altLang="zh-TW"/>
              <a:pPr>
                <a:defRPr/>
              </a:pPr>
              <a:t>‹#›</a:t>
            </a:fld>
            <a:endParaRPr lang="en-US" altLang="zh-TW" dirty="0"/>
          </a:p>
        </p:txBody>
      </p:sp>
    </p:spTree>
    <p:extLst>
      <p:ext uri="{BB962C8B-B14F-4D97-AF65-F5344CB8AC3E}">
        <p14:creationId xmlns:p14="http://schemas.microsoft.com/office/powerpoint/2010/main" val="3681258729"/>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投影片編號版面配置區 5"/>
          <p:cNvSpPr>
            <a:spLocks noGrp="1"/>
          </p:cNvSpPr>
          <p:nvPr>
            <p:ph type="sldNum" sz="quarter" idx="10"/>
          </p:nvPr>
        </p:nvSpPr>
        <p:spPr/>
        <p:txBody>
          <a:bodyPr/>
          <a:lstStyle>
            <a:lvl1pPr>
              <a:defRPr/>
            </a:lvl1pPr>
          </a:lstStyle>
          <a:p>
            <a:pPr>
              <a:defRPr/>
            </a:pPr>
            <a:fld id="{A763C3C6-D0CA-4595-84A3-264CEA2C4A67}" type="slidenum">
              <a:rPr lang="en-US" altLang="zh-TW"/>
              <a:pPr>
                <a:defRPr/>
              </a:pPr>
              <a:t>‹#›</a:t>
            </a:fld>
            <a:endParaRPr lang="en-US" altLang="zh-TW" dirty="0"/>
          </a:p>
        </p:txBody>
      </p:sp>
    </p:spTree>
    <p:extLst>
      <p:ext uri="{BB962C8B-B14F-4D97-AF65-F5344CB8AC3E}">
        <p14:creationId xmlns:p14="http://schemas.microsoft.com/office/powerpoint/2010/main" val="2580234194"/>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投影片編號版面配置區 5"/>
          <p:cNvSpPr>
            <a:spLocks noGrp="1"/>
          </p:cNvSpPr>
          <p:nvPr>
            <p:ph type="sldNum" sz="quarter" idx="10"/>
          </p:nvPr>
        </p:nvSpPr>
        <p:spPr/>
        <p:txBody>
          <a:bodyPr/>
          <a:lstStyle>
            <a:lvl1pPr>
              <a:defRPr/>
            </a:lvl1pPr>
          </a:lstStyle>
          <a:p>
            <a:pPr>
              <a:defRPr/>
            </a:pPr>
            <a:fld id="{80205E7E-5167-407C-B9AC-4E8EEEEFB07C}" type="slidenum">
              <a:rPr lang="en-US" altLang="zh-TW"/>
              <a:pPr>
                <a:defRPr/>
              </a:pPr>
              <a:t>‹#›</a:t>
            </a:fld>
            <a:endParaRPr lang="en-US" altLang="zh-TW" dirty="0"/>
          </a:p>
        </p:txBody>
      </p:sp>
    </p:spTree>
    <p:extLst>
      <p:ext uri="{BB962C8B-B14F-4D97-AF65-F5344CB8AC3E}">
        <p14:creationId xmlns:p14="http://schemas.microsoft.com/office/powerpoint/2010/main" val="1951917988"/>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289" y="457200"/>
            <a:ext cx="3931768"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2431" y="987426"/>
            <a:ext cx="617319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289" y="2057400"/>
            <a:ext cx="393176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投影片編號版面配置區 5"/>
          <p:cNvSpPr>
            <a:spLocks noGrp="1"/>
          </p:cNvSpPr>
          <p:nvPr>
            <p:ph type="sldNum" sz="quarter" idx="10"/>
          </p:nvPr>
        </p:nvSpPr>
        <p:spPr/>
        <p:txBody>
          <a:bodyPr/>
          <a:lstStyle>
            <a:lvl1pPr>
              <a:defRPr/>
            </a:lvl1pPr>
          </a:lstStyle>
          <a:p>
            <a:pPr>
              <a:defRPr/>
            </a:pPr>
            <a:fld id="{9D0A8FDB-FB00-4BF9-967E-BA0819357E16}" type="slidenum">
              <a:rPr lang="en-US" altLang="zh-TW"/>
              <a:pPr>
                <a:defRPr/>
              </a:pPr>
              <a:t>‹#›</a:t>
            </a:fld>
            <a:endParaRPr lang="en-US" altLang="zh-TW" dirty="0"/>
          </a:p>
        </p:txBody>
      </p:sp>
    </p:spTree>
    <p:extLst>
      <p:ext uri="{BB962C8B-B14F-4D97-AF65-F5344CB8AC3E}">
        <p14:creationId xmlns:p14="http://schemas.microsoft.com/office/powerpoint/2010/main" val="76914644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24060909"/>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289" y="457200"/>
            <a:ext cx="3931768"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2431" y="987426"/>
            <a:ext cx="617319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840289" y="2057400"/>
            <a:ext cx="393176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投影片編號版面配置區 5"/>
          <p:cNvSpPr>
            <a:spLocks noGrp="1"/>
          </p:cNvSpPr>
          <p:nvPr>
            <p:ph type="sldNum" sz="quarter" idx="10"/>
          </p:nvPr>
        </p:nvSpPr>
        <p:spPr/>
        <p:txBody>
          <a:bodyPr/>
          <a:lstStyle>
            <a:lvl1pPr>
              <a:defRPr/>
            </a:lvl1pPr>
          </a:lstStyle>
          <a:p>
            <a:pPr>
              <a:defRPr/>
            </a:pPr>
            <a:fld id="{22023BD7-F528-4D24-882C-74DDF74C6D31}" type="slidenum">
              <a:rPr lang="en-US" altLang="zh-TW"/>
              <a:pPr>
                <a:defRPr/>
              </a:pPr>
              <a:t>‹#›</a:t>
            </a:fld>
            <a:endParaRPr lang="en-US" altLang="zh-TW" dirty="0"/>
          </a:p>
        </p:txBody>
      </p:sp>
    </p:spTree>
    <p:extLst>
      <p:ext uri="{BB962C8B-B14F-4D97-AF65-F5344CB8AC3E}">
        <p14:creationId xmlns:p14="http://schemas.microsoft.com/office/powerpoint/2010/main" val="4022897195"/>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投影片編號版面配置區 5"/>
          <p:cNvSpPr>
            <a:spLocks noGrp="1"/>
          </p:cNvSpPr>
          <p:nvPr>
            <p:ph type="sldNum" sz="quarter" idx="10"/>
          </p:nvPr>
        </p:nvSpPr>
        <p:spPr/>
        <p:txBody>
          <a:bodyPr/>
          <a:lstStyle>
            <a:lvl1pPr>
              <a:defRPr/>
            </a:lvl1pPr>
          </a:lstStyle>
          <a:p>
            <a:pPr>
              <a:defRPr/>
            </a:pPr>
            <a:fld id="{BC685B90-51A1-4B97-941D-21F0A2EB2BD1}" type="slidenum">
              <a:rPr lang="en-US" altLang="zh-TW"/>
              <a:pPr>
                <a:defRPr/>
              </a:pPr>
              <a:t>‹#›</a:t>
            </a:fld>
            <a:endParaRPr lang="en-US" altLang="zh-TW" dirty="0"/>
          </a:p>
        </p:txBody>
      </p:sp>
    </p:spTree>
    <p:extLst>
      <p:ext uri="{BB962C8B-B14F-4D97-AF65-F5344CB8AC3E}">
        <p14:creationId xmlns:p14="http://schemas.microsoft.com/office/powerpoint/2010/main" val="1839398605"/>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8904" y="328614"/>
            <a:ext cx="2856981" cy="58372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24053" y="328614"/>
            <a:ext cx="8387251" cy="583723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投影片編號版面配置區 5"/>
          <p:cNvSpPr>
            <a:spLocks noGrp="1"/>
          </p:cNvSpPr>
          <p:nvPr>
            <p:ph type="sldNum" sz="quarter" idx="10"/>
          </p:nvPr>
        </p:nvSpPr>
        <p:spPr/>
        <p:txBody>
          <a:bodyPr/>
          <a:lstStyle>
            <a:lvl1pPr>
              <a:defRPr/>
            </a:lvl1pPr>
          </a:lstStyle>
          <a:p>
            <a:pPr>
              <a:defRPr/>
            </a:pPr>
            <a:fld id="{FF8967BB-0F2B-4633-94BA-88E278779E75}" type="slidenum">
              <a:rPr lang="en-US" altLang="zh-TW"/>
              <a:pPr>
                <a:defRPr/>
              </a:pPr>
              <a:t>‹#›</a:t>
            </a:fld>
            <a:endParaRPr lang="en-US" altLang="zh-TW" dirty="0"/>
          </a:p>
        </p:txBody>
      </p:sp>
    </p:spTree>
    <p:extLst>
      <p:ext uri="{BB962C8B-B14F-4D97-AF65-F5344CB8AC3E}">
        <p14:creationId xmlns:p14="http://schemas.microsoft.com/office/powerpoint/2010/main" val="2801422116"/>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自訂版面配置">
    <p:spTree>
      <p:nvGrpSpPr>
        <p:cNvPr id="1" name=""/>
        <p:cNvGrpSpPr/>
        <p:nvPr/>
      </p:nvGrpSpPr>
      <p:grpSpPr>
        <a:xfrm>
          <a:off x="0" y="0"/>
          <a:ext cx="0" cy="0"/>
          <a:chOff x="0" y="0"/>
          <a:chExt cx="0" cy="0"/>
        </a:xfrm>
      </p:grpSpPr>
      <p:sp>
        <p:nvSpPr>
          <p:cNvPr id="3" name="標題 4"/>
          <p:cNvSpPr>
            <a:spLocks noGrp="1"/>
          </p:cNvSpPr>
          <p:nvPr>
            <p:ph type="title"/>
          </p:nvPr>
        </p:nvSpPr>
        <p:spPr>
          <a:xfrm>
            <a:off x="709623" y="294841"/>
            <a:ext cx="11142136" cy="864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a:defRPr kumimoji="0" lang="zh-TW" altLang="en-US" sz="2600" baseline="0">
                <a:solidFill>
                  <a:srgbClr val="0087DC"/>
                </a:solidFill>
                <a:latin typeface="Arial" charset="0"/>
                <a:ea typeface="微軟正黑體" panose="020B0604030504040204" pitchFamily="34" charset="-120"/>
                <a:cs typeface="Arial" panose="020B0604020202020204" pitchFamily="34" charset="0"/>
              </a:defRPr>
            </a:lvl1pPr>
          </a:lstStyle>
          <a:p>
            <a:pPr lvl="0"/>
            <a:r>
              <a:rPr lang="en-US" altLang="zh-TW" smtClean="0"/>
              <a:t>Click to edit Master title style</a:t>
            </a:r>
            <a:endParaRPr lang="zh-TW" altLang="en-US"/>
          </a:p>
        </p:txBody>
      </p:sp>
      <p:sp>
        <p:nvSpPr>
          <p:cNvPr id="4" name="投影片編號版面配置區 1"/>
          <p:cNvSpPr>
            <a:spLocks noGrp="1"/>
          </p:cNvSpPr>
          <p:nvPr>
            <p:ph type="sldNum" sz="quarter" idx="10"/>
          </p:nvPr>
        </p:nvSpPr>
        <p:spPr>
          <a:xfrm>
            <a:off x="9448360" y="6602414"/>
            <a:ext cx="2743640" cy="255587"/>
          </a:xfrm>
        </p:spPr>
        <p:txBody>
          <a:bodyPr rtlCol="0" anchor="b"/>
          <a:lstStyle>
            <a:lvl1pPr algn="r">
              <a:defRPr sz="867" baseline="0">
                <a:solidFill>
                  <a:schemeClr val="tx1">
                    <a:lumMod val="50000"/>
                    <a:lumOff val="50000"/>
                  </a:schemeClr>
                </a:solidFill>
                <a:latin typeface="Arial" panose="020B0604020202020204" pitchFamily="34" charset="0"/>
                <a:ea typeface="微軟正黑體" panose="020B0604030504040204" pitchFamily="34" charset="-120"/>
                <a:cs typeface="Arial" panose="020B0604020202020204" pitchFamily="34" charset="0"/>
              </a:defRPr>
            </a:lvl1pPr>
          </a:lstStyle>
          <a:p>
            <a:pPr>
              <a:defRPr/>
            </a:pPr>
            <a:fld id="{04A7AB57-A371-4DE0-85E7-0ABB645BB258}" type="slidenum">
              <a:rPr lang="zh-TW" altLang="en-US"/>
              <a:pPr>
                <a:defRPr/>
              </a:pPr>
              <a:t>‹#›</a:t>
            </a:fld>
            <a:endParaRPr lang="zh-TW" altLang="en-US"/>
          </a:p>
        </p:txBody>
      </p:sp>
    </p:spTree>
    <p:extLst>
      <p:ext uri="{BB962C8B-B14F-4D97-AF65-F5344CB8AC3E}">
        <p14:creationId xmlns:p14="http://schemas.microsoft.com/office/powerpoint/2010/main" val="6045091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245" y="1122363"/>
            <a:ext cx="9143512"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245" y="3602038"/>
            <a:ext cx="914351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3638062456"/>
      </p:ext>
    </p:extLst>
  </p:cSld>
  <p:clrMapOvr>
    <a:masterClrMapping/>
  </p:clrMapOvr>
  <p:transition spd="med">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81054774"/>
      </p:ext>
    </p:extLst>
  </p:cSld>
  <p:clrMapOvr>
    <a:masterClrMapping/>
  </p:clrMapOvr>
  <p:transition spd="med">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2472" y="1709739"/>
            <a:ext cx="10515331"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2472" y="4589464"/>
            <a:ext cx="10515331"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Tree>
    <p:extLst>
      <p:ext uri="{BB962C8B-B14F-4D97-AF65-F5344CB8AC3E}">
        <p14:creationId xmlns:p14="http://schemas.microsoft.com/office/powerpoint/2010/main" val="4191635814"/>
      </p:ext>
    </p:extLst>
  </p:cSld>
  <p:clrMapOvr>
    <a:masterClrMapping/>
  </p:clrMapOvr>
  <p:transition spd="med">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9819" y="5805489"/>
            <a:ext cx="2475919" cy="71913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353337" y="5805489"/>
            <a:ext cx="2477874" cy="71913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11356277"/>
      </p:ext>
    </p:extLst>
  </p:cSld>
  <p:clrMapOvr>
    <a:masterClrMapping/>
  </p:clrMapOvr>
  <p:transitio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289" y="365126"/>
            <a:ext cx="10515331"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289" y="1681163"/>
            <a:ext cx="515702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40289" y="2505075"/>
            <a:ext cx="515702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1235" y="1681163"/>
            <a:ext cx="518438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1235" y="2505075"/>
            <a:ext cx="5184385"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68056203"/>
      </p:ext>
    </p:extLst>
  </p:cSld>
  <p:clrMapOvr>
    <a:masterClrMapping/>
  </p:clrMapOvr>
  <p:transition spd="med">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09361236"/>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2472" y="1709739"/>
            <a:ext cx="10515331"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2472" y="4589464"/>
            <a:ext cx="10515331"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Tree>
    <p:extLst>
      <p:ext uri="{BB962C8B-B14F-4D97-AF65-F5344CB8AC3E}">
        <p14:creationId xmlns:p14="http://schemas.microsoft.com/office/powerpoint/2010/main" val="2220291422"/>
      </p:ext>
    </p:extLst>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5319654"/>
      </p:ext>
    </p:extLst>
  </p:cSld>
  <p:clrMapOvr>
    <a:masterClrMapping/>
  </p:clrMapOvr>
  <p:transition spd="med">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289" y="457200"/>
            <a:ext cx="3931768"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2431" y="987426"/>
            <a:ext cx="617319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289" y="2057400"/>
            <a:ext cx="393176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2799977672"/>
      </p:ext>
    </p:extLst>
  </p:cSld>
  <p:clrMapOvr>
    <a:masterClrMapping/>
  </p:clrMapOvr>
  <p:transition spd="med">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289" y="457200"/>
            <a:ext cx="3931768"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2431" y="987426"/>
            <a:ext cx="617319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840289" y="2057400"/>
            <a:ext cx="393176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458189716"/>
      </p:ext>
    </p:extLst>
  </p:cSld>
  <p:clrMapOvr>
    <a:masterClrMapping/>
  </p:clrMapOvr>
  <p:transition spd="med">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74152221"/>
      </p:ext>
    </p:extLst>
  </p:cSld>
  <p:clrMapOvr>
    <a:masterClrMapping/>
  </p:clrMapOvr>
  <p:transition spd="med">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50416" y="549275"/>
            <a:ext cx="1752880" cy="59753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9819" y="549275"/>
            <a:ext cx="5072997" cy="59753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10669370"/>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55585" y="2349500"/>
            <a:ext cx="5178522" cy="6477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321706" y="2349500"/>
            <a:ext cx="5180475" cy="6477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0260701"/>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289" y="365126"/>
            <a:ext cx="10515331"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289" y="1681163"/>
            <a:ext cx="515702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40289" y="2505075"/>
            <a:ext cx="515702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1235" y="1681163"/>
            <a:ext cx="518438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1235" y="2505075"/>
            <a:ext cx="5184385"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93315334"/>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1194561"/>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7157721"/>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289" y="457200"/>
            <a:ext cx="3931768"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2431" y="987426"/>
            <a:ext cx="617319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289" y="2057400"/>
            <a:ext cx="393176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2323349325"/>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289" y="457200"/>
            <a:ext cx="3931768"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2431" y="987426"/>
            <a:ext cx="617319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840289" y="2057400"/>
            <a:ext cx="393176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129769297"/>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3.jpe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標題版面配置區 1"/>
          <p:cNvSpPr>
            <a:spLocks noGrp="1"/>
          </p:cNvSpPr>
          <p:nvPr>
            <p:ph type="title"/>
          </p:nvPr>
        </p:nvSpPr>
        <p:spPr bwMode="auto">
          <a:xfrm>
            <a:off x="955585" y="404814"/>
            <a:ext cx="10546597" cy="165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按一下以編輯母片標題樣式</a:t>
            </a:r>
          </a:p>
        </p:txBody>
      </p:sp>
      <p:sp>
        <p:nvSpPr>
          <p:cNvPr id="1027" name="Rectangle 3"/>
          <p:cNvSpPr>
            <a:spLocks noGrp="1" noChangeArrowheads="1"/>
          </p:cNvSpPr>
          <p:nvPr>
            <p:ph type="body" idx="1"/>
          </p:nvPr>
        </p:nvSpPr>
        <p:spPr bwMode="auto">
          <a:xfrm>
            <a:off x="955585" y="2349500"/>
            <a:ext cx="10546597"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p:txBody>
      </p:sp>
      <p:pic>
        <p:nvPicPr>
          <p:cNvPr id="1028" name="Picture 6" descr="Cover_4 3_hand_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3011488"/>
            <a:ext cx="12203725" cy="384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309599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ransition spd="med"/>
  <p:timing>
    <p:tnLst>
      <p:par>
        <p:cTn id="1" dur="indefinite" restart="never" nodeType="tmRoot"/>
      </p:par>
    </p:tnLst>
  </p:timing>
  <p:txStyles>
    <p:titleStyle>
      <a:lvl1pPr algn="l" rtl="0" eaLnBrk="1" fontAlgn="base" hangingPunct="1">
        <a:spcBef>
          <a:spcPct val="0"/>
        </a:spcBef>
        <a:spcAft>
          <a:spcPct val="0"/>
        </a:spcAft>
        <a:defRPr kumimoji="1" sz="3600" kern="1200">
          <a:solidFill>
            <a:srgbClr val="0087DC"/>
          </a:solidFill>
          <a:latin typeface="+mj-lt"/>
          <a:ea typeface="+mj-ea"/>
          <a:cs typeface="+mj-cs"/>
        </a:defRPr>
      </a:lvl1pPr>
      <a:lvl2pPr algn="l" rtl="0" eaLnBrk="1" fontAlgn="base" hangingPunct="1">
        <a:spcBef>
          <a:spcPct val="0"/>
        </a:spcBef>
        <a:spcAft>
          <a:spcPct val="0"/>
        </a:spcAft>
        <a:defRPr kumimoji="1" sz="3600">
          <a:solidFill>
            <a:srgbClr val="0087DC"/>
          </a:solidFill>
          <a:latin typeface="Arial" panose="020B0604020202020204" pitchFamily="34" charset="0"/>
          <a:ea typeface="微軟正黑體" panose="020B0604030504040204" pitchFamily="34" charset="-120"/>
          <a:cs typeface="Arial" panose="020B0604020202020204" pitchFamily="34" charset="0"/>
        </a:defRPr>
      </a:lvl2pPr>
      <a:lvl3pPr algn="l" rtl="0" eaLnBrk="1" fontAlgn="base" hangingPunct="1">
        <a:spcBef>
          <a:spcPct val="0"/>
        </a:spcBef>
        <a:spcAft>
          <a:spcPct val="0"/>
        </a:spcAft>
        <a:defRPr kumimoji="1" sz="3600">
          <a:solidFill>
            <a:srgbClr val="0087DC"/>
          </a:solidFill>
          <a:latin typeface="Arial" panose="020B0604020202020204" pitchFamily="34" charset="0"/>
          <a:ea typeface="微軟正黑體" panose="020B0604030504040204" pitchFamily="34" charset="-120"/>
          <a:cs typeface="Arial" panose="020B0604020202020204" pitchFamily="34" charset="0"/>
        </a:defRPr>
      </a:lvl3pPr>
      <a:lvl4pPr algn="l" rtl="0" eaLnBrk="1" fontAlgn="base" hangingPunct="1">
        <a:spcBef>
          <a:spcPct val="0"/>
        </a:spcBef>
        <a:spcAft>
          <a:spcPct val="0"/>
        </a:spcAft>
        <a:defRPr kumimoji="1" sz="3600">
          <a:solidFill>
            <a:srgbClr val="0087DC"/>
          </a:solidFill>
          <a:latin typeface="Arial" panose="020B0604020202020204" pitchFamily="34" charset="0"/>
          <a:ea typeface="微軟正黑體" panose="020B0604030504040204" pitchFamily="34" charset="-120"/>
          <a:cs typeface="Arial" panose="020B0604020202020204" pitchFamily="34" charset="0"/>
        </a:defRPr>
      </a:lvl4pPr>
      <a:lvl5pPr algn="l" rtl="0" eaLnBrk="1" fontAlgn="base" hangingPunct="1">
        <a:spcBef>
          <a:spcPct val="0"/>
        </a:spcBef>
        <a:spcAft>
          <a:spcPct val="0"/>
        </a:spcAft>
        <a:defRPr kumimoji="1" sz="3600">
          <a:solidFill>
            <a:srgbClr val="0087DC"/>
          </a:solidFill>
          <a:latin typeface="Arial" panose="020B0604020202020204" pitchFamily="34" charset="0"/>
          <a:ea typeface="微軟正黑體" panose="020B0604030504040204" pitchFamily="34" charset="-120"/>
          <a:cs typeface="Arial" panose="020B0604020202020204" pitchFamily="34" charset="0"/>
        </a:defRPr>
      </a:lvl5pPr>
      <a:lvl6pPr marL="457200" algn="l" rtl="0" eaLnBrk="1" fontAlgn="base" hangingPunct="1">
        <a:spcBef>
          <a:spcPct val="0"/>
        </a:spcBef>
        <a:spcAft>
          <a:spcPct val="0"/>
        </a:spcAft>
        <a:defRPr kumimoji="1" sz="3600">
          <a:solidFill>
            <a:srgbClr val="0087DC"/>
          </a:solidFill>
          <a:latin typeface="Arial" panose="020B0604020202020204" pitchFamily="34" charset="0"/>
          <a:ea typeface="微軟正黑體" panose="020B0604030504040204" pitchFamily="34" charset="-120"/>
          <a:cs typeface="Arial" panose="020B0604020202020204" pitchFamily="34" charset="0"/>
        </a:defRPr>
      </a:lvl6pPr>
      <a:lvl7pPr marL="914400" algn="l" rtl="0" eaLnBrk="1" fontAlgn="base" hangingPunct="1">
        <a:spcBef>
          <a:spcPct val="0"/>
        </a:spcBef>
        <a:spcAft>
          <a:spcPct val="0"/>
        </a:spcAft>
        <a:defRPr kumimoji="1" sz="3600">
          <a:solidFill>
            <a:srgbClr val="0087DC"/>
          </a:solidFill>
          <a:latin typeface="Arial" panose="020B0604020202020204" pitchFamily="34" charset="0"/>
          <a:ea typeface="微軟正黑體" panose="020B0604030504040204" pitchFamily="34" charset="-120"/>
          <a:cs typeface="Arial" panose="020B0604020202020204" pitchFamily="34" charset="0"/>
        </a:defRPr>
      </a:lvl7pPr>
      <a:lvl8pPr marL="1371600" algn="l" rtl="0" eaLnBrk="1" fontAlgn="base" hangingPunct="1">
        <a:spcBef>
          <a:spcPct val="0"/>
        </a:spcBef>
        <a:spcAft>
          <a:spcPct val="0"/>
        </a:spcAft>
        <a:defRPr kumimoji="1" sz="3600">
          <a:solidFill>
            <a:srgbClr val="0087DC"/>
          </a:solidFill>
          <a:latin typeface="Arial" panose="020B0604020202020204" pitchFamily="34" charset="0"/>
          <a:ea typeface="微軟正黑體" panose="020B0604030504040204" pitchFamily="34" charset="-120"/>
          <a:cs typeface="Arial" panose="020B0604020202020204" pitchFamily="34" charset="0"/>
        </a:defRPr>
      </a:lvl8pPr>
      <a:lvl9pPr marL="1828800" algn="l" rtl="0" eaLnBrk="1" fontAlgn="base" hangingPunct="1">
        <a:spcBef>
          <a:spcPct val="0"/>
        </a:spcBef>
        <a:spcAft>
          <a:spcPct val="0"/>
        </a:spcAft>
        <a:defRPr kumimoji="1" sz="3600">
          <a:solidFill>
            <a:srgbClr val="0087DC"/>
          </a:solidFill>
          <a:latin typeface="Arial" panose="020B0604020202020204" pitchFamily="34" charset="0"/>
          <a:ea typeface="微軟正黑體" panose="020B0604030504040204" pitchFamily="34" charset="-120"/>
          <a:cs typeface="Arial" panose="020B0604020202020204" pitchFamily="34" charset="0"/>
        </a:defRPr>
      </a:lvl9pPr>
    </p:titleStyle>
    <p:bodyStyle>
      <a:lvl1pPr marL="342900" indent="-342900" algn="l" rtl="0" eaLnBrk="1" fontAlgn="base" hangingPunct="1">
        <a:spcBef>
          <a:spcPct val="20000"/>
        </a:spcBef>
        <a:spcAft>
          <a:spcPct val="0"/>
        </a:spcAft>
        <a:buFont typeface="Arial" panose="020B0604020202020204" pitchFamily="34" charset="0"/>
        <a:defRPr kumimoji="1" sz="2000" kern="1200">
          <a:solidFill>
            <a:srgbClr val="080808"/>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kumimoji="1" sz="2800" kern="1200">
          <a:solidFill>
            <a:schemeClr val="tx1"/>
          </a:solidFill>
          <a:latin typeface="+mn-lt"/>
          <a:ea typeface="新細明體" pitchFamily="18" charset="-120"/>
          <a:cs typeface="+mn-cs"/>
        </a:defRPr>
      </a:lvl2pPr>
      <a:lvl3pPr marL="1143000" indent="-228600" algn="l" rtl="0" eaLnBrk="1" fontAlgn="base" hangingPunct="1">
        <a:spcBef>
          <a:spcPct val="20000"/>
        </a:spcBef>
        <a:spcAft>
          <a:spcPct val="0"/>
        </a:spcAft>
        <a:buFont typeface="Arial" panose="020B0604020202020204" pitchFamily="34" charset="0"/>
        <a:buChar char="•"/>
        <a:defRPr kumimoji="1" sz="2400" kern="1200">
          <a:solidFill>
            <a:schemeClr val="tx1"/>
          </a:solidFill>
          <a:latin typeface="+mn-lt"/>
          <a:ea typeface="新細明體" pitchFamily="18" charset="-120"/>
          <a:cs typeface="+mn-cs"/>
        </a:defRPr>
      </a:lvl3pPr>
      <a:lvl4pPr marL="1600200" indent="-228600" algn="l" rtl="0" eaLnBrk="1" fontAlgn="base" hangingPunct="1">
        <a:spcBef>
          <a:spcPct val="20000"/>
        </a:spcBef>
        <a:spcAft>
          <a:spcPct val="0"/>
        </a:spcAft>
        <a:buFont typeface="Arial" panose="020B0604020202020204" pitchFamily="34" charset="0"/>
        <a:buChar char="–"/>
        <a:defRPr kumimoji="1" sz="2000" kern="1200">
          <a:solidFill>
            <a:schemeClr val="tx1"/>
          </a:solidFill>
          <a:latin typeface="+mn-lt"/>
          <a:ea typeface="新細明體" pitchFamily="18" charset="-120"/>
          <a:cs typeface="+mn-cs"/>
        </a:defRPr>
      </a:lvl4pPr>
      <a:lvl5pPr marL="2057400" indent="-228600" algn="l" rtl="0" eaLnBrk="1" fontAlgn="base" hangingPunct="1">
        <a:spcBef>
          <a:spcPct val="20000"/>
        </a:spcBef>
        <a:spcAft>
          <a:spcPct val="0"/>
        </a:spcAft>
        <a:buFont typeface="Arial" panose="020B0604020202020204" pitchFamily="34" charset="0"/>
        <a:buChar char="»"/>
        <a:defRPr kumimoji="1" sz="2000" kern="1200">
          <a:solidFill>
            <a:schemeClr val="tx1"/>
          </a:solidFill>
          <a:latin typeface="+mn-lt"/>
          <a:ea typeface="新細明體" pitchFamily="18"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logo"/>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4053" y="333376"/>
            <a:ext cx="1860360"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5" name="文字方塊 10"/>
          <p:cNvSpPr txBox="1">
            <a:spLocks noChangeArrowheads="1"/>
          </p:cNvSpPr>
          <p:nvPr/>
        </p:nvSpPr>
        <p:spPr bwMode="auto">
          <a:xfrm>
            <a:off x="316574" y="6569076"/>
            <a:ext cx="2208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a:solidFill>
                  <a:schemeClr val="tx1"/>
                </a:solidFill>
                <a:latin typeface="Arial" panose="020B0604020202020204" pitchFamily="34" charset="0"/>
                <a:ea typeface="新細明體" pitchFamily="18" charset="-120"/>
              </a:defRPr>
            </a:lvl1pPr>
            <a:lvl2pPr marL="742950" indent="-285750">
              <a:defRPr kumimoji="1">
                <a:solidFill>
                  <a:schemeClr val="tx1"/>
                </a:solidFill>
                <a:latin typeface="Arial" panose="020B0604020202020204" pitchFamily="34" charset="0"/>
                <a:ea typeface="新細明體" pitchFamily="18" charset="-120"/>
              </a:defRPr>
            </a:lvl2pPr>
            <a:lvl3pPr marL="1143000" indent="-228600">
              <a:defRPr kumimoji="1">
                <a:solidFill>
                  <a:schemeClr val="tx1"/>
                </a:solidFill>
                <a:latin typeface="Arial" panose="020B0604020202020204" pitchFamily="34" charset="0"/>
                <a:ea typeface="新細明體" pitchFamily="18" charset="-120"/>
              </a:defRPr>
            </a:lvl3pPr>
            <a:lvl4pPr marL="1600200" indent="-228600">
              <a:defRPr kumimoji="1">
                <a:solidFill>
                  <a:schemeClr val="tx1"/>
                </a:solidFill>
                <a:latin typeface="Arial" panose="020B0604020202020204" pitchFamily="34" charset="0"/>
                <a:ea typeface="新細明體" pitchFamily="18" charset="-120"/>
              </a:defRPr>
            </a:lvl4pPr>
            <a:lvl5pPr marL="2057400" indent="-228600">
              <a:defRPr kumimoji="1">
                <a:solidFill>
                  <a:schemeClr val="tx1"/>
                </a:solidFill>
                <a:latin typeface="Arial" panose="020B0604020202020204" pitchFamily="34" charset="0"/>
                <a:ea typeface="新細明體" pitchFamily="18" charset="-120"/>
              </a:defRPr>
            </a:lvl5pPr>
            <a:lvl6pPr marL="2514600" indent="-228600" fontAlgn="base">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fontAlgn="base">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fontAlgn="base">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fontAlgn="base">
              <a:spcBef>
                <a:spcPct val="0"/>
              </a:spcBef>
              <a:spcAft>
                <a:spcPct val="0"/>
              </a:spcAft>
              <a:defRPr kumimoji="1">
                <a:solidFill>
                  <a:schemeClr val="tx1"/>
                </a:solidFill>
                <a:latin typeface="Arial" panose="020B0604020202020204" pitchFamily="34" charset="0"/>
                <a:ea typeface="新細明體" pitchFamily="18" charset="-120"/>
              </a:defRPr>
            </a:lvl9pPr>
          </a:lstStyle>
          <a:p>
            <a:pPr eaLnBrk="1" hangingPunct="1">
              <a:defRPr/>
            </a:pPr>
            <a:r>
              <a:rPr kumimoji="0" lang="en-US" altLang="zh-TW" sz="1000" dirty="0" smtClean="0">
                <a:solidFill>
                  <a:srgbClr val="4D4D4D"/>
                </a:solidFill>
              </a:rPr>
              <a:t>Delta Confidential</a:t>
            </a:r>
          </a:p>
        </p:txBody>
      </p:sp>
      <p:sp>
        <p:nvSpPr>
          <p:cNvPr id="2052" name="標題版面配置區 1"/>
          <p:cNvSpPr>
            <a:spLocks noGrp="1"/>
          </p:cNvSpPr>
          <p:nvPr>
            <p:ph type="title"/>
          </p:nvPr>
        </p:nvSpPr>
        <p:spPr bwMode="auto">
          <a:xfrm>
            <a:off x="2728007" y="328613"/>
            <a:ext cx="9127878"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TW" smtClean="0"/>
              <a:t>Title</a:t>
            </a:r>
          </a:p>
        </p:txBody>
      </p:sp>
      <p:sp>
        <p:nvSpPr>
          <p:cNvPr id="5" name="投影片編號版面配置區 5"/>
          <p:cNvSpPr>
            <a:spLocks noGrp="1"/>
          </p:cNvSpPr>
          <p:nvPr>
            <p:ph type="sldNum" sz="quarter" idx="4"/>
          </p:nvPr>
        </p:nvSpPr>
        <p:spPr>
          <a:xfrm>
            <a:off x="4848270" y="6308726"/>
            <a:ext cx="2843301"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kumimoji="0" sz="1200">
                <a:solidFill>
                  <a:srgbClr val="898989"/>
                </a:solidFill>
              </a:defRPr>
            </a:lvl1pPr>
          </a:lstStyle>
          <a:p>
            <a:pPr>
              <a:defRPr/>
            </a:pPr>
            <a:fld id="{629F9A89-9B10-4DEE-8B2E-A6F4F78CE944}" type="slidenum">
              <a:rPr lang="en-US" altLang="zh-TW"/>
              <a:pPr>
                <a:defRPr/>
              </a:pPr>
              <a:t>‹#›</a:t>
            </a:fld>
            <a:endParaRPr lang="en-US" altLang="zh-TW" dirty="0"/>
          </a:p>
        </p:txBody>
      </p:sp>
      <p:sp>
        <p:nvSpPr>
          <p:cNvPr id="2054" name="Rectangle 6"/>
          <p:cNvSpPr>
            <a:spLocks noGrp="1" noChangeArrowheads="1"/>
          </p:cNvSpPr>
          <p:nvPr>
            <p:ph type="body" idx="1"/>
          </p:nvPr>
        </p:nvSpPr>
        <p:spPr bwMode="auto">
          <a:xfrm>
            <a:off x="424054" y="1196976"/>
            <a:ext cx="11431831"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smtClean="0"/>
              <a:t>text</a:t>
            </a:r>
          </a:p>
        </p:txBody>
      </p:sp>
    </p:spTree>
    <p:extLst>
      <p:ext uri="{BB962C8B-B14F-4D97-AF65-F5344CB8AC3E}">
        <p14:creationId xmlns:p14="http://schemas.microsoft.com/office/powerpoint/2010/main" val="11465677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Lst>
  <p:transition spd="med"/>
  <p:timing>
    <p:tnLst>
      <p:par>
        <p:cTn id="1" dur="indefinite" restart="never" nodeType="tmRoot"/>
      </p:par>
    </p:tnLst>
  </p:timing>
  <p:txStyles>
    <p:titleStyle>
      <a:lvl1pPr algn="ctr" rtl="0" eaLnBrk="1" fontAlgn="base" hangingPunct="1">
        <a:spcBef>
          <a:spcPct val="0"/>
        </a:spcBef>
        <a:spcAft>
          <a:spcPct val="0"/>
        </a:spcAft>
        <a:defRPr kumimoji="1" sz="3200" kern="1200">
          <a:solidFill>
            <a:srgbClr val="0087DC"/>
          </a:solidFill>
          <a:latin typeface="+mj-lt"/>
          <a:ea typeface="+mj-ea"/>
          <a:cs typeface="+mj-cs"/>
        </a:defRPr>
      </a:lvl1pPr>
      <a:lvl2pPr algn="ctr" rtl="0" eaLnBrk="1" fontAlgn="base" hangingPunct="1">
        <a:spcBef>
          <a:spcPct val="0"/>
        </a:spcBef>
        <a:spcAft>
          <a:spcPct val="0"/>
        </a:spcAft>
        <a:defRPr kumimoji="1" sz="3200">
          <a:solidFill>
            <a:srgbClr val="0087DC"/>
          </a:solidFill>
          <a:latin typeface="Arial" panose="020B0604020202020204" pitchFamily="34" charset="0"/>
          <a:ea typeface="微軟正黑體" panose="020B0604030504040204" pitchFamily="34" charset="-120"/>
          <a:cs typeface="Arial" panose="020B0604020202020204" pitchFamily="34" charset="0"/>
        </a:defRPr>
      </a:lvl2pPr>
      <a:lvl3pPr algn="ctr" rtl="0" eaLnBrk="1" fontAlgn="base" hangingPunct="1">
        <a:spcBef>
          <a:spcPct val="0"/>
        </a:spcBef>
        <a:spcAft>
          <a:spcPct val="0"/>
        </a:spcAft>
        <a:defRPr kumimoji="1" sz="3200">
          <a:solidFill>
            <a:srgbClr val="0087DC"/>
          </a:solidFill>
          <a:latin typeface="Arial" panose="020B0604020202020204" pitchFamily="34" charset="0"/>
          <a:ea typeface="微軟正黑體" panose="020B0604030504040204" pitchFamily="34" charset="-120"/>
          <a:cs typeface="Arial" panose="020B0604020202020204" pitchFamily="34" charset="0"/>
        </a:defRPr>
      </a:lvl3pPr>
      <a:lvl4pPr algn="ctr" rtl="0" eaLnBrk="1" fontAlgn="base" hangingPunct="1">
        <a:spcBef>
          <a:spcPct val="0"/>
        </a:spcBef>
        <a:spcAft>
          <a:spcPct val="0"/>
        </a:spcAft>
        <a:defRPr kumimoji="1" sz="3200">
          <a:solidFill>
            <a:srgbClr val="0087DC"/>
          </a:solidFill>
          <a:latin typeface="Arial" panose="020B0604020202020204" pitchFamily="34" charset="0"/>
          <a:ea typeface="微軟正黑體" panose="020B0604030504040204" pitchFamily="34" charset="-120"/>
          <a:cs typeface="Arial" panose="020B0604020202020204" pitchFamily="34" charset="0"/>
        </a:defRPr>
      </a:lvl4pPr>
      <a:lvl5pPr algn="ctr" rtl="0" eaLnBrk="1" fontAlgn="base" hangingPunct="1">
        <a:spcBef>
          <a:spcPct val="0"/>
        </a:spcBef>
        <a:spcAft>
          <a:spcPct val="0"/>
        </a:spcAft>
        <a:defRPr kumimoji="1" sz="3200">
          <a:solidFill>
            <a:srgbClr val="0087DC"/>
          </a:solidFill>
          <a:latin typeface="Arial" panose="020B0604020202020204" pitchFamily="34" charset="0"/>
          <a:ea typeface="微軟正黑體" panose="020B0604030504040204" pitchFamily="34" charset="-120"/>
          <a:cs typeface="Arial" panose="020B0604020202020204" pitchFamily="34" charset="0"/>
        </a:defRPr>
      </a:lvl5pPr>
      <a:lvl6pPr marL="457200" algn="ctr" rtl="0" eaLnBrk="1" fontAlgn="base" hangingPunct="1">
        <a:spcBef>
          <a:spcPct val="0"/>
        </a:spcBef>
        <a:spcAft>
          <a:spcPct val="0"/>
        </a:spcAft>
        <a:defRPr kumimoji="1" sz="3200">
          <a:solidFill>
            <a:srgbClr val="0087DC"/>
          </a:solidFill>
          <a:latin typeface="Arial" panose="020B0604020202020204" pitchFamily="34" charset="0"/>
          <a:ea typeface="微軟正黑體" panose="020B0604030504040204" pitchFamily="34" charset="-120"/>
          <a:cs typeface="Arial" panose="020B0604020202020204" pitchFamily="34" charset="0"/>
        </a:defRPr>
      </a:lvl6pPr>
      <a:lvl7pPr marL="914400" algn="ctr" rtl="0" eaLnBrk="1" fontAlgn="base" hangingPunct="1">
        <a:spcBef>
          <a:spcPct val="0"/>
        </a:spcBef>
        <a:spcAft>
          <a:spcPct val="0"/>
        </a:spcAft>
        <a:defRPr kumimoji="1" sz="3200">
          <a:solidFill>
            <a:srgbClr val="0087DC"/>
          </a:solidFill>
          <a:latin typeface="Arial" panose="020B0604020202020204" pitchFamily="34" charset="0"/>
          <a:ea typeface="微軟正黑體" panose="020B0604030504040204" pitchFamily="34" charset="-120"/>
          <a:cs typeface="Arial" panose="020B0604020202020204" pitchFamily="34" charset="0"/>
        </a:defRPr>
      </a:lvl7pPr>
      <a:lvl8pPr marL="1371600" algn="ctr" rtl="0" eaLnBrk="1" fontAlgn="base" hangingPunct="1">
        <a:spcBef>
          <a:spcPct val="0"/>
        </a:spcBef>
        <a:spcAft>
          <a:spcPct val="0"/>
        </a:spcAft>
        <a:defRPr kumimoji="1" sz="3200">
          <a:solidFill>
            <a:srgbClr val="0087DC"/>
          </a:solidFill>
          <a:latin typeface="Arial" panose="020B0604020202020204" pitchFamily="34" charset="0"/>
          <a:ea typeface="微軟正黑體" panose="020B0604030504040204" pitchFamily="34" charset="-120"/>
          <a:cs typeface="Arial" panose="020B0604020202020204" pitchFamily="34" charset="0"/>
        </a:defRPr>
      </a:lvl8pPr>
      <a:lvl9pPr marL="1828800" algn="ctr" rtl="0" eaLnBrk="1" fontAlgn="base" hangingPunct="1">
        <a:spcBef>
          <a:spcPct val="0"/>
        </a:spcBef>
        <a:spcAft>
          <a:spcPct val="0"/>
        </a:spcAft>
        <a:defRPr kumimoji="1" sz="3200">
          <a:solidFill>
            <a:srgbClr val="0087DC"/>
          </a:solidFill>
          <a:latin typeface="Arial" panose="020B0604020202020204" pitchFamily="34" charset="0"/>
          <a:ea typeface="微軟正黑體" panose="020B0604030504040204" pitchFamily="34" charset="-120"/>
          <a:cs typeface="Arial" panose="020B0604020202020204" pitchFamily="34" charset="0"/>
        </a:defRPr>
      </a:lvl9pPr>
    </p:titleStyle>
    <p:bodyStyle>
      <a:lvl1pPr marL="342900" indent="-342900" algn="l" rtl="0" eaLnBrk="1" fontAlgn="base" hangingPunct="1">
        <a:spcBef>
          <a:spcPct val="20000"/>
        </a:spcBef>
        <a:spcAft>
          <a:spcPct val="0"/>
        </a:spcAft>
        <a:buFont typeface="Arial" panose="020B0604020202020204" pitchFamily="34" charset="0"/>
        <a:defRPr kumimoji="1" sz="28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kumimoji="1" sz="2800" kern="1200">
          <a:solidFill>
            <a:schemeClr val="tx1"/>
          </a:solidFill>
          <a:latin typeface="+mn-lt"/>
          <a:ea typeface="新細明體" pitchFamily="18" charset="-120"/>
          <a:cs typeface="+mn-cs"/>
        </a:defRPr>
      </a:lvl2pPr>
      <a:lvl3pPr marL="1143000" indent="-228600" algn="l" rtl="0" eaLnBrk="1" fontAlgn="base" hangingPunct="1">
        <a:spcBef>
          <a:spcPct val="20000"/>
        </a:spcBef>
        <a:spcAft>
          <a:spcPct val="0"/>
        </a:spcAft>
        <a:buFont typeface="Arial" panose="020B0604020202020204" pitchFamily="34" charset="0"/>
        <a:buChar char="•"/>
        <a:defRPr kumimoji="1" sz="2400" kern="1200">
          <a:solidFill>
            <a:schemeClr val="tx1"/>
          </a:solidFill>
          <a:latin typeface="+mn-lt"/>
          <a:ea typeface="新細明體" pitchFamily="18" charset="-120"/>
          <a:cs typeface="+mn-cs"/>
        </a:defRPr>
      </a:lvl3pPr>
      <a:lvl4pPr marL="1600200" indent="-228600" algn="l" rtl="0" eaLnBrk="1" fontAlgn="base" hangingPunct="1">
        <a:spcBef>
          <a:spcPct val="20000"/>
        </a:spcBef>
        <a:spcAft>
          <a:spcPct val="0"/>
        </a:spcAft>
        <a:buFont typeface="Arial" panose="020B0604020202020204" pitchFamily="34" charset="0"/>
        <a:buChar char="–"/>
        <a:defRPr kumimoji="1" sz="2000" kern="1200">
          <a:solidFill>
            <a:schemeClr val="tx1"/>
          </a:solidFill>
          <a:latin typeface="+mn-lt"/>
          <a:ea typeface="新細明體" pitchFamily="18" charset="-120"/>
          <a:cs typeface="+mn-cs"/>
        </a:defRPr>
      </a:lvl4pPr>
      <a:lvl5pPr marL="2057400" indent="-228600" algn="l" rtl="0" eaLnBrk="1" fontAlgn="base" hangingPunct="1">
        <a:spcBef>
          <a:spcPct val="20000"/>
        </a:spcBef>
        <a:spcAft>
          <a:spcPct val="0"/>
        </a:spcAft>
        <a:buFont typeface="Arial" panose="020B0604020202020204" pitchFamily="34" charset="0"/>
        <a:buChar char="»"/>
        <a:defRPr kumimoji="1" sz="2000" kern="1200">
          <a:solidFill>
            <a:schemeClr val="tx1"/>
          </a:solidFill>
          <a:latin typeface="+mn-lt"/>
          <a:ea typeface="新細明體" pitchFamily="18"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8" descr="back_4 3_han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321706" y="-7938"/>
            <a:ext cx="5883973" cy="6873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標題版面配置區 1"/>
          <p:cNvSpPr>
            <a:spLocks noGrp="1"/>
          </p:cNvSpPr>
          <p:nvPr>
            <p:ph type="title"/>
          </p:nvPr>
        </p:nvSpPr>
        <p:spPr bwMode="auto">
          <a:xfrm>
            <a:off x="711314" y="549276"/>
            <a:ext cx="6991982" cy="331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按一下以編輯母片標題樣式</a:t>
            </a:r>
          </a:p>
        </p:txBody>
      </p:sp>
      <p:sp>
        <p:nvSpPr>
          <p:cNvPr id="3076" name="Rectangle 5"/>
          <p:cNvSpPr>
            <a:spLocks noGrp="1" noChangeArrowheads="1"/>
          </p:cNvSpPr>
          <p:nvPr>
            <p:ph type="body" idx="1"/>
          </p:nvPr>
        </p:nvSpPr>
        <p:spPr bwMode="auto">
          <a:xfrm>
            <a:off x="689819" y="5805489"/>
            <a:ext cx="5141392"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smtClean="0"/>
              <a:t>To learn more about Delta, </a:t>
            </a:r>
          </a:p>
          <a:p>
            <a:pPr lvl="0"/>
            <a:r>
              <a:rPr lang="en-US" altLang="zh-TW" smtClean="0"/>
              <a:t>please visit www.deltaww.com</a:t>
            </a:r>
          </a:p>
        </p:txBody>
      </p:sp>
    </p:spTree>
    <p:extLst>
      <p:ext uri="{BB962C8B-B14F-4D97-AF65-F5344CB8AC3E}">
        <p14:creationId xmlns:p14="http://schemas.microsoft.com/office/powerpoint/2010/main" val="2362316453"/>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ransition spd="med">
    <p:fade/>
  </p:transition>
  <p:timing>
    <p:tnLst>
      <p:par>
        <p:cTn id="1" dur="indefinite" restart="never" nodeType="tmRoot"/>
      </p:par>
    </p:tnLst>
  </p:timing>
  <p:txStyles>
    <p:titleStyle>
      <a:lvl1pPr algn="ctr" rtl="0" eaLnBrk="1" fontAlgn="base" hangingPunct="1">
        <a:spcBef>
          <a:spcPct val="0"/>
        </a:spcBef>
        <a:spcAft>
          <a:spcPct val="0"/>
        </a:spcAft>
        <a:defRPr sz="3600" kern="1200">
          <a:solidFill>
            <a:srgbClr val="0087DC"/>
          </a:solidFill>
          <a:latin typeface="+mj-lt"/>
          <a:ea typeface="+mj-ea"/>
          <a:cs typeface="+mj-cs"/>
        </a:defRPr>
      </a:lvl1pPr>
      <a:lvl2pPr algn="ctr" rtl="0" eaLnBrk="1" fontAlgn="base" hangingPunct="1">
        <a:spcBef>
          <a:spcPct val="0"/>
        </a:spcBef>
        <a:spcAft>
          <a:spcPct val="0"/>
        </a:spcAft>
        <a:defRPr sz="3600">
          <a:solidFill>
            <a:srgbClr val="0087DC"/>
          </a:solidFill>
          <a:latin typeface="Arial" panose="020B0604020202020204" pitchFamily="34" charset="0"/>
          <a:ea typeface="微軟正黑體" panose="020B0604030504040204" pitchFamily="34" charset="-120"/>
        </a:defRPr>
      </a:lvl2pPr>
      <a:lvl3pPr algn="ctr" rtl="0" eaLnBrk="1" fontAlgn="base" hangingPunct="1">
        <a:spcBef>
          <a:spcPct val="0"/>
        </a:spcBef>
        <a:spcAft>
          <a:spcPct val="0"/>
        </a:spcAft>
        <a:defRPr sz="3600">
          <a:solidFill>
            <a:srgbClr val="0087DC"/>
          </a:solidFill>
          <a:latin typeface="Arial" panose="020B0604020202020204" pitchFamily="34" charset="0"/>
          <a:ea typeface="微軟正黑體" panose="020B0604030504040204" pitchFamily="34" charset="-120"/>
        </a:defRPr>
      </a:lvl3pPr>
      <a:lvl4pPr algn="ctr" rtl="0" eaLnBrk="1" fontAlgn="base" hangingPunct="1">
        <a:spcBef>
          <a:spcPct val="0"/>
        </a:spcBef>
        <a:spcAft>
          <a:spcPct val="0"/>
        </a:spcAft>
        <a:defRPr sz="3600">
          <a:solidFill>
            <a:srgbClr val="0087DC"/>
          </a:solidFill>
          <a:latin typeface="Arial" panose="020B0604020202020204" pitchFamily="34" charset="0"/>
          <a:ea typeface="微軟正黑體" panose="020B0604030504040204" pitchFamily="34" charset="-120"/>
        </a:defRPr>
      </a:lvl4pPr>
      <a:lvl5pPr algn="ctr" rtl="0" eaLnBrk="1" fontAlgn="base" hangingPunct="1">
        <a:spcBef>
          <a:spcPct val="0"/>
        </a:spcBef>
        <a:spcAft>
          <a:spcPct val="0"/>
        </a:spcAft>
        <a:defRPr sz="3600">
          <a:solidFill>
            <a:srgbClr val="0087DC"/>
          </a:solidFill>
          <a:latin typeface="Arial" panose="020B0604020202020204" pitchFamily="34" charset="0"/>
          <a:ea typeface="微軟正黑體" panose="020B0604030504040204" pitchFamily="34" charset="-120"/>
        </a:defRPr>
      </a:lvl5pPr>
      <a:lvl6pPr marL="457200" algn="ctr" rtl="0" eaLnBrk="1" fontAlgn="base" hangingPunct="1">
        <a:spcBef>
          <a:spcPct val="0"/>
        </a:spcBef>
        <a:spcAft>
          <a:spcPct val="0"/>
        </a:spcAft>
        <a:defRPr sz="3600">
          <a:solidFill>
            <a:srgbClr val="0087DC"/>
          </a:solidFill>
          <a:latin typeface="Arial" panose="020B0604020202020204" pitchFamily="34" charset="0"/>
          <a:ea typeface="微軟正黑體" panose="020B0604030504040204" pitchFamily="34" charset="-120"/>
        </a:defRPr>
      </a:lvl6pPr>
      <a:lvl7pPr marL="914400" algn="ctr" rtl="0" eaLnBrk="1" fontAlgn="base" hangingPunct="1">
        <a:spcBef>
          <a:spcPct val="0"/>
        </a:spcBef>
        <a:spcAft>
          <a:spcPct val="0"/>
        </a:spcAft>
        <a:defRPr sz="3600">
          <a:solidFill>
            <a:srgbClr val="0087DC"/>
          </a:solidFill>
          <a:latin typeface="Arial" panose="020B0604020202020204" pitchFamily="34" charset="0"/>
          <a:ea typeface="微軟正黑體" panose="020B0604030504040204" pitchFamily="34" charset="-120"/>
        </a:defRPr>
      </a:lvl7pPr>
      <a:lvl8pPr marL="1371600" algn="ctr" rtl="0" eaLnBrk="1" fontAlgn="base" hangingPunct="1">
        <a:spcBef>
          <a:spcPct val="0"/>
        </a:spcBef>
        <a:spcAft>
          <a:spcPct val="0"/>
        </a:spcAft>
        <a:defRPr sz="3600">
          <a:solidFill>
            <a:srgbClr val="0087DC"/>
          </a:solidFill>
          <a:latin typeface="Arial" panose="020B0604020202020204" pitchFamily="34" charset="0"/>
          <a:ea typeface="微軟正黑體" panose="020B0604030504040204" pitchFamily="34" charset="-120"/>
        </a:defRPr>
      </a:lvl8pPr>
      <a:lvl9pPr marL="1828800" algn="ctr" rtl="0" eaLnBrk="1" fontAlgn="base" hangingPunct="1">
        <a:spcBef>
          <a:spcPct val="0"/>
        </a:spcBef>
        <a:spcAft>
          <a:spcPct val="0"/>
        </a:spcAft>
        <a:defRPr sz="3600">
          <a:solidFill>
            <a:srgbClr val="0087DC"/>
          </a:solidFill>
          <a:latin typeface="Arial" panose="020B0604020202020204" pitchFamily="34" charset="0"/>
          <a:ea typeface="微軟正黑體" panose="020B0604030504040204" pitchFamily="34" charset="-120"/>
        </a:defRPr>
      </a:lvl9pPr>
    </p:titleStyle>
    <p:bodyStyle>
      <a:lvl1pPr marL="342900" indent="-342900" algn="l" rtl="0" eaLnBrk="1" fontAlgn="base" hangingPunct="1">
        <a:spcBef>
          <a:spcPct val="20000"/>
        </a:spcBef>
        <a:spcAft>
          <a:spcPct val="0"/>
        </a:spcAft>
        <a:buFont typeface="Arial" panose="020B0604020202020204" pitchFamily="34" charset="0"/>
        <a:defRPr sz="1400" kern="1200">
          <a:solidFill>
            <a:srgbClr val="0087DC"/>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0146" y="591127"/>
            <a:ext cx="11610109" cy="553998"/>
          </a:xfrm>
          <a:prstGeom prst="rect">
            <a:avLst/>
          </a:prstGeom>
          <a:noFill/>
        </p:spPr>
        <p:txBody>
          <a:bodyPr wrap="square" rtlCol="0">
            <a:spAutoFit/>
          </a:bodyPr>
          <a:lstStyle/>
          <a:p>
            <a:pPr algn="ctr"/>
            <a:r>
              <a:rPr lang="en-GB" sz="3000" b="1" dirty="0" smtClean="0">
                <a:solidFill>
                  <a:srgbClr val="0070C0"/>
                </a:solidFill>
                <a:latin typeface="Times New Roman" panose="02020603050405020304" pitchFamily="18" charset="0"/>
                <a:cs typeface="Times New Roman" panose="02020603050405020304" pitchFamily="18" charset="0"/>
              </a:rPr>
              <a:t>Virtual Body Control Module Using </a:t>
            </a:r>
            <a:r>
              <a:rPr lang="en-GB" sz="3000" b="1" dirty="0" err="1" smtClean="0">
                <a:solidFill>
                  <a:srgbClr val="0070C0"/>
                </a:solidFill>
                <a:latin typeface="Times New Roman" panose="02020603050405020304" pitchFamily="18" charset="0"/>
                <a:cs typeface="Times New Roman" panose="02020603050405020304" pitchFamily="18" charset="0"/>
              </a:rPr>
              <a:t>CANoe</a:t>
            </a:r>
            <a:endParaRPr lang="en-US" sz="3000" b="1" dirty="0">
              <a:solidFill>
                <a:srgbClr val="0070C0"/>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29309" y="2133600"/>
            <a:ext cx="3786909" cy="830997"/>
          </a:xfrm>
          <a:prstGeom prst="rect">
            <a:avLst/>
          </a:prstGeom>
          <a:noFill/>
        </p:spPr>
        <p:txBody>
          <a:bodyPr wrap="square" rtlCol="0">
            <a:spAutoFit/>
          </a:bodyPr>
          <a:lstStyle/>
          <a:p>
            <a:r>
              <a:rPr lang="en-GB" sz="2400" b="1" dirty="0" smtClean="0">
                <a:latin typeface="Times New Roman" panose="02020603050405020304" pitchFamily="18" charset="0"/>
                <a:cs typeface="Times New Roman" panose="02020603050405020304" pitchFamily="18" charset="0"/>
              </a:rPr>
              <a:t>R &amp; D</a:t>
            </a:r>
          </a:p>
          <a:p>
            <a:r>
              <a:rPr lang="en-GB" sz="2400" b="1" dirty="0" smtClean="0">
                <a:latin typeface="Times New Roman" panose="02020603050405020304" pitchFamily="18" charset="0"/>
                <a:cs typeface="Times New Roman" panose="02020603050405020304" pitchFamily="18" charset="0"/>
              </a:rPr>
              <a:t>Date: 30/05/2023</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4138815"/>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31940" t="8440" r="31986" b="12931"/>
          <a:stretch/>
        </p:blipFill>
        <p:spPr>
          <a:xfrm>
            <a:off x="563419" y="1006763"/>
            <a:ext cx="3583709" cy="4747491"/>
          </a:xfrm>
        </p:spPr>
      </p:pic>
      <p:sp>
        <p:nvSpPr>
          <p:cNvPr id="5" name="TextBox 4"/>
          <p:cNvSpPr txBox="1"/>
          <p:nvPr/>
        </p:nvSpPr>
        <p:spPr>
          <a:xfrm>
            <a:off x="4461164" y="1006763"/>
            <a:ext cx="7139710" cy="2246769"/>
          </a:xfrm>
          <a:prstGeom prst="rect">
            <a:avLst/>
          </a:prstGeom>
          <a:noFill/>
        </p:spPr>
        <p:txBody>
          <a:bodyPr wrap="square" rtlCol="0">
            <a:spAutoFit/>
          </a:bodyPr>
          <a:lstStyle/>
          <a:p>
            <a:pPr marL="457200" indent="-457200" algn="just">
              <a:buFont typeface="Wingdings" panose="05000000000000000000" pitchFamily="2" charset="2"/>
              <a:buChar char="§"/>
            </a:pPr>
            <a:r>
              <a:rPr lang="en-GB" sz="2800" dirty="0" smtClean="0">
                <a:latin typeface="Times New Roman" panose="02020603050405020304" pitchFamily="18" charset="0"/>
                <a:cs typeface="Times New Roman" panose="02020603050405020304" pitchFamily="18" charset="0"/>
              </a:rPr>
              <a:t>In that we have to provide namespace and name to the variable.</a:t>
            </a:r>
          </a:p>
          <a:p>
            <a:pPr marL="457200" indent="-457200" algn="just">
              <a:buFont typeface="Wingdings" panose="05000000000000000000" pitchFamily="2" charset="2"/>
              <a:buChar char="§"/>
            </a:pPr>
            <a:r>
              <a:rPr lang="en-GB" sz="2800" dirty="0" smtClean="0">
                <a:latin typeface="Times New Roman" panose="02020603050405020304" pitchFamily="18" charset="0"/>
                <a:cs typeface="Times New Roman" panose="02020603050405020304" pitchFamily="18" charset="0"/>
              </a:rPr>
              <a:t>And also what type of variable that is, initial value for that variable, maximum to minimum value everything we can change.</a:t>
            </a:r>
          </a:p>
        </p:txBody>
      </p:sp>
    </p:spTree>
    <p:extLst>
      <p:ext uri="{BB962C8B-B14F-4D97-AF65-F5344CB8AC3E}">
        <p14:creationId xmlns:p14="http://schemas.microsoft.com/office/powerpoint/2010/main" val="375975764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rgbClr val="0070C0"/>
                </a:solidFill>
                <a:latin typeface="Times New Roman" panose="02020603050405020304" pitchFamily="18" charset="0"/>
                <a:cs typeface="Times New Roman" panose="02020603050405020304" pitchFamily="18" charset="0"/>
              </a:rPr>
              <a:t>Panel Design</a:t>
            </a:r>
            <a:endParaRPr lang="en-US"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24054" y="947594"/>
            <a:ext cx="11431831" cy="5407024"/>
          </a:xfrm>
        </p:spPr>
        <p:txBody>
          <a:bodyPr/>
          <a:lstStyle/>
          <a:p>
            <a:pPr marL="457200" indent="-457200" algn="just">
              <a:buFont typeface="Wingdings" panose="05000000000000000000" pitchFamily="2" charset="2"/>
              <a:buChar char="q"/>
            </a:pPr>
            <a:r>
              <a:rPr lang="en-GB" dirty="0" smtClean="0">
                <a:latin typeface="Times New Roman" panose="02020603050405020304" pitchFamily="18" charset="0"/>
                <a:cs typeface="Times New Roman" panose="02020603050405020304" pitchFamily="18" charset="0"/>
              </a:rPr>
              <a:t>Panel Design used to showing what actually happen as an animation using that we get to know that our product will work file or we need to do some change.</a:t>
            </a:r>
          </a:p>
          <a:p>
            <a:pPr marL="457200" indent="-457200" algn="just">
              <a:buFont typeface="Wingdings" panose="05000000000000000000" pitchFamily="2" charset="2"/>
              <a:buChar char="q"/>
            </a:pPr>
            <a:r>
              <a:rPr lang="en-GB" dirty="0" smtClean="0">
                <a:latin typeface="Times New Roman" panose="02020603050405020304" pitchFamily="18" charset="0"/>
                <a:cs typeface="Times New Roman" panose="02020603050405020304" pitchFamily="18" charset="0"/>
              </a:rPr>
              <a:t>For designing the panel we have some tools. </a:t>
            </a:r>
            <a:endParaRPr lang="en-GB"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q"/>
            </a:pPr>
            <a:r>
              <a:rPr lang="en-GB" dirty="0" smtClean="0">
                <a:latin typeface="Times New Roman" panose="02020603050405020304" pitchFamily="18" charset="0"/>
                <a:cs typeface="Times New Roman" panose="02020603050405020304" pitchFamily="18" charset="0"/>
              </a:rPr>
              <a:t>With that tools we attach system variable which we create.</a:t>
            </a:r>
          </a:p>
          <a:p>
            <a:pPr marL="457200" indent="-457200" algn="just">
              <a:buFont typeface="Wingdings" panose="05000000000000000000" pitchFamily="2" charset="2"/>
              <a:buChar char="q"/>
            </a:pPr>
            <a:r>
              <a:rPr lang="en-GB" dirty="0" smtClean="0">
                <a:latin typeface="Times New Roman" panose="02020603050405020304" pitchFamily="18" charset="0"/>
                <a:cs typeface="Times New Roman" panose="02020603050405020304" pitchFamily="18" charset="0"/>
              </a:rPr>
              <a:t>For creating Panel</a:t>
            </a:r>
          </a:p>
          <a:p>
            <a:pPr marL="0" indent="0" algn="just"/>
            <a:r>
              <a:rPr lang="en-GB" dirty="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Home -&gt; Panel -&gt; New Panel</a:t>
            </a:r>
          </a:p>
          <a:p>
            <a:pPr marL="457200" indent="-457200" algn="just">
              <a:buFont typeface="Wingdings" panose="05000000000000000000" pitchFamily="2" charset="2"/>
              <a:buChar char="q"/>
            </a:pPr>
            <a:r>
              <a:rPr lang="en-GB" dirty="0" smtClean="0">
                <a:latin typeface="Times New Roman" panose="02020603050405020304" pitchFamily="18" charset="0"/>
                <a:cs typeface="Times New Roman" panose="02020603050405020304" pitchFamily="18" charset="0"/>
              </a:rPr>
              <a:t>So that one window will open in that window right side bottom two options are there toolbox and property.</a:t>
            </a:r>
          </a:p>
          <a:p>
            <a:pPr marL="457200" indent="-457200" algn="just">
              <a:buFont typeface="Wingdings" panose="05000000000000000000" pitchFamily="2" charset="2"/>
              <a:buChar char="q"/>
            </a:pPr>
            <a:r>
              <a:rPr lang="en-GB" dirty="0" smtClean="0">
                <a:latin typeface="Times New Roman" panose="02020603050405020304" pitchFamily="18" charset="0"/>
                <a:cs typeface="Times New Roman" panose="02020603050405020304" pitchFamily="18" charset="0"/>
              </a:rPr>
              <a:t>Using toolbox we get tools and in property according to that tool we change shape, colour, etc…</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918760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79126" y="818285"/>
            <a:ext cx="5538213" cy="5471678"/>
          </a:xfrm>
        </p:spPr>
        <p:txBody>
          <a:bodyPr/>
          <a:lstStyle/>
          <a:p>
            <a:pPr marL="457200" indent="-457200" algn="just">
              <a:buFont typeface="Wingdings" panose="05000000000000000000" pitchFamily="2" charset="2"/>
              <a:buChar char="q"/>
            </a:pPr>
            <a:r>
              <a:rPr lang="en-GB" dirty="0" smtClean="0">
                <a:latin typeface="Times New Roman" panose="02020603050405020304" pitchFamily="18" charset="0"/>
                <a:cs typeface="Times New Roman" panose="02020603050405020304" pitchFamily="18" charset="0"/>
              </a:rPr>
              <a:t>For take any tool drag and drop that tool.</a:t>
            </a:r>
          </a:p>
          <a:p>
            <a:pPr marL="457200" indent="-457200" algn="just">
              <a:buFont typeface="Wingdings" panose="05000000000000000000" pitchFamily="2" charset="2"/>
              <a:buChar char="q"/>
            </a:pPr>
            <a:r>
              <a:rPr lang="en-GB" dirty="0" smtClean="0">
                <a:latin typeface="Times New Roman" panose="02020603050405020304" pitchFamily="18" charset="0"/>
                <a:cs typeface="Times New Roman" panose="02020603050405020304" pitchFamily="18" charset="0"/>
              </a:rPr>
              <a:t>And for attach the variable to that tool</a:t>
            </a:r>
          </a:p>
          <a:p>
            <a:pPr marL="0" indent="0" algn="just"/>
            <a:r>
              <a:rPr lang="en-GB" dirty="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Right click -&gt; Attach variable</a:t>
            </a:r>
          </a:p>
          <a:p>
            <a:pPr marL="457200" indent="-457200" algn="just">
              <a:buFont typeface="Wingdings" panose="05000000000000000000" pitchFamily="2" charset="2"/>
              <a:buChar char="q"/>
            </a:pPr>
            <a:r>
              <a:rPr lang="en-GB" dirty="0" smtClean="0">
                <a:latin typeface="Times New Roman" panose="02020603050405020304" pitchFamily="18" charset="0"/>
                <a:cs typeface="Times New Roman" panose="02020603050405020304" pitchFamily="18" charset="0"/>
              </a:rPr>
              <a:t>So one window will open, and in that window all the system variable we create that are shown.</a:t>
            </a:r>
          </a:p>
          <a:p>
            <a:pPr marL="457200" indent="-457200" algn="just">
              <a:buFont typeface="Wingdings" panose="05000000000000000000" pitchFamily="2" charset="2"/>
              <a:buChar char="q"/>
            </a:pPr>
            <a:r>
              <a:rPr lang="en-GB" dirty="0" smtClean="0">
                <a:latin typeface="Times New Roman" panose="02020603050405020304" pitchFamily="18" charset="0"/>
                <a:cs typeface="Times New Roman" panose="02020603050405020304" pitchFamily="18" charset="0"/>
              </a:rPr>
              <a:t>So, select the system variable with which we want to connect tool and okay </a:t>
            </a:r>
          </a:p>
          <a:p>
            <a:pPr marL="457200" indent="-457200" algn="just">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 r="45362" b="19682"/>
          <a:stretch/>
        </p:blipFill>
        <p:spPr>
          <a:xfrm>
            <a:off x="415636" y="923637"/>
            <a:ext cx="5763489" cy="5126181"/>
          </a:xfrm>
          <a:prstGeom prst="rect">
            <a:avLst/>
          </a:prstGeom>
        </p:spPr>
      </p:pic>
    </p:spTree>
    <p:extLst>
      <p:ext uri="{BB962C8B-B14F-4D97-AF65-F5344CB8AC3E}">
        <p14:creationId xmlns:p14="http://schemas.microsoft.com/office/powerpoint/2010/main" val="2507914272"/>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rgbClr val="0070C0"/>
                </a:solidFill>
                <a:latin typeface="Times New Roman" panose="02020603050405020304" pitchFamily="18" charset="0"/>
                <a:cs typeface="Times New Roman" panose="02020603050405020304" pitchFamily="18" charset="0"/>
              </a:rPr>
              <a:t>CAPL Scripting</a:t>
            </a:r>
            <a:endParaRPr lang="en-US"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24054" y="1052512"/>
            <a:ext cx="11431831" cy="5113339"/>
          </a:xfrm>
        </p:spPr>
        <p:txBody>
          <a:bodyPr/>
          <a:lstStyle/>
          <a:p>
            <a:pPr marL="457200" indent="-457200" algn="just">
              <a:buFont typeface="Wingdings" panose="05000000000000000000" pitchFamily="2" charset="2"/>
              <a:buChar char="q"/>
            </a:pPr>
            <a:r>
              <a:rPr lang="en-GB" dirty="0" smtClean="0">
                <a:latin typeface="Times New Roman" panose="02020603050405020304" pitchFamily="18" charset="0"/>
                <a:cs typeface="Times New Roman" panose="02020603050405020304" pitchFamily="18" charset="0"/>
              </a:rPr>
              <a:t>For CAPL scripting click on the pencil symbol of the respected ECU to do scripting/programming of that ECU.</a:t>
            </a:r>
          </a:p>
          <a:p>
            <a:pPr marL="457200" indent="-457200" algn="just">
              <a:buFont typeface="Wingdings" panose="05000000000000000000" pitchFamily="2" charset="2"/>
              <a:buChar char="q"/>
            </a:pPr>
            <a:r>
              <a:rPr lang="en-GB" dirty="0" smtClean="0">
                <a:latin typeface="Times New Roman" panose="02020603050405020304" pitchFamily="18" charset="0"/>
                <a:cs typeface="Times New Roman" panose="02020603050405020304" pitchFamily="18" charset="0"/>
              </a:rPr>
              <a:t>When we click on pencil symbol one window will open that is CAPL browser.</a:t>
            </a:r>
          </a:p>
          <a:p>
            <a:pPr marL="457200" indent="-457200" algn="just">
              <a:buFont typeface="Wingdings" panose="05000000000000000000" pitchFamily="2" charset="2"/>
              <a:buChar char="q"/>
            </a:pPr>
            <a:r>
              <a:rPr lang="en-GB" dirty="0" smtClean="0">
                <a:latin typeface="Times New Roman" panose="02020603050405020304" pitchFamily="18" charset="0"/>
                <a:cs typeface="Times New Roman" panose="02020603050405020304" pitchFamily="18" charset="0"/>
              </a:rPr>
              <a:t>In that CAPL browser we can write programming using some events, like on message, on key, on timer, set timer, on </a:t>
            </a:r>
            <a:r>
              <a:rPr lang="en-GB" dirty="0" err="1" smtClean="0">
                <a:latin typeface="Times New Roman" panose="02020603050405020304" pitchFamily="18" charset="0"/>
                <a:cs typeface="Times New Roman" panose="02020603050405020304" pitchFamily="18" charset="0"/>
              </a:rPr>
              <a:t>sysvar</a:t>
            </a:r>
            <a:r>
              <a:rPr lang="en-GB" dirty="0" smtClean="0">
                <a:latin typeface="Times New Roman" panose="02020603050405020304" pitchFamily="18" charset="0"/>
                <a:cs typeface="Times New Roman" panose="02020603050405020304" pitchFamily="18" charset="0"/>
              </a:rPr>
              <a:t>, etc…</a:t>
            </a:r>
          </a:p>
          <a:p>
            <a:pPr marL="457200" indent="-457200" algn="just">
              <a:buFont typeface="Wingdings" panose="05000000000000000000" pitchFamily="2" charset="2"/>
              <a:buChar char="q"/>
            </a:pPr>
            <a:r>
              <a:rPr lang="en-GB" dirty="0" smtClean="0">
                <a:latin typeface="Times New Roman" panose="02020603050405020304" pitchFamily="18" charset="0"/>
                <a:cs typeface="Times New Roman" panose="02020603050405020304" pitchFamily="18" charset="0"/>
              </a:rPr>
              <a:t>In CAPL if we use any global variable then it will be declare in the variable block and if some header file we need to include then it will be declare in include block.</a:t>
            </a:r>
          </a:p>
        </p:txBody>
      </p:sp>
    </p:spTree>
    <p:extLst>
      <p:ext uri="{BB962C8B-B14F-4D97-AF65-F5344CB8AC3E}">
        <p14:creationId xmlns:p14="http://schemas.microsoft.com/office/powerpoint/2010/main" val="99478533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8007" y="291668"/>
            <a:ext cx="9127878" cy="723900"/>
          </a:xfrm>
        </p:spPr>
        <p:txBody>
          <a:bodyPr/>
          <a:lstStyle/>
          <a:p>
            <a:r>
              <a:rPr lang="en-GB" b="1" dirty="0" smtClean="0">
                <a:solidFill>
                  <a:srgbClr val="0070C0"/>
                </a:solidFill>
                <a:latin typeface="Times New Roman" panose="02020603050405020304" pitchFamily="18" charset="0"/>
                <a:cs typeface="Times New Roman" panose="02020603050405020304" pitchFamily="18" charset="0"/>
              </a:rPr>
              <a:t>Trace</a:t>
            </a:r>
            <a:endParaRPr lang="en-US"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578763" y="1196976"/>
            <a:ext cx="6077527" cy="4968875"/>
          </a:xfrm>
        </p:spPr>
        <p:txBody>
          <a:bodyPr/>
          <a:lstStyle/>
          <a:p>
            <a:pPr marL="457200" indent="-457200" algn="just">
              <a:buFont typeface="Wingdings" panose="05000000000000000000" pitchFamily="2" charset="2"/>
              <a:buChar char="q"/>
            </a:pPr>
            <a:r>
              <a:rPr lang="en-GB" dirty="0" smtClean="0">
                <a:latin typeface="Times New Roman" panose="02020603050405020304" pitchFamily="18" charset="0"/>
                <a:cs typeface="Times New Roman" panose="02020603050405020304" pitchFamily="18" charset="0"/>
              </a:rPr>
              <a:t>The trace window is used for knowing that which frame is transmit and receives.</a:t>
            </a:r>
          </a:p>
          <a:p>
            <a:pPr marL="457200" indent="-457200" algn="just">
              <a:buFont typeface="Wingdings" panose="05000000000000000000" pitchFamily="2" charset="2"/>
              <a:buChar char="q"/>
            </a:pPr>
            <a:r>
              <a:rPr lang="en-GB" dirty="0" smtClean="0">
                <a:latin typeface="Times New Roman" panose="02020603050405020304" pitchFamily="18" charset="0"/>
                <a:cs typeface="Times New Roman" panose="02020603050405020304" pitchFamily="18" charset="0"/>
              </a:rPr>
              <a:t>And in that frame what data, which identifier, how many bytes that are seeing in that trace window.</a:t>
            </a:r>
          </a:p>
          <a:p>
            <a:pPr marL="457200" indent="-457200" algn="just">
              <a:buFont typeface="Wingdings" panose="05000000000000000000" pitchFamily="2" charset="2"/>
              <a:buChar char="q"/>
            </a:pPr>
            <a:r>
              <a:rPr lang="en-GB" dirty="0" smtClean="0">
                <a:latin typeface="Times New Roman" panose="02020603050405020304" pitchFamily="18" charset="0"/>
                <a:cs typeface="Times New Roman" panose="02020603050405020304" pitchFamily="18" charset="0"/>
              </a:rPr>
              <a:t>To get trace window </a:t>
            </a:r>
          </a:p>
          <a:p>
            <a:pPr marL="0" indent="0" algn="just"/>
            <a:r>
              <a:rPr lang="en-GB" dirty="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Analysis -&gt; Trace  </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20365" r="52250" b="29803"/>
          <a:stretch/>
        </p:blipFill>
        <p:spPr>
          <a:xfrm>
            <a:off x="498763" y="1196976"/>
            <a:ext cx="5006110" cy="3173413"/>
          </a:xfrm>
          <a:prstGeom prst="rect">
            <a:avLst/>
          </a:prstGeom>
        </p:spPr>
      </p:pic>
    </p:spTree>
    <p:extLst>
      <p:ext uri="{BB962C8B-B14F-4D97-AF65-F5344CB8AC3E}">
        <p14:creationId xmlns:p14="http://schemas.microsoft.com/office/powerpoint/2010/main" val="3080942644"/>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Smarter. Greener. Together.</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altLang="zh-TW" dirty="0">
                <a:latin typeface="Times New Roman" panose="02020603050405020304" pitchFamily="18" charset="0"/>
                <a:ea typeface="新細明體" pitchFamily="18" charset="-120"/>
                <a:cs typeface="Times New Roman" panose="02020603050405020304" pitchFamily="18" charset="0"/>
              </a:rPr>
              <a:t>To learn more about Delta, please visit </a:t>
            </a:r>
          </a:p>
          <a:p>
            <a:r>
              <a:rPr lang="en-US" altLang="zh-TW" dirty="0">
                <a:latin typeface="Times New Roman" panose="02020603050405020304" pitchFamily="18" charset="0"/>
                <a:ea typeface="新細明體" pitchFamily="18" charset="-120"/>
                <a:cs typeface="Times New Roman" panose="02020603050405020304" pitchFamily="18" charset="0"/>
              </a:rPr>
              <a:t>www.deltaelectronicsindia.com</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4164856"/>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9236" y="328613"/>
            <a:ext cx="9306649" cy="723900"/>
          </a:xfrm>
        </p:spPr>
        <p:txBody>
          <a:bodyPr/>
          <a:lstStyle/>
          <a:p>
            <a:r>
              <a:rPr lang="en-GB" b="1" dirty="0" smtClean="0">
                <a:solidFill>
                  <a:srgbClr val="0070C0"/>
                </a:solidFill>
                <a:latin typeface="Times New Roman" panose="02020603050405020304" pitchFamily="18" charset="0"/>
                <a:cs typeface="Times New Roman" panose="02020603050405020304" pitchFamily="18" charset="0"/>
              </a:rPr>
              <a:t>Index</a:t>
            </a:r>
            <a:endParaRPr lang="en-US"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514350" indent="-514350" algn="just">
              <a:buAutoNum type="arabicPeriod"/>
            </a:pPr>
            <a:r>
              <a:rPr lang="en-GB" dirty="0" smtClean="0">
                <a:latin typeface="Times New Roman" panose="02020603050405020304" pitchFamily="18" charset="0"/>
                <a:cs typeface="Times New Roman" panose="02020603050405020304" pitchFamily="18" charset="0"/>
              </a:rPr>
              <a:t>Introduction</a:t>
            </a:r>
          </a:p>
          <a:p>
            <a:pPr marL="514350" indent="-514350" algn="just">
              <a:buAutoNum type="arabicPeriod"/>
            </a:pPr>
            <a:r>
              <a:rPr lang="en-GB" dirty="0" smtClean="0">
                <a:latin typeface="Times New Roman" panose="02020603050405020304" pitchFamily="18" charset="0"/>
                <a:cs typeface="Times New Roman" panose="02020603050405020304" pitchFamily="18" charset="0"/>
              </a:rPr>
              <a:t>Canoe tool </a:t>
            </a:r>
          </a:p>
          <a:p>
            <a:pPr marL="514350" indent="-514350" algn="just">
              <a:buFont typeface="Arial" panose="020B0604020202020204" pitchFamily="34" charset="0"/>
              <a:buAutoNum type="arabicPeriod"/>
            </a:pPr>
            <a:r>
              <a:rPr lang="en-GB" dirty="0" smtClean="0">
                <a:latin typeface="Times New Roman" panose="02020603050405020304" pitchFamily="18" charset="0"/>
                <a:cs typeface="Times New Roman" panose="02020603050405020304" pitchFamily="18" charset="0"/>
              </a:rPr>
              <a:t>Database Creation </a:t>
            </a:r>
          </a:p>
          <a:p>
            <a:pPr marL="514350" indent="-514350" algn="just">
              <a:buAutoNum type="arabicPeriod"/>
            </a:pPr>
            <a:r>
              <a:rPr lang="en-GB" dirty="0" smtClean="0">
                <a:latin typeface="Times New Roman" panose="02020603050405020304" pitchFamily="18" charset="0"/>
                <a:cs typeface="Times New Roman" panose="02020603050405020304" pitchFamily="18" charset="0"/>
              </a:rPr>
              <a:t>Simulation setup</a:t>
            </a:r>
          </a:p>
          <a:p>
            <a:pPr marL="514350" indent="-514350" algn="just">
              <a:buAutoNum type="arabicPeriod"/>
            </a:pPr>
            <a:r>
              <a:rPr lang="en-GB" dirty="0" smtClean="0">
                <a:latin typeface="Times New Roman" panose="02020603050405020304" pitchFamily="18" charset="0"/>
                <a:cs typeface="Times New Roman" panose="02020603050405020304" pitchFamily="18" charset="0"/>
              </a:rPr>
              <a:t>System variable</a:t>
            </a:r>
          </a:p>
          <a:p>
            <a:pPr marL="514350" indent="-514350" algn="just">
              <a:buAutoNum type="arabicPeriod"/>
            </a:pPr>
            <a:r>
              <a:rPr lang="en-GB" dirty="0" smtClean="0">
                <a:latin typeface="Times New Roman" panose="02020603050405020304" pitchFamily="18" charset="0"/>
                <a:cs typeface="Times New Roman" panose="02020603050405020304" pitchFamily="18" charset="0"/>
              </a:rPr>
              <a:t>Panel Design</a:t>
            </a:r>
          </a:p>
          <a:p>
            <a:pPr marL="514350" indent="-514350" algn="just">
              <a:buAutoNum type="arabicPeriod"/>
            </a:pPr>
            <a:r>
              <a:rPr lang="en-GB" dirty="0" smtClean="0">
                <a:latin typeface="Times New Roman" panose="02020603050405020304" pitchFamily="18" charset="0"/>
                <a:cs typeface="Times New Roman" panose="02020603050405020304" pitchFamily="18" charset="0"/>
              </a:rPr>
              <a:t>CAPL Scripting</a:t>
            </a:r>
          </a:p>
          <a:p>
            <a:pPr marL="514350" indent="-514350" algn="just">
              <a:buAutoNum type="arabicPeriod"/>
            </a:pPr>
            <a:r>
              <a:rPr lang="en-GB" dirty="0" smtClean="0">
                <a:latin typeface="Times New Roman" panose="02020603050405020304" pitchFamily="18" charset="0"/>
                <a:cs typeface="Times New Roman" panose="02020603050405020304" pitchFamily="18" charset="0"/>
              </a:rPr>
              <a:t>Trace </a:t>
            </a:r>
          </a:p>
        </p:txBody>
      </p:sp>
    </p:spTree>
    <p:extLst>
      <p:ext uri="{BB962C8B-B14F-4D97-AF65-F5344CB8AC3E}">
        <p14:creationId xmlns:p14="http://schemas.microsoft.com/office/powerpoint/2010/main" val="224404909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8007" y="319376"/>
            <a:ext cx="9127878" cy="723900"/>
          </a:xfrm>
        </p:spPr>
        <p:txBody>
          <a:bodyPr/>
          <a:lstStyle/>
          <a:p>
            <a:r>
              <a:rPr lang="en-GB" b="1" dirty="0" smtClean="0">
                <a:solidFill>
                  <a:srgbClr val="0070C0"/>
                </a:solidFill>
                <a:latin typeface="Times New Roman" panose="02020603050405020304" pitchFamily="18" charset="0"/>
                <a:cs typeface="Times New Roman" panose="02020603050405020304" pitchFamily="18" charset="0"/>
              </a:rPr>
              <a:t>Introduction</a:t>
            </a:r>
            <a:endParaRPr lang="en-US"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24055" y="1196976"/>
            <a:ext cx="11315364" cy="4968875"/>
          </a:xfrm>
        </p:spPr>
        <p:txBody>
          <a:bodyPr/>
          <a:lstStyle/>
          <a:p>
            <a:pPr algn="ctr"/>
            <a:r>
              <a:rPr lang="en-GB" b="1" dirty="0" smtClean="0">
                <a:latin typeface="Times New Roman" panose="02020603050405020304" pitchFamily="18" charset="0"/>
                <a:cs typeface="Times New Roman" panose="02020603050405020304" pitchFamily="18" charset="0"/>
              </a:rPr>
              <a:t>Introduction of Body </a:t>
            </a:r>
            <a:r>
              <a:rPr lang="en-GB" b="1" dirty="0">
                <a:latin typeface="Times New Roman" panose="02020603050405020304" pitchFamily="18" charset="0"/>
                <a:cs typeface="Times New Roman" panose="02020603050405020304" pitchFamily="18" charset="0"/>
              </a:rPr>
              <a:t>C</a:t>
            </a:r>
            <a:r>
              <a:rPr lang="en-GB" b="1" dirty="0" smtClean="0">
                <a:latin typeface="Times New Roman" panose="02020603050405020304" pitchFamily="18" charset="0"/>
                <a:cs typeface="Times New Roman" panose="02020603050405020304" pitchFamily="18" charset="0"/>
              </a:rPr>
              <a:t>ontrol Module (BCM</a:t>
            </a:r>
            <a:r>
              <a:rPr lang="en-GB" b="1" dirty="0" smtClean="0">
                <a:latin typeface="Times New Roman" panose="02020603050405020304" pitchFamily="18" charset="0"/>
                <a:cs typeface="Times New Roman" panose="02020603050405020304" pitchFamily="18" charset="0"/>
              </a:rPr>
              <a:t>)</a:t>
            </a:r>
            <a:endParaRPr lang="en-GB" b="1" dirty="0" smtClean="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q"/>
            </a:pPr>
            <a:r>
              <a:rPr lang="en-GB" dirty="0" smtClean="0">
                <a:latin typeface="Times New Roman" panose="02020603050405020304" pitchFamily="18" charset="0"/>
                <a:cs typeface="Times New Roman" panose="02020603050405020304" pitchFamily="18" charset="0"/>
              </a:rPr>
              <a:t>In car for controlling front lights, rear lights and indicating fuel capacity, central </a:t>
            </a:r>
            <a:r>
              <a:rPr lang="en-GB" dirty="0" smtClean="0">
                <a:latin typeface="Times New Roman" panose="02020603050405020304" pitchFamily="18" charset="0"/>
                <a:cs typeface="Times New Roman" panose="02020603050405020304" pitchFamily="18" charset="0"/>
              </a:rPr>
              <a:t>lock, </a:t>
            </a:r>
            <a:r>
              <a:rPr lang="en-GB" dirty="0" smtClean="0">
                <a:latin typeface="Times New Roman" panose="02020603050405020304" pitchFamily="18" charset="0"/>
                <a:cs typeface="Times New Roman" panose="02020603050405020304" pitchFamily="18" charset="0"/>
              </a:rPr>
              <a:t>speed etc… are display on instrumental cluster.</a:t>
            </a:r>
          </a:p>
          <a:p>
            <a:pPr marL="457200" indent="-457200" algn="just">
              <a:buFont typeface="Wingdings" panose="05000000000000000000" pitchFamily="2" charset="2"/>
              <a:buChar char="q"/>
            </a:pPr>
            <a:r>
              <a:rPr lang="en-GB" dirty="0" smtClean="0">
                <a:latin typeface="Times New Roman" panose="02020603050405020304" pitchFamily="18" charset="0"/>
                <a:cs typeface="Times New Roman" panose="02020603050405020304" pitchFamily="18" charset="0"/>
              </a:rPr>
              <a:t>Here in this we create that type of virtual display for front and rear lights and central lock.</a:t>
            </a:r>
          </a:p>
          <a:p>
            <a:pPr marL="457200" indent="-457200" algn="just">
              <a:buFont typeface="Wingdings" panose="05000000000000000000" pitchFamily="2" charset="2"/>
              <a:buChar char="q"/>
            </a:pPr>
            <a:r>
              <a:rPr lang="en-GB" dirty="0" smtClean="0">
                <a:latin typeface="Times New Roman" panose="02020603050405020304" pitchFamily="18" charset="0"/>
                <a:cs typeface="Times New Roman" panose="02020603050405020304" pitchFamily="18" charset="0"/>
              </a:rPr>
              <a:t>For sending and receiving data frame different ECU (electronic control unit) are </a:t>
            </a:r>
            <a:r>
              <a:rPr lang="en-GB" dirty="0" smtClean="0">
                <a:latin typeface="Times New Roman" panose="02020603050405020304" pitchFamily="18" charset="0"/>
                <a:cs typeface="Times New Roman" panose="02020603050405020304" pitchFamily="18" charset="0"/>
              </a:rPr>
              <a:t>used</a:t>
            </a:r>
            <a:r>
              <a:rPr lang="en-GB" dirty="0" smtClean="0">
                <a:latin typeface="Times New Roman" panose="02020603050405020304" pitchFamily="18" charset="0"/>
                <a:cs typeface="Times New Roman" panose="02020603050405020304" pitchFamily="18" charset="0"/>
              </a:rPr>
              <a:t>.</a:t>
            </a:r>
            <a:endParaRPr lang="en-GB" dirty="0" smtClean="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q"/>
            </a:pPr>
            <a:r>
              <a:rPr lang="en-GB" dirty="0" smtClean="0">
                <a:latin typeface="Times New Roman" panose="02020603050405020304" pitchFamily="18" charset="0"/>
                <a:cs typeface="Times New Roman" panose="02020603050405020304" pitchFamily="18" charset="0"/>
              </a:rPr>
              <a:t>Upon received </a:t>
            </a:r>
            <a:r>
              <a:rPr lang="en-GB" dirty="0" smtClean="0">
                <a:latin typeface="Times New Roman" panose="02020603050405020304" pitchFamily="18" charset="0"/>
                <a:cs typeface="Times New Roman" panose="02020603050405020304" pitchFamily="18" charset="0"/>
              </a:rPr>
              <a:t>frames</a:t>
            </a:r>
            <a:r>
              <a:rPr lang="en-GB" dirty="0" smtClean="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how to </a:t>
            </a:r>
            <a:r>
              <a:rPr lang="en-GB" dirty="0" smtClean="0">
                <a:latin typeface="Times New Roman" panose="02020603050405020304" pitchFamily="18" charset="0"/>
                <a:cs typeface="Times New Roman" panose="02020603050405020304" pitchFamily="18" charset="0"/>
              </a:rPr>
              <a:t>react </a:t>
            </a:r>
            <a:r>
              <a:rPr lang="en-GB" dirty="0" smtClean="0">
                <a:latin typeface="Times New Roman" panose="02020603050405020304" pitchFamily="18" charset="0"/>
                <a:cs typeface="Times New Roman" panose="02020603050405020304" pitchFamily="18" charset="0"/>
              </a:rPr>
              <a:t>on that </a:t>
            </a:r>
            <a:r>
              <a:rPr lang="en-GB" dirty="0" smtClean="0">
                <a:latin typeface="Times New Roman" panose="02020603050405020304" pitchFamily="18" charset="0"/>
                <a:cs typeface="Times New Roman" panose="02020603050405020304" pitchFamily="18" charset="0"/>
              </a:rPr>
              <a:t>frame</a:t>
            </a:r>
            <a:r>
              <a:rPr lang="en-GB" dirty="0" smtClean="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that we need to </a:t>
            </a:r>
            <a:r>
              <a:rPr lang="en-GB" dirty="0" smtClean="0">
                <a:latin typeface="Times New Roman" panose="02020603050405020304" pitchFamily="18" charset="0"/>
                <a:cs typeface="Times New Roman" panose="02020603050405020304" pitchFamily="18" charset="0"/>
              </a:rPr>
              <a:t>do in ECUs.</a:t>
            </a:r>
            <a:endParaRPr lang="en-GB"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02368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b="1" dirty="0" smtClean="0">
                <a:solidFill>
                  <a:srgbClr val="0070C0"/>
                </a:solidFill>
                <a:latin typeface="Times New Roman" panose="02020603050405020304" pitchFamily="18" charset="0"/>
                <a:cs typeface="Times New Roman" panose="02020603050405020304" pitchFamily="18" charset="0"/>
              </a:rPr>
              <a:t>Introduction to </a:t>
            </a:r>
            <a:r>
              <a:rPr lang="en-GB" b="1" dirty="0" err="1" smtClean="0">
                <a:solidFill>
                  <a:srgbClr val="0070C0"/>
                </a:solidFill>
                <a:latin typeface="Times New Roman" panose="02020603050405020304" pitchFamily="18" charset="0"/>
                <a:cs typeface="Times New Roman" panose="02020603050405020304" pitchFamily="18" charset="0"/>
              </a:rPr>
              <a:t>CANoe</a:t>
            </a:r>
            <a:endParaRPr lang="en-US"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457200" indent="-457200" algn="just">
              <a:buFont typeface="Wingdings" panose="05000000000000000000" pitchFamily="2" charset="2"/>
              <a:buChar char="q"/>
            </a:pPr>
            <a:r>
              <a:rPr lang="en-GB" dirty="0" smtClean="0">
                <a:latin typeface="Times New Roman" panose="02020603050405020304" pitchFamily="18" charset="0"/>
                <a:cs typeface="Times New Roman" panose="02020603050405020304" pitchFamily="18" charset="0"/>
              </a:rPr>
              <a:t>In </a:t>
            </a:r>
            <a:r>
              <a:rPr lang="en-GB" dirty="0" err="1" smtClean="0">
                <a:latin typeface="Times New Roman" panose="02020603050405020304" pitchFamily="18" charset="0"/>
                <a:cs typeface="Times New Roman" panose="02020603050405020304" pitchFamily="18" charset="0"/>
              </a:rPr>
              <a:t>CANoe</a:t>
            </a:r>
            <a:r>
              <a:rPr lang="en-GB" dirty="0" smtClean="0">
                <a:latin typeface="Times New Roman" panose="02020603050405020304" pitchFamily="18" charset="0"/>
                <a:cs typeface="Times New Roman" panose="02020603050405020304" pitchFamily="18" charset="0"/>
              </a:rPr>
              <a:t> we can create virtual platform so that from one ECU to another ECU we can transmit / Receive data frame.</a:t>
            </a:r>
          </a:p>
          <a:p>
            <a:pPr marL="457200" indent="-457200" algn="just">
              <a:buFont typeface="Wingdings" panose="05000000000000000000" pitchFamily="2" charset="2"/>
              <a:buChar char="q"/>
            </a:pPr>
            <a:r>
              <a:rPr lang="en-GB" dirty="0" smtClean="0">
                <a:latin typeface="Times New Roman" panose="02020603050405020304" pitchFamily="18" charset="0"/>
                <a:cs typeface="Times New Roman" panose="02020603050405020304" pitchFamily="18" charset="0"/>
              </a:rPr>
              <a:t>To do virtual thing open </a:t>
            </a:r>
            <a:r>
              <a:rPr lang="en-GB" dirty="0" err="1" smtClean="0">
                <a:latin typeface="Times New Roman" panose="02020603050405020304" pitchFamily="18" charset="0"/>
                <a:cs typeface="Times New Roman" panose="02020603050405020304" pitchFamily="18" charset="0"/>
              </a:rPr>
              <a:t>CANoe</a:t>
            </a:r>
            <a:r>
              <a:rPr lang="en-GB" dirty="0" smtClean="0">
                <a:latin typeface="Times New Roman" panose="02020603050405020304" pitchFamily="18" charset="0"/>
                <a:cs typeface="Times New Roman" panose="02020603050405020304" pitchFamily="18" charset="0"/>
              </a:rPr>
              <a:t> and create file with CAN 500K baud 1ch.</a:t>
            </a:r>
          </a:p>
          <a:p>
            <a:pPr marL="457200" indent="-457200" algn="just">
              <a:buFont typeface="Wingdings" panose="05000000000000000000" pitchFamily="2" charset="2"/>
              <a:buChar char="q"/>
            </a:pPr>
            <a:r>
              <a:rPr lang="en-GB" dirty="0" smtClean="0">
                <a:latin typeface="Times New Roman" panose="02020603050405020304" pitchFamily="18" charset="0"/>
                <a:cs typeface="Times New Roman" panose="02020603050405020304" pitchFamily="18" charset="0"/>
              </a:rPr>
              <a:t>Do </a:t>
            </a:r>
            <a:r>
              <a:rPr lang="en-GB" dirty="0" smtClean="0">
                <a:latin typeface="Times New Roman" panose="02020603050405020304" pitchFamily="18" charset="0"/>
                <a:cs typeface="Times New Roman" panose="02020603050405020304" pitchFamily="18" charset="0"/>
              </a:rPr>
              <a:t>the programming of </a:t>
            </a:r>
            <a:r>
              <a:rPr lang="en-GB" dirty="0" smtClean="0">
                <a:latin typeface="Times New Roman" panose="02020603050405020304" pitchFamily="18" charset="0"/>
                <a:cs typeface="Times New Roman" panose="02020603050405020304" pitchFamily="18" charset="0"/>
              </a:rPr>
              <a:t>ECU, so </a:t>
            </a:r>
            <a:r>
              <a:rPr lang="en-GB" dirty="0" smtClean="0">
                <a:latin typeface="Times New Roman" panose="02020603050405020304" pitchFamily="18" charset="0"/>
                <a:cs typeface="Times New Roman" panose="02020603050405020304" pitchFamily="18" charset="0"/>
              </a:rPr>
              <a:t>that on which data frame it need to react and which data frame it need to ignore.</a:t>
            </a:r>
          </a:p>
          <a:p>
            <a:pPr marL="457200" indent="-457200" algn="just">
              <a:buFont typeface="Wingdings" panose="05000000000000000000" pitchFamily="2" charset="2"/>
              <a:buChar char="q"/>
            </a:pPr>
            <a:r>
              <a:rPr lang="en-GB" dirty="0" smtClean="0">
                <a:latin typeface="Times New Roman" panose="02020603050405020304" pitchFamily="18" charset="0"/>
                <a:cs typeface="Times New Roman" panose="02020603050405020304" pitchFamily="18" charset="0"/>
              </a:rPr>
              <a:t>CAN is message based protocol so, that message acceptance setting is present in the ECU As a programmer we </a:t>
            </a:r>
            <a:r>
              <a:rPr lang="en-GB" dirty="0" smtClean="0">
                <a:latin typeface="Times New Roman" panose="02020603050405020304" pitchFamily="18" charset="0"/>
                <a:cs typeface="Times New Roman" panose="02020603050405020304" pitchFamily="18" charset="0"/>
              </a:rPr>
              <a:t>have to do</a:t>
            </a:r>
            <a:r>
              <a:rPr lang="en-GB" dirty="0" smtClean="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that message acceptance setting.</a:t>
            </a:r>
          </a:p>
          <a:p>
            <a:pPr marL="457200" indent="-457200" algn="just">
              <a:buFont typeface="Wingdings" panose="05000000000000000000" pitchFamily="2" charset="2"/>
              <a:buChar char="q"/>
            </a:pPr>
            <a:r>
              <a:rPr lang="en-GB" dirty="0" smtClean="0">
                <a:latin typeface="Times New Roman" panose="02020603050405020304" pitchFamily="18" charset="0"/>
                <a:cs typeface="Times New Roman" panose="02020603050405020304" pitchFamily="18" charset="0"/>
              </a:rPr>
              <a:t>In panel design we can create such setup that some what we can see what happens in car with such programming. </a:t>
            </a:r>
          </a:p>
          <a:p>
            <a:pPr marL="457200" indent="-457200" algn="just">
              <a:buFont typeface="Wingdings" panose="05000000000000000000" pitchFamily="2" charset="2"/>
              <a:buChar char="q"/>
            </a:pPr>
            <a:endParaRPr lang="en-GB"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330310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rgbClr val="0070C0"/>
                </a:solidFill>
                <a:latin typeface="Times New Roman" panose="02020603050405020304" pitchFamily="18" charset="0"/>
                <a:cs typeface="Times New Roman" panose="02020603050405020304" pitchFamily="18" charset="0"/>
              </a:rPr>
              <a:t>Database Creation</a:t>
            </a:r>
            <a:endParaRPr lang="en-US"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457200" indent="-457200" algn="just">
              <a:buFont typeface="Wingdings" panose="05000000000000000000" pitchFamily="2" charset="2"/>
              <a:buChar char="Ø"/>
            </a:pPr>
            <a:r>
              <a:rPr lang="en-GB" dirty="0" smtClean="0">
                <a:latin typeface="Times New Roman" panose="02020603050405020304" pitchFamily="18" charset="0"/>
                <a:cs typeface="Times New Roman" panose="02020603050405020304" pitchFamily="18" charset="0"/>
              </a:rPr>
              <a:t>To create database in </a:t>
            </a:r>
            <a:r>
              <a:rPr lang="en-GB" dirty="0" err="1" smtClean="0">
                <a:latin typeface="Times New Roman" panose="02020603050405020304" pitchFamily="18" charset="0"/>
                <a:cs typeface="Times New Roman" panose="02020603050405020304" pitchFamily="18" charset="0"/>
              </a:rPr>
              <a:t>CANoe</a:t>
            </a:r>
            <a:endParaRPr lang="en-GB" dirty="0" smtClean="0">
              <a:latin typeface="Times New Roman" panose="02020603050405020304" pitchFamily="18" charset="0"/>
              <a:cs typeface="Times New Roman" panose="02020603050405020304" pitchFamily="18" charset="0"/>
            </a:endParaRPr>
          </a:p>
          <a:p>
            <a:pPr marL="0" indent="0" algn="just"/>
            <a:r>
              <a:rPr lang="en-GB" dirty="0" smtClean="0">
                <a:latin typeface="Times New Roman" panose="02020603050405020304" pitchFamily="18" charset="0"/>
                <a:cs typeface="Times New Roman" panose="02020603050405020304" pitchFamily="18" charset="0"/>
              </a:rPr>
              <a:t>	Tools </a:t>
            </a:r>
            <a:r>
              <a:rPr lang="en-GB"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&gt; </a:t>
            </a:r>
            <a:r>
              <a:rPr lang="en-US" dirty="0" err="1" smtClean="0">
                <a:latin typeface="Times New Roman" panose="02020603050405020304" pitchFamily="18" charset="0"/>
                <a:cs typeface="Times New Roman" panose="02020603050405020304" pitchFamily="18" charset="0"/>
              </a:rPr>
              <a:t>CANdb</a:t>
            </a:r>
            <a:r>
              <a:rPr lang="en-US" dirty="0" smtClean="0">
                <a:latin typeface="Times New Roman" panose="02020603050405020304" pitchFamily="18" charset="0"/>
                <a:cs typeface="Times New Roman" panose="02020603050405020304" pitchFamily="18" charset="0"/>
              </a:rPr>
              <a:t>++ Editor</a:t>
            </a:r>
          </a:p>
          <a:p>
            <a:pPr marL="457200" indent="-457200" algn="just">
              <a:buFont typeface="Wingdings" panose="05000000000000000000" pitchFamily="2" charset="2"/>
              <a:buChar char="Ø"/>
            </a:pPr>
            <a:r>
              <a:rPr lang="en-GB" dirty="0" smtClean="0">
                <a:latin typeface="Times New Roman" panose="02020603050405020304" pitchFamily="18" charset="0"/>
                <a:cs typeface="Times New Roman" panose="02020603050405020304" pitchFamily="18" charset="0"/>
              </a:rPr>
              <a:t>Then how </a:t>
            </a:r>
            <a:r>
              <a:rPr lang="en-GB" dirty="0" smtClean="0">
                <a:latin typeface="Times New Roman" panose="02020603050405020304" pitchFamily="18" charset="0"/>
                <a:cs typeface="Times New Roman" panose="02020603050405020304" pitchFamily="18" charset="0"/>
              </a:rPr>
              <a:t>company/customer </a:t>
            </a:r>
            <a:r>
              <a:rPr lang="en-GB" dirty="0" smtClean="0">
                <a:latin typeface="Times New Roman" panose="02020603050405020304" pitchFamily="18" charset="0"/>
                <a:cs typeface="Times New Roman" panose="02020603050405020304" pitchFamily="18" charset="0"/>
              </a:rPr>
              <a:t>specify according to that identifier we need to create database in </a:t>
            </a:r>
            <a:r>
              <a:rPr lang="en-GB" dirty="0" err="1" smtClean="0">
                <a:latin typeface="Times New Roman" panose="02020603050405020304" pitchFamily="18" charset="0"/>
                <a:cs typeface="Times New Roman" panose="02020603050405020304" pitchFamily="18" charset="0"/>
              </a:rPr>
              <a:t>CANoe</a:t>
            </a:r>
            <a:r>
              <a:rPr lang="en-GB" dirty="0" smtClean="0">
                <a:latin typeface="Times New Roman" panose="02020603050405020304" pitchFamily="18" charset="0"/>
                <a:cs typeface="Times New Roman" panose="02020603050405020304" pitchFamily="18" charset="0"/>
              </a:rPr>
              <a:t>.</a:t>
            </a:r>
          </a:p>
          <a:p>
            <a:pPr marL="457200" indent="-457200" algn="just">
              <a:buFont typeface="Wingdings" panose="05000000000000000000" pitchFamily="2" charset="2"/>
              <a:buChar char="Ø"/>
            </a:pPr>
            <a:r>
              <a:rPr lang="en-GB" dirty="0" smtClean="0">
                <a:latin typeface="Times New Roman" panose="02020603050405020304" pitchFamily="18" charset="0"/>
                <a:cs typeface="Times New Roman" panose="02020603050405020304" pitchFamily="18" charset="0"/>
              </a:rPr>
              <a:t>For that…</a:t>
            </a:r>
            <a:endParaRPr lang="en-GB" dirty="0" smtClean="0">
              <a:latin typeface="Times New Roman" panose="02020603050405020304" pitchFamily="18" charset="0"/>
              <a:cs typeface="Times New Roman" panose="02020603050405020304" pitchFamily="18" charset="0"/>
            </a:endParaRPr>
          </a:p>
          <a:p>
            <a:pPr marL="0" indent="0" algn="just"/>
            <a:r>
              <a:rPr lang="en-GB" dirty="0" smtClean="0">
                <a:latin typeface="Times New Roman" panose="02020603050405020304" pitchFamily="18" charset="0"/>
                <a:cs typeface="Times New Roman" panose="02020603050405020304" pitchFamily="18" charset="0"/>
              </a:rPr>
              <a:t>	In </a:t>
            </a:r>
            <a:r>
              <a:rPr lang="en-GB" dirty="0" err="1" smtClean="0">
                <a:latin typeface="Times New Roman" panose="02020603050405020304" pitchFamily="18" charset="0"/>
                <a:cs typeface="Times New Roman" panose="02020603050405020304" pitchFamily="18" charset="0"/>
              </a:rPr>
              <a:t>CANdb</a:t>
            </a:r>
            <a:r>
              <a:rPr lang="en-GB" dirty="0" smtClean="0">
                <a:latin typeface="Times New Roman" panose="02020603050405020304" pitchFamily="18" charset="0"/>
                <a:cs typeface="Times New Roman" panose="02020603050405020304" pitchFamily="18" charset="0"/>
              </a:rPr>
              <a:t>++ Editor -&gt; message and Right </a:t>
            </a:r>
            <a:r>
              <a:rPr lang="en-GB" dirty="0" smtClean="0">
                <a:latin typeface="Times New Roman" panose="02020603050405020304" pitchFamily="18" charset="0"/>
                <a:cs typeface="Times New Roman" panose="02020603050405020304" pitchFamily="18" charset="0"/>
              </a:rPr>
              <a:t>click</a:t>
            </a:r>
          </a:p>
          <a:p>
            <a:pPr marL="457200" indent="-457200" algn="just">
              <a:buFont typeface="Wingdings" panose="05000000000000000000" pitchFamily="2" charset="2"/>
              <a:buChar char="Ø"/>
            </a:pPr>
            <a:r>
              <a:rPr lang="en-GB" dirty="0" smtClean="0">
                <a:latin typeface="Times New Roman" panose="02020603050405020304" pitchFamily="18" charset="0"/>
                <a:cs typeface="Times New Roman" panose="02020603050405020304" pitchFamily="18" charset="0"/>
              </a:rPr>
              <a:t>Doing that one window will be open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496212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32945" y="799811"/>
            <a:ext cx="5420043" cy="5610225"/>
          </a:xfrm>
        </p:spPr>
      </p:pic>
      <p:sp>
        <p:nvSpPr>
          <p:cNvPr id="6" name="TextBox 5"/>
          <p:cNvSpPr txBox="1"/>
          <p:nvPr/>
        </p:nvSpPr>
        <p:spPr>
          <a:xfrm>
            <a:off x="461818" y="975013"/>
            <a:ext cx="5671127" cy="3539430"/>
          </a:xfrm>
          <a:prstGeom prst="rect">
            <a:avLst/>
          </a:prstGeom>
          <a:noFill/>
        </p:spPr>
        <p:txBody>
          <a:bodyPr wrap="square" rtlCol="0">
            <a:spAutoFit/>
          </a:bodyPr>
          <a:lstStyle/>
          <a:p>
            <a:pPr marL="457200" indent="-457200">
              <a:buFont typeface="Wingdings" panose="05000000000000000000" pitchFamily="2" charset="2"/>
              <a:buChar char="q"/>
            </a:pPr>
            <a:r>
              <a:rPr lang="en-GB" sz="2800" dirty="0" smtClean="0">
                <a:latin typeface="Times New Roman" panose="02020603050405020304" pitchFamily="18" charset="0"/>
                <a:cs typeface="Times New Roman" panose="02020603050405020304" pitchFamily="18" charset="0"/>
              </a:rPr>
              <a:t>In that we need to provide name to that identifier and in ID we need to give identifier number for sending data frame with that identifier.</a:t>
            </a:r>
          </a:p>
          <a:p>
            <a:pPr marL="457200" indent="-457200">
              <a:buFont typeface="Wingdings" panose="05000000000000000000" pitchFamily="2" charset="2"/>
              <a:buChar char="q"/>
            </a:pPr>
            <a:r>
              <a:rPr lang="en-GB" sz="2800" dirty="0" smtClean="0">
                <a:latin typeface="Times New Roman" panose="02020603050405020304" pitchFamily="18" charset="0"/>
                <a:cs typeface="Times New Roman" panose="02020603050405020304" pitchFamily="18" charset="0"/>
              </a:rPr>
              <a:t>In comments for our understanding we can write for which operation we use that identifier.</a:t>
            </a: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768650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rgbClr val="0070C0"/>
                </a:solidFill>
                <a:latin typeface="Times New Roman" panose="02020603050405020304" pitchFamily="18" charset="0"/>
                <a:cs typeface="Times New Roman" panose="02020603050405020304" pitchFamily="18" charset="0"/>
              </a:rPr>
              <a:t>Simulation Setup</a:t>
            </a:r>
            <a:endParaRPr lang="en-US"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457200" indent="-457200" algn="just">
              <a:buFont typeface="Wingdings" panose="05000000000000000000" pitchFamily="2" charset="2"/>
              <a:buChar char="q"/>
            </a:pPr>
            <a:r>
              <a:rPr lang="en-GB" dirty="0" smtClean="0">
                <a:latin typeface="Times New Roman" panose="02020603050405020304" pitchFamily="18" charset="0"/>
                <a:cs typeface="Times New Roman" panose="02020603050405020304" pitchFamily="18" charset="0"/>
              </a:rPr>
              <a:t>In simulation setup we are taking ECU and connect those with the CAN bus.</a:t>
            </a:r>
          </a:p>
          <a:p>
            <a:pPr marL="457200" indent="-457200" algn="just">
              <a:buFont typeface="Wingdings" panose="05000000000000000000" pitchFamily="2" charset="2"/>
              <a:buChar char="q"/>
            </a:pPr>
            <a:r>
              <a:rPr lang="en-GB" dirty="0" smtClean="0">
                <a:latin typeface="Times New Roman" panose="02020603050405020304" pitchFamily="18" charset="0"/>
                <a:cs typeface="Times New Roman" panose="02020603050405020304" pitchFamily="18" charset="0"/>
              </a:rPr>
              <a:t>For simulation setup</a:t>
            </a:r>
          </a:p>
          <a:p>
            <a:pPr marL="0" indent="0" algn="just"/>
            <a:r>
              <a:rPr lang="en-GB" dirty="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Simulation -&gt; Simulation setup</a:t>
            </a:r>
          </a:p>
          <a:p>
            <a:pPr marL="457200" indent="-457200" algn="just">
              <a:buFont typeface="Wingdings" panose="05000000000000000000" pitchFamily="2" charset="2"/>
              <a:buChar char="q"/>
            </a:pPr>
            <a:r>
              <a:rPr lang="en-GB" dirty="0" smtClean="0">
                <a:latin typeface="Times New Roman" panose="02020603050405020304" pitchFamily="18" charset="0"/>
                <a:cs typeface="Times New Roman" panose="02020603050405020304" pitchFamily="18" charset="0"/>
              </a:rPr>
              <a:t>To add ECU (nodes ) go to Network -&gt; CAN network -&gt; CAN -&gt; Nodes -&gt; right click -&gt; insert network node </a:t>
            </a:r>
          </a:p>
          <a:p>
            <a:pPr marL="457200" indent="-457200" algn="just">
              <a:buFont typeface="Wingdings" panose="05000000000000000000" pitchFamily="2" charset="2"/>
              <a:buChar char="q"/>
            </a:pPr>
            <a:r>
              <a:rPr lang="en-GB" dirty="0" smtClean="0">
                <a:latin typeface="Times New Roman" panose="02020603050405020304" pitchFamily="18" charset="0"/>
                <a:cs typeface="Times New Roman" panose="02020603050405020304" pitchFamily="18" charset="0"/>
              </a:rPr>
              <a:t>So, it will add one node in simulation </a:t>
            </a:r>
            <a:r>
              <a:rPr lang="en-GB" dirty="0" smtClean="0">
                <a:latin typeface="Times New Roman" panose="02020603050405020304" pitchFamily="18" charset="0"/>
                <a:cs typeface="Times New Roman" panose="02020603050405020304" pitchFamily="18" charset="0"/>
              </a:rPr>
              <a:t>setup</a:t>
            </a:r>
            <a:endParaRPr lang="en-US"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q"/>
            </a:pPr>
            <a:r>
              <a:rPr lang="en-GB" dirty="0" smtClean="0">
                <a:latin typeface="Times New Roman" panose="02020603050405020304" pitchFamily="18" charset="0"/>
                <a:cs typeface="Times New Roman" panose="02020603050405020304" pitchFamily="18" charset="0"/>
              </a:rPr>
              <a:t>How many nodes we want that many we can add.</a:t>
            </a:r>
            <a:endParaRPr lang="en-GB"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215323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072" y="886691"/>
            <a:ext cx="6308437" cy="5334000"/>
          </a:xfrm>
          <a:prstGeom prst="rect">
            <a:avLst/>
          </a:prstGeom>
        </p:spPr>
      </p:pic>
      <p:sp>
        <p:nvSpPr>
          <p:cNvPr id="5" name="TextBox 4"/>
          <p:cNvSpPr txBox="1"/>
          <p:nvPr/>
        </p:nvSpPr>
        <p:spPr>
          <a:xfrm>
            <a:off x="7462980" y="886691"/>
            <a:ext cx="4202547" cy="954107"/>
          </a:xfrm>
          <a:prstGeom prst="rect">
            <a:avLst/>
          </a:prstGeom>
          <a:noFill/>
        </p:spPr>
        <p:txBody>
          <a:bodyPr wrap="square" rtlCol="0">
            <a:spAutoFit/>
          </a:bodyPr>
          <a:lstStyle/>
          <a:p>
            <a:pPr marL="457200" indent="-457200" algn="just">
              <a:buFont typeface="Wingdings" panose="05000000000000000000" pitchFamily="2" charset="2"/>
              <a:buChar char="§"/>
            </a:pPr>
            <a:r>
              <a:rPr lang="en-GB" sz="2800" dirty="0" smtClean="0">
                <a:latin typeface="Times New Roman" panose="02020603050405020304" pitchFamily="18" charset="0"/>
                <a:cs typeface="Times New Roman" panose="02020603050405020304" pitchFamily="18" charset="0"/>
              </a:rPr>
              <a:t>That simulation setup shows like this.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124428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rgbClr val="0070C0"/>
                </a:solidFill>
                <a:latin typeface="Times New Roman" panose="02020603050405020304" pitchFamily="18" charset="0"/>
                <a:cs typeface="Times New Roman" panose="02020603050405020304" pitchFamily="18" charset="0"/>
              </a:rPr>
              <a:t>System Variable</a:t>
            </a:r>
            <a:endParaRPr lang="en-US"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457200" indent="-457200" algn="just">
              <a:buFont typeface="Wingdings" panose="05000000000000000000" pitchFamily="2" charset="2"/>
              <a:buChar char="q"/>
            </a:pPr>
            <a:r>
              <a:rPr lang="en-GB" dirty="0" smtClean="0">
                <a:latin typeface="Times New Roman" panose="02020603050405020304" pitchFamily="18" charset="0"/>
                <a:cs typeface="Times New Roman" panose="02020603050405020304" pitchFamily="18" charset="0"/>
              </a:rPr>
              <a:t>System Variable are used to Attached with the devices which we are used in panel design </a:t>
            </a:r>
          </a:p>
          <a:p>
            <a:pPr marL="457200" indent="-457200" algn="just">
              <a:buFont typeface="Wingdings" panose="05000000000000000000" pitchFamily="2" charset="2"/>
              <a:buChar char="q"/>
            </a:pPr>
            <a:r>
              <a:rPr lang="en-GB" dirty="0" smtClean="0">
                <a:latin typeface="Times New Roman" panose="02020603050405020304" pitchFamily="18" charset="0"/>
                <a:cs typeface="Times New Roman" panose="02020603050405020304" pitchFamily="18" charset="0"/>
              </a:rPr>
              <a:t>With that we can see the demo (animation) like what is happens </a:t>
            </a:r>
            <a:endParaRPr lang="en-GB"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q"/>
            </a:pPr>
            <a:r>
              <a:rPr lang="en-GB" dirty="0" smtClean="0">
                <a:latin typeface="Times New Roman" panose="02020603050405020304" pitchFamily="18" charset="0"/>
                <a:cs typeface="Times New Roman" panose="02020603050405020304" pitchFamily="18" charset="0"/>
              </a:rPr>
              <a:t>To create system variable</a:t>
            </a:r>
            <a:endParaRPr lang="en-US" dirty="0" smtClean="0">
              <a:latin typeface="Times New Roman" panose="02020603050405020304" pitchFamily="18" charset="0"/>
              <a:cs typeface="Times New Roman" panose="02020603050405020304" pitchFamily="18" charset="0"/>
            </a:endParaRPr>
          </a:p>
          <a:p>
            <a:pPr marL="0" indent="0" algn="just"/>
            <a:r>
              <a:rPr lang="en-GB" dirty="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	Environment -&gt; System </a:t>
            </a:r>
            <a:r>
              <a:rPr lang="en-GB" dirty="0" smtClean="0">
                <a:latin typeface="Times New Roman" panose="02020603050405020304" pitchFamily="18" charset="0"/>
                <a:cs typeface="Times New Roman" panose="02020603050405020304" pitchFamily="18" charset="0"/>
              </a:rPr>
              <a:t>variables</a:t>
            </a:r>
          </a:p>
          <a:p>
            <a:pPr marL="457200" indent="-457200" algn="just">
              <a:buFont typeface="Wingdings" panose="05000000000000000000" pitchFamily="2" charset="2"/>
              <a:buChar char="q"/>
            </a:pPr>
            <a:r>
              <a:rPr lang="en-GB" dirty="0" smtClean="0">
                <a:latin typeface="Times New Roman" panose="02020603050405020304" pitchFamily="18" charset="0"/>
                <a:cs typeface="Times New Roman" panose="02020603050405020304" pitchFamily="18" charset="0"/>
              </a:rPr>
              <a:t>Doing that one window will open and for creating system variable </a:t>
            </a:r>
          </a:p>
          <a:p>
            <a:pPr marL="0" indent="0" algn="just"/>
            <a:r>
              <a:rPr lang="en-GB" dirty="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	Right click -&gt; New</a:t>
            </a:r>
          </a:p>
          <a:p>
            <a:pPr marL="457200" indent="-457200" algn="just">
              <a:buFont typeface="Wingdings" panose="05000000000000000000" pitchFamily="2" charset="2"/>
              <a:buChar char="q"/>
            </a:pPr>
            <a:r>
              <a:rPr lang="en-GB" dirty="0" smtClean="0">
                <a:latin typeface="Times New Roman" panose="02020603050405020304" pitchFamily="18" charset="0"/>
                <a:cs typeface="Times New Roman" panose="02020603050405020304" pitchFamily="18" charset="0"/>
              </a:rPr>
              <a:t>So that one another window will open, like shown below</a:t>
            </a:r>
            <a:endParaRPr lang="en-GB"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2093664"/>
      </p:ext>
    </p:extLst>
  </p:cSld>
  <p:clrMapOvr>
    <a:masterClrMapping/>
  </p:clrMapOvr>
  <p:transition spd="med"/>
</p:sld>
</file>

<file path=ppt/theme/theme1.xml><?xml version="1.0" encoding="utf-8"?>
<a:theme xmlns:a="http://schemas.openxmlformats.org/drawingml/2006/main" name="5_Office 佈景主題">
  <a:themeElements>
    <a:clrScheme name="5_Office 佈景主題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_Office 佈景主題">
      <a:majorFont>
        <a:latin typeface="Arial"/>
        <a:ea typeface="微軟正黑體"/>
        <a:cs typeface="Arial"/>
      </a:majorFont>
      <a:minorFont>
        <a:latin typeface="Arial"/>
        <a:ea typeface="微軟正黑體"/>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panose="020B0604020202020204" pitchFamily="34"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panose="020B0604020202020204" pitchFamily="34" charset="0"/>
            <a:ea typeface="新細明體" pitchFamily="18" charset="-120"/>
          </a:defRPr>
        </a:defPPr>
      </a:lstStyle>
    </a:lnDef>
  </a:objectDefaults>
  <a:extraClrSchemeLst>
    <a:extraClrScheme>
      <a:clrScheme name="5_Office 佈景主題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7_Office 佈景主題">
  <a:themeElements>
    <a:clrScheme name="7_Office 佈景主題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7_Office 佈景主題">
      <a:majorFont>
        <a:latin typeface="Arial"/>
        <a:ea typeface="微軟正黑體"/>
        <a:cs typeface="Arial"/>
      </a:majorFont>
      <a:minorFont>
        <a:latin typeface="Arial"/>
        <a:ea typeface="微軟正黑體"/>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panose="020B0604020202020204" pitchFamily="34"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panose="020B0604020202020204" pitchFamily="34" charset="0"/>
            <a:ea typeface="新細明體" pitchFamily="18" charset="-120"/>
          </a:defRPr>
        </a:defPPr>
      </a:lstStyle>
    </a:lnDef>
  </a:objectDefaults>
  <a:extraClrSchemeLst>
    <a:extraClrScheme>
      <a:clrScheme name="7_Office 佈景主題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0_Office 佈景主題">
  <a:themeElements>
    <a:clrScheme name="10_Office 佈景主題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0_Office 佈景主題">
      <a:majorFont>
        <a:latin typeface="Arial"/>
        <a:ea typeface="微軟正黑體"/>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panose="020B0604020202020204" pitchFamily="34"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panose="020B0604020202020204" pitchFamily="34" charset="0"/>
            <a:ea typeface="新細明體" pitchFamily="18" charset="-120"/>
          </a:defRPr>
        </a:defPPr>
      </a:lstStyle>
    </a:lnDef>
  </a:objectDefaults>
  <a:extraClrSchemeLst>
    <a:extraClrScheme>
      <a:clrScheme name="10_Office 佈景主題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Autosar</Template>
  <TotalTime>311</TotalTime>
  <Words>611</Words>
  <Application>Microsoft Office PowerPoint</Application>
  <PresentationFormat>Widescreen</PresentationFormat>
  <Paragraphs>77</Paragraphs>
  <Slides>15</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15</vt:i4>
      </vt:variant>
    </vt:vector>
  </HeadingPairs>
  <TitlesOfParts>
    <vt:vector size="23" baseType="lpstr">
      <vt:lpstr>微軟正黑體</vt:lpstr>
      <vt:lpstr>新細明體</vt:lpstr>
      <vt:lpstr>Arial</vt:lpstr>
      <vt:lpstr>Times New Roman</vt:lpstr>
      <vt:lpstr>Wingdings</vt:lpstr>
      <vt:lpstr>5_Office 佈景主題</vt:lpstr>
      <vt:lpstr>7_Office 佈景主題</vt:lpstr>
      <vt:lpstr>10_Office 佈景主題</vt:lpstr>
      <vt:lpstr>PowerPoint Presentation</vt:lpstr>
      <vt:lpstr>Index</vt:lpstr>
      <vt:lpstr>Introduction</vt:lpstr>
      <vt:lpstr>Introduction to CANoe</vt:lpstr>
      <vt:lpstr>Database Creation</vt:lpstr>
      <vt:lpstr>PowerPoint Presentation</vt:lpstr>
      <vt:lpstr>Simulation Setup</vt:lpstr>
      <vt:lpstr>PowerPoint Presentation</vt:lpstr>
      <vt:lpstr>System Variable</vt:lpstr>
      <vt:lpstr>PowerPoint Presentation</vt:lpstr>
      <vt:lpstr>Panel Design</vt:lpstr>
      <vt:lpstr>PowerPoint Presentation</vt:lpstr>
      <vt:lpstr>CAPL Scripting</vt:lpstr>
      <vt:lpstr>Trace</vt:lpstr>
      <vt:lpstr>Smarter. Greener. Together.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Hardika.Patel</dc:creator>
  <cp:lastModifiedBy>Hardika.Patel</cp:lastModifiedBy>
  <cp:revision>29</cp:revision>
  <dcterms:created xsi:type="dcterms:W3CDTF">2023-05-30T09:42:44Z</dcterms:created>
  <dcterms:modified xsi:type="dcterms:W3CDTF">2023-06-05T06:55:09Z</dcterms:modified>
</cp:coreProperties>
</file>