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59" r:id="rId5"/>
    <p:sldId id="261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8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8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BF34-3725-432E-AF48-FF37471B76F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9652-9950-4ADF-93AA-ED23CADF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1428" y="664466"/>
            <a:ext cx="1746991" cy="3176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616845" y="259636"/>
            <a:ext cx="1937336" cy="92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Intcanhdl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010645" y="4423591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</a:t>
            </a:r>
            <a:r>
              <a:rPr lang="en-IN" dirty="0" smtClean="0"/>
              <a:t>Controller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32278" y="384264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comp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697162" y="2230718"/>
            <a:ext cx="4250292" cy="339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719551" y="4405335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</a:t>
            </a:r>
            <a:r>
              <a:rPr lang="en-IN" dirty="0" smtClean="0"/>
              <a:t>Controller </a:t>
            </a:r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713776" y="1441784"/>
            <a:ext cx="4250292" cy="41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719551" y="5505446"/>
            <a:ext cx="1676998" cy="425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can bus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88588" y="3019876"/>
            <a:ext cx="6153" cy="71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38116" y="3053636"/>
            <a:ext cx="4680" cy="65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013719" y="2570732"/>
            <a:ext cx="379" cy="29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546598" y="2446148"/>
            <a:ext cx="4515" cy="38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96874" y="5118682"/>
            <a:ext cx="0" cy="3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07687" y="5179520"/>
            <a:ext cx="3654" cy="33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022629" y="1160641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48087" y="1539013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901787" y="1548005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395130" y="1149871"/>
            <a:ext cx="12653" cy="2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079857" y="1881190"/>
            <a:ext cx="2152" cy="3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53670" y="1744345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582577" y="625993"/>
            <a:ext cx="849701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582577" y="910665"/>
            <a:ext cx="849701" cy="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952735" y="5201354"/>
            <a:ext cx="8695" cy="3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8759533" y="5178371"/>
            <a:ext cx="4858" cy="38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756477" y="0"/>
            <a:ext cx="1756170" cy="98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ApplDiag</a:t>
            </a:r>
            <a:r>
              <a:rPr lang="en-US" dirty="0" smtClean="0"/>
              <a:t> SWC</a:t>
            </a:r>
            <a:endParaRPr lang="en-IN" dirty="0" smtClean="0"/>
          </a:p>
          <a:p>
            <a:pPr algn="ctr"/>
            <a:r>
              <a:rPr lang="en-IN" dirty="0" smtClean="0"/>
              <a:t>Tester switch</a:t>
            </a:r>
          </a:p>
          <a:p>
            <a:pPr algn="ctr"/>
            <a:r>
              <a:rPr lang="en-IN" dirty="0" smtClean="0"/>
              <a:t>( 1=debug pass     0=debug block)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7827563" y="6310683"/>
            <a:ext cx="1315347" cy="53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Debug</a:t>
            </a:r>
          </a:p>
          <a:p>
            <a:pPr algn="ctr"/>
            <a:r>
              <a:rPr lang="en-IN" sz="1400" dirty="0" smtClean="0"/>
              <a:t>Can</a:t>
            </a:r>
          </a:p>
          <a:p>
            <a:pPr algn="ctr"/>
            <a:r>
              <a:rPr lang="en-IN" sz="1400" dirty="0" smtClean="0"/>
              <a:t>IG block</a:t>
            </a:r>
            <a:endParaRPr lang="en-IN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05450" y="140553"/>
            <a:ext cx="27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Debug CAN architecture: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001978" y="2517434"/>
            <a:ext cx="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6075425" y="2500005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1507984" y="1874462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lvc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1507983" y="2883355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hvc</a:t>
            </a: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1507983" y="897383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 rot="3483487">
            <a:off x="3587170" y="24311"/>
            <a:ext cx="346438" cy="19954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734722" y="432259"/>
            <a:ext cx="243129" cy="6158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6170567" y="417981"/>
            <a:ext cx="243129" cy="6158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>
            <a:endCxn id="21" idx="0"/>
          </p:cNvCxnSpPr>
          <p:nvPr/>
        </p:nvCxnSpPr>
        <p:spPr>
          <a:xfrm rot="10800000" flipV="1">
            <a:off x="4856287" y="85531"/>
            <a:ext cx="4900190" cy="346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1" idx="0"/>
          </p:cNvCxnSpPr>
          <p:nvPr/>
        </p:nvCxnSpPr>
        <p:spPr>
          <a:xfrm>
            <a:off x="6292131" y="72720"/>
            <a:ext cx="1" cy="3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0211" y="3860820"/>
            <a:ext cx="15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SWCs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2129239" y="5787436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DCDC/LLC</a:t>
            </a:r>
            <a:endParaRPr lang="en-IN" dirty="0"/>
          </a:p>
        </p:txBody>
      </p:sp>
      <p:sp>
        <p:nvSpPr>
          <p:cNvPr id="52" name="Rounded Rectangle 51"/>
          <p:cNvSpPr/>
          <p:nvPr/>
        </p:nvSpPr>
        <p:spPr>
          <a:xfrm>
            <a:off x="4795279" y="5491959"/>
            <a:ext cx="1905495" cy="377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</a:t>
            </a:r>
            <a:r>
              <a:rPr lang="en-IN" dirty="0" smtClean="0"/>
              <a:t> Can</a:t>
            </a:r>
            <a:r>
              <a:rPr lang="en-IN" dirty="0"/>
              <a:t> </a:t>
            </a:r>
            <a:r>
              <a:rPr lang="en-IN" dirty="0" smtClean="0"/>
              <a:t>bus</a:t>
            </a:r>
          </a:p>
        </p:txBody>
      </p:sp>
      <p:sp>
        <p:nvSpPr>
          <p:cNvPr id="64" name="Up-Down Arrow 63"/>
          <p:cNvSpPr/>
          <p:nvPr/>
        </p:nvSpPr>
        <p:spPr>
          <a:xfrm rot="4621813">
            <a:off x="4003179" y="5307703"/>
            <a:ext cx="346438" cy="12747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Up-Down Arrow 69"/>
          <p:cNvSpPr/>
          <p:nvPr/>
        </p:nvSpPr>
        <p:spPr>
          <a:xfrm>
            <a:off x="8431230" y="5869580"/>
            <a:ext cx="346438" cy="4316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Up-Down Arrow 71"/>
          <p:cNvSpPr/>
          <p:nvPr/>
        </p:nvSpPr>
        <p:spPr>
          <a:xfrm>
            <a:off x="5599430" y="5817503"/>
            <a:ext cx="346438" cy="5518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9858549" y="1548005"/>
            <a:ext cx="1811383" cy="1119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DCM</a:t>
            </a:r>
          </a:p>
          <a:p>
            <a:pPr algn="ctr"/>
            <a:r>
              <a:rPr lang="en-US" dirty="0" smtClean="0"/>
              <a:t>DID EFD1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0439860" y="940526"/>
            <a:ext cx="1717" cy="62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11017362" y="993165"/>
            <a:ext cx="5526" cy="54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804950" y="1715582"/>
            <a:ext cx="1045715" cy="56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955339" y="1989130"/>
            <a:ext cx="886596" cy="50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176255" y="6277216"/>
            <a:ext cx="1060868" cy="60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Intcan</a:t>
            </a:r>
            <a:endParaRPr lang="en-IN" sz="1400" dirty="0" smtClean="0"/>
          </a:p>
          <a:p>
            <a:pPr algn="ctr"/>
            <a:r>
              <a:rPr lang="en-IN" sz="1400" dirty="0" smtClean="0"/>
              <a:t>IG block</a:t>
            </a:r>
            <a:endParaRPr lang="en-IN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4765753" y="2821510"/>
            <a:ext cx="4250292" cy="232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PDU Router</a:t>
            </a:r>
            <a:endParaRPr lang="en-IN" dirty="0"/>
          </a:p>
        </p:txBody>
      </p:sp>
      <p:sp>
        <p:nvSpPr>
          <p:cNvPr id="94" name="Rounded Rectangle 93"/>
          <p:cNvSpPr/>
          <p:nvPr/>
        </p:nvSpPr>
        <p:spPr>
          <a:xfrm>
            <a:off x="4845213" y="3708435"/>
            <a:ext cx="4250292" cy="339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CanIf</a:t>
            </a:r>
            <a:endParaRPr lang="en-IN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5877294" y="4069988"/>
            <a:ext cx="1173" cy="33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764973" y="4060504"/>
            <a:ext cx="1173" cy="33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481831" y="4044526"/>
            <a:ext cx="6153" cy="3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83615" y="4035041"/>
            <a:ext cx="6153" cy="3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8105858" y="3273898"/>
            <a:ext cx="914400" cy="21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  <a:r>
              <a:rPr lang="en-US" dirty="0" err="1"/>
              <a:t>T</a:t>
            </a:r>
            <a:r>
              <a:rPr lang="en-US" dirty="0" err="1" smtClean="0"/>
              <a:t>p</a:t>
            </a:r>
            <a:endParaRPr lang="en-IN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5470695" y="1209235"/>
            <a:ext cx="11028" cy="23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392810" y="3001721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392810" y="3454548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840666" y="1164714"/>
            <a:ext cx="2320" cy="30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804950" y="3467716"/>
            <a:ext cx="2320" cy="30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678115" y="3045395"/>
            <a:ext cx="15848" cy="28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05543" y="2397960"/>
            <a:ext cx="1706669" cy="2356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524846" y="448695"/>
            <a:ext cx="1937336" cy="92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Intcanhdl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740583" y="4337915"/>
            <a:ext cx="1423359" cy="65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CAN</a:t>
            </a:r>
          </a:p>
          <a:p>
            <a:pPr algn="ctr"/>
            <a:r>
              <a:rPr lang="en-US" dirty="0" smtClean="0"/>
              <a:t>Controller 2 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302516" y="520671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comp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582475" y="2508521"/>
            <a:ext cx="4250292" cy="26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528202" y="4423695"/>
            <a:ext cx="1423359" cy="56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Controller 0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567233" y="1685188"/>
            <a:ext cx="4250292" cy="41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186057" y="5284940"/>
            <a:ext cx="2124892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can bus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09211" y="3683310"/>
            <a:ext cx="7046" cy="68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680130" y="3829777"/>
            <a:ext cx="16761" cy="51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9415751" y="3816005"/>
            <a:ext cx="12308" cy="58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06207" y="3694325"/>
            <a:ext cx="1537" cy="70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09211" y="5051889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006311" y="5620312"/>
            <a:ext cx="7884" cy="57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84422" y="1294080"/>
            <a:ext cx="4879" cy="41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82207" y="1374529"/>
            <a:ext cx="0" cy="3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726336" y="1386270"/>
            <a:ext cx="6957" cy="37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271207" y="1278596"/>
            <a:ext cx="4882" cy="42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052987" y="2772927"/>
            <a:ext cx="0" cy="35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593874" y="2135420"/>
            <a:ext cx="7477" cy="35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659256" y="2791079"/>
            <a:ext cx="2662" cy="2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052987" y="2111903"/>
            <a:ext cx="2639" cy="3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452815" y="762400"/>
            <a:ext cx="849701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733293" y="4935522"/>
            <a:ext cx="1456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9522791" y="5620312"/>
            <a:ext cx="12852" cy="60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0003248" y="60939"/>
            <a:ext cx="1756170" cy="8843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Switch=1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814121" y="6222610"/>
            <a:ext cx="1060868" cy="60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Canoe</a:t>
            </a:r>
          </a:p>
          <a:p>
            <a:pPr algn="ctr"/>
            <a:r>
              <a:rPr lang="en-IN" dirty="0" smtClean="0"/>
              <a:t>IG blocks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198697" y="116491"/>
            <a:ext cx="29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Debug CAN architecture: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415751" y="3835840"/>
            <a:ext cx="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6680130" y="3817004"/>
            <a:ext cx="48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5853814" y="377898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8539894" y="3829777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2532444" y="2628496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lvc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2532444" y="3662125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hvc</a:t>
            </a: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3157755" y="571930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 rot="3349752">
            <a:off x="4456382" y="756745"/>
            <a:ext cx="346438" cy="22022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655209" y="1001277"/>
            <a:ext cx="180417" cy="29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7040805" y="554388"/>
            <a:ext cx="243129" cy="61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61" idx="0"/>
          </p:cNvCxnSpPr>
          <p:nvPr/>
        </p:nvCxnSpPr>
        <p:spPr>
          <a:xfrm>
            <a:off x="7148042" y="116491"/>
            <a:ext cx="14328" cy="43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7176" y="4740060"/>
            <a:ext cx="15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SWCs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3055398" y="6079649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DCDC/LLC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478757" y="5433490"/>
            <a:ext cx="1088477" cy="986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-Up Arrow 3"/>
          <p:cNvSpPr/>
          <p:nvPr/>
        </p:nvSpPr>
        <p:spPr>
          <a:xfrm>
            <a:off x="4363236" y="4154907"/>
            <a:ext cx="844313" cy="1090651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urved Down Arrow 5"/>
          <p:cNvSpPr/>
          <p:nvPr/>
        </p:nvSpPr>
        <p:spPr>
          <a:xfrm>
            <a:off x="7462087" y="3990904"/>
            <a:ext cx="791013" cy="70932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54529" y="537153"/>
            <a:ext cx="1328042" cy="779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 Controller</a:t>
            </a:r>
            <a:endParaRPr lang="en-IN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40062" y="744945"/>
            <a:ext cx="1437195" cy="3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4154851" y="974224"/>
            <a:ext cx="1437194" cy="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443533" y="772969"/>
            <a:ext cx="714222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2499860" y="1002442"/>
            <a:ext cx="688547" cy="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736047" y="101211"/>
            <a:ext cx="4285349" cy="1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21" idx="0"/>
          </p:cNvCxnSpPr>
          <p:nvPr/>
        </p:nvCxnSpPr>
        <p:spPr>
          <a:xfrm flipH="1">
            <a:off x="5745418" y="116491"/>
            <a:ext cx="23058" cy="88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567234" y="5304390"/>
            <a:ext cx="1845226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</a:t>
            </a:r>
            <a:r>
              <a:rPr lang="en-IN" dirty="0" smtClean="0"/>
              <a:t> bus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509771" y="1067460"/>
            <a:ext cx="77235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655209" y="3095129"/>
            <a:ext cx="4250292" cy="27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PDUR</a:t>
            </a:r>
            <a:endParaRPr lang="en-IN" dirty="0"/>
          </a:p>
        </p:txBody>
      </p:sp>
      <p:sp>
        <p:nvSpPr>
          <p:cNvPr id="94" name="Rounded Rectangle 93"/>
          <p:cNvSpPr/>
          <p:nvPr/>
        </p:nvSpPr>
        <p:spPr>
          <a:xfrm>
            <a:off x="5678735" y="3615371"/>
            <a:ext cx="4250292" cy="200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CanIf</a:t>
            </a:r>
            <a:endParaRPr lang="en-IN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56594" y="3291829"/>
            <a:ext cx="2662" cy="2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8092175" y="3363286"/>
            <a:ext cx="15299" cy="2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073787" y="6257138"/>
            <a:ext cx="1060868" cy="60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Canoe</a:t>
            </a:r>
          </a:p>
          <a:p>
            <a:pPr algn="ctr"/>
            <a:r>
              <a:rPr lang="en-IN" dirty="0" smtClean="0"/>
              <a:t>IG blocks</a:t>
            </a:r>
            <a:endParaRPr lang="en-IN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6736631" y="5694344"/>
            <a:ext cx="7884" cy="57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6287335" y="5667491"/>
            <a:ext cx="12852" cy="60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1428" y="664466"/>
            <a:ext cx="1746991" cy="3176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649639" y="597921"/>
            <a:ext cx="1937336" cy="92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Intcanhdl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010645" y="4486392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65072" y="722549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comp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35903" y="2569178"/>
            <a:ext cx="433871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Com,PDUR,CanIf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731052" y="4503983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 controller 0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735903" y="1772193"/>
            <a:ext cx="4250292" cy="41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731052" y="5631637"/>
            <a:ext cx="1691622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can bus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87438" y="3325767"/>
            <a:ext cx="28755" cy="11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93508" y="3325767"/>
            <a:ext cx="0" cy="112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617856" y="3341754"/>
            <a:ext cx="57512" cy="116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77388" y="3336782"/>
            <a:ext cx="28755" cy="11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16193" y="5280360"/>
            <a:ext cx="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176751" y="5316929"/>
            <a:ext cx="8626" cy="31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00709" y="1511691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48087" y="1539013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901787" y="1548005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544814" y="1495958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8580403" y="2168047"/>
            <a:ext cx="2153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64639" y="2053517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13646" y="2057261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01787" y="2162955"/>
            <a:ext cx="9596" cy="40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15371" y="964278"/>
            <a:ext cx="849701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615371" y="1248950"/>
            <a:ext cx="849701" cy="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924788" y="5280360"/>
            <a:ext cx="7280" cy="35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8693972" y="5262769"/>
            <a:ext cx="1456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756477" y="97168"/>
            <a:ext cx="1756170" cy="8843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Switch=0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09787" y="6247934"/>
            <a:ext cx="1060868" cy="60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Canoe</a:t>
            </a:r>
          </a:p>
          <a:p>
            <a:pPr algn="ctr"/>
            <a:r>
              <a:rPr lang="en-IN" dirty="0" smtClean="0"/>
              <a:t>IG blocks</a:t>
            </a:r>
            <a:endParaRPr lang="en-IN" dirty="0"/>
          </a:p>
        </p:txBody>
      </p:sp>
      <p:sp>
        <p:nvSpPr>
          <p:cNvPr id="77" name="Left-Right Arrow 76"/>
          <p:cNvSpPr/>
          <p:nvPr/>
        </p:nvSpPr>
        <p:spPr>
          <a:xfrm rot="20037399">
            <a:off x="7504083" y="6147993"/>
            <a:ext cx="1081212" cy="32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266339" y="115360"/>
            <a:ext cx="39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Debug CAN architecture: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729557" y="3808557"/>
            <a:ext cx="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950192" y="3762370"/>
            <a:ext cx="48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5057604" y="378825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7722426" y="381735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1507984" y="1874462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lvc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1507983" y="2883355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hvc</a:t>
            </a: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1507983" y="897383"/>
            <a:ext cx="987725" cy="741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 rot="3483487">
            <a:off x="3579958" y="655306"/>
            <a:ext cx="346438" cy="189684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767516" y="770544"/>
            <a:ext cx="243129" cy="61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6203361" y="756266"/>
            <a:ext cx="243129" cy="615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>
            <a:endCxn id="21" idx="0"/>
          </p:cNvCxnSpPr>
          <p:nvPr/>
        </p:nvCxnSpPr>
        <p:spPr>
          <a:xfrm rot="10800000" flipV="1">
            <a:off x="4889081" y="411006"/>
            <a:ext cx="4867396" cy="359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1" idx="0"/>
          </p:cNvCxnSpPr>
          <p:nvPr/>
        </p:nvCxnSpPr>
        <p:spPr>
          <a:xfrm>
            <a:off x="6324925" y="411005"/>
            <a:ext cx="1" cy="3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0211" y="3860820"/>
            <a:ext cx="15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SWCs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2252570" y="5510399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DCDC/LLC</a:t>
            </a:r>
            <a:endParaRPr lang="en-IN" dirty="0"/>
          </a:p>
        </p:txBody>
      </p:sp>
      <p:cxnSp>
        <p:nvCxnSpPr>
          <p:cNvPr id="45" name="Straight Arrow Connector 44"/>
          <p:cNvCxnSpPr>
            <a:endCxn id="51" idx="1"/>
          </p:cNvCxnSpPr>
          <p:nvPr/>
        </p:nvCxnSpPr>
        <p:spPr>
          <a:xfrm flipV="1">
            <a:off x="3666226" y="5825962"/>
            <a:ext cx="1132377" cy="7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-Up Arrow 3"/>
          <p:cNvSpPr/>
          <p:nvPr/>
        </p:nvSpPr>
        <p:spPr>
          <a:xfrm>
            <a:off x="3767078" y="4230151"/>
            <a:ext cx="844313" cy="1090651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4798603" y="5649480"/>
            <a:ext cx="1483747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</a:t>
            </a:r>
            <a:r>
              <a:rPr lang="en-IN" dirty="0" smtClean="0"/>
              <a:t> bus</a:t>
            </a:r>
            <a:endParaRPr lang="en-IN" dirty="0"/>
          </a:p>
        </p:txBody>
      </p:sp>
      <p:sp>
        <p:nvSpPr>
          <p:cNvPr id="56" name="Left-Right Arrow 55"/>
          <p:cNvSpPr/>
          <p:nvPr/>
        </p:nvSpPr>
        <p:spPr>
          <a:xfrm rot="13564649">
            <a:off x="5758950" y="6180569"/>
            <a:ext cx="866295" cy="34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67198" y="698551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Intcanhdl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353726" y="4045204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540258" y="698550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comp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383656" y="2546230"/>
            <a:ext cx="3677725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Com,PDUR,CanIf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674229" y="4045204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0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383655" y="1748194"/>
            <a:ext cx="3677726" cy="41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690045" y="5086846"/>
            <a:ext cx="1627973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can bus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04319" y="3310564"/>
            <a:ext cx="22158" cy="7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55564" y="3329798"/>
            <a:ext cx="0" cy="112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835658" y="3317756"/>
            <a:ext cx="16667" cy="115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09651" y="3310564"/>
            <a:ext cx="27908" cy="7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34725" y="4834345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28554" y="4858150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75895" y="1487692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35261" y="1487692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19697" y="1474928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620000" y="1471959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655589" y="2144048"/>
            <a:ext cx="2153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5261" y="2029544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88832" y="2033262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80446" y="2160469"/>
            <a:ext cx="21572" cy="43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690557" y="940279"/>
            <a:ext cx="849701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0557" y="1224951"/>
            <a:ext cx="849701" cy="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5297873" y="4797410"/>
            <a:ext cx="1456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732405" y="4806756"/>
            <a:ext cx="1456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07589" y="827586"/>
            <a:ext cx="167485" cy="52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Elbow Connector 73"/>
          <p:cNvCxnSpPr>
            <a:endCxn id="70" idx="0"/>
          </p:cNvCxnSpPr>
          <p:nvPr/>
        </p:nvCxnSpPr>
        <p:spPr>
          <a:xfrm rot="10800000" flipV="1">
            <a:off x="6091333" y="336430"/>
            <a:ext cx="3777287" cy="49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756477" y="97168"/>
            <a:ext cx="1854678" cy="1032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Tester switch</a:t>
            </a:r>
          </a:p>
          <a:p>
            <a:pPr algn="ctr"/>
            <a:r>
              <a:rPr lang="en-IN" dirty="0" smtClean="0"/>
              <a:t>( 1=pass</a:t>
            </a:r>
          </a:p>
          <a:p>
            <a:pPr algn="ctr"/>
            <a:r>
              <a:rPr lang="en-IN" dirty="0" smtClean="0"/>
              <a:t>     0=block)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23749" y="5978218"/>
            <a:ext cx="1656272" cy="86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Canoe</a:t>
            </a:r>
          </a:p>
          <a:p>
            <a:pPr algn="ctr"/>
            <a:r>
              <a:rPr lang="en-IN" dirty="0" smtClean="0"/>
              <a:t>IG blocks</a:t>
            </a:r>
            <a:endParaRPr lang="en-IN" dirty="0"/>
          </a:p>
        </p:txBody>
      </p:sp>
      <p:sp>
        <p:nvSpPr>
          <p:cNvPr id="77" name="Left-Right Arrow 76"/>
          <p:cNvSpPr/>
          <p:nvPr/>
        </p:nvSpPr>
        <p:spPr>
          <a:xfrm rot="19127809">
            <a:off x="6948771" y="5692446"/>
            <a:ext cx="1169607" cy="32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854015" y="189781"/>
            <a:ext cx="39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Rx/</a:t>
            </a:r>
            <a:r>
              <a:rPr lang="en-US" b="1" dirty="0" err="1" smtClean="0"/>
              <a:t>Tx</a:t>
            </a:r>
            <a:r>
              <a:rPr lang="en-US" b="1" dirty="0" smtClean="0"/>
              <a:t> Message from AC controller: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804743" y="3358574"/>
            <a:ext cx="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326649" y="3472083"/>
            <a:ext cx="48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460982" y="3500239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6826367" y="3275712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6904" y="2598003"/>
            <a:ext cx="177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AC controller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Tx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AC_measure_00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Rx: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AC_CMD_00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3478886" y="420381"/>
            <a:ext cx="153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5"/>
              </a:solidFill>
            </a:endParaRP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852325" y="3651375"/>
            <a:ext cx="973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AC_CMD_00</a:t>
            </a:r>
            <a:endParaRPr lang="en-IN" sz="1200" dirty="0">
              <a:solidFill>
                <a:schemeClr val="accent5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7483018" y="5765360"/>
            <a:ext cx="153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AC_CMD_00</a:t>
            </a:r>
            <a:endParaRPr lang="en-IN" dirty="0">
              <a:solidFill>
                <a:schemeClr val="accent5"/>
              </a:solidFill>
            </a:endParaRPr>
          </a:p>
          <a:p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8002296" y="846341"/>
            <a:ext cx="137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AC_CMD_00</a:t>
            </a:r>
            <a:endParaRPr lang="en-IN" sz="1400" dirty="0">
              <a:solidFill>
                <a:schemeClr val="accent5"/>
              </a:solidFill>
            </a:endParaRPr>
          </a:p>
          <a:p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2128058" y="728541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551417" y="940279"/>
            <a:ext cx="715781" cy="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562525" y="1263322"/>
            <a:ext cx="704673" cy="1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92647" y="3572100"/>
            <a:ext cx="1208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AC_measure_00</a:t>
            </a:r>
            <a:endParaRPr lang="en-IN" sz="1200" dirty="0"/>
          </a:p>
        </p:txBody>
      </p:sp>
      <p:sp>
        <p:nvSpPr>
          <p:cNvPr id="33" name="Rectangle 32"/>
          <p:cNvSpPr/>
          <p:nvPr/>
        </p:nvSpPr>
        <p:spPr>
          <a:xfrm>
            <a:off x="3136197" y="1475442"/>
            <a:ext cx="973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AC_CMD_00</a:t>
            </a:r>
            <a:endParaRPr lang="en-IN" sz="1200" dirty="0"/>
          </a:p>
        </p:txBody>
      </p:sp>
      <p:sp>
        <p:nvSpPr>
          <p:cNvPr id="35" name="Rectangle 34"/>
          <p:cNvSpPr/>
          <p:nvPr/>
        </p:nvSpPr>
        <p:spPr>
          <a:xfrm>
            <a:off x="3552766" y="503996"/>
            <a:ext cx="1208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AC_measure_00</a:t>
            </a:r>
            <a:endParaRPr lang="en-IN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25943" y="750539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 Controller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412277" y="1263322"/>
            <a:ext cx="70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438194" y="954018"/>
            <a:ext cx="715781" cy="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293967" y="5094974"/>
            <a:ext cx="1483747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</a:t>
            </a:r>
            <a:r>
              <a:rPr lang="en-IN" dirty="0" smtClean="0"/>
              <a:t> bus</a:t>
            </a:r>
            <a:endParaRPr lang="en-IN" dirty="0"/>
          </a:p>
        </p:txBody>
      </p:sp>
      <p:sp>
        <p:nvSpPr>
          <p:cNvPr id="62" name="Left-Right Arrow 61"/>
          <p:cNvSpPr/>
          <p:nvPr/>
        </p:nvSpPr>
        <p:spPr>
          <a:xfrm rot="13272946">
            <a:off x="4404819" y="5689381"/>
            <a:ext cx="1169607" cy="32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67198" y="698551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Intcanhdl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493495" y="4055226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540258" y="698550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comp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383656" y="2546230"/>
            <a:ext cx="3845942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Com,PDUR,CanIf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796654" y="4104649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0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383655" y="1748194"/>
            <a:ext cx="3677726" cy="41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806237" y="5154885"/>
            <a:ext cx="1571453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</a:t>
            </a:r>
            <a:r>
              <a:rPr lang="en-IN" dirty="0" err="1" smtClean="0"/>
              <a:t>canbus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26478" y="3310564"/>
            <a:ext cx="19852" cy="7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294633" y="3345588"/>
            <a:ext cx="37200" cy="66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819844" y="3317756"/>
            <a:ext cx="15814" cy="113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6601" y="3310564"/>
            <a:ext cx="958" cy="7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0792" y="4881026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51937" y="4869702"/>
            <a:ext cx="0" cy="2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75895" y="1487692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35261" y="1487692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19697" y="1474928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620000" y="1471959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655589" y="2144048"/>
            <a:ext cx="2153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5261" y="2029544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88832" y="2033262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80445" y="2160468"/>
            <a:ext cx="2153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690557" y="940279"/>
            <a:ext cx="849701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0557" y="1224951"/>
            <a:ext cx="849701" cy="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5445908" y="4831603"/>
            <a:ext cx="1456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738516" y="4879107"/>
            <a:ext cx="9283" cy="2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12615" y="810561"/>
            <a:ext cx="167485" cy="52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Elbow Connector 73"/>
          <p:cNvCxnSpPr>
            <a:endCxn id="70" idx="0"/>
          </p:cNvCxnSpPr>
          <p:nvPr/>
        </p:nvCxnSpPr>
        <p:spPr>
          <a:xfrm rot="10800000" flipV="1">
            <a:off x="5496359" y="458705"/>
            <a:ext cx="4260119" cy="351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756477" y="97168"/>
            <a:ext cx="1854678" cy="1032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Tester switch</a:t>
            </a:r>
          </a:p>
          <a:p>
            <a:pPr algn="ctr"/>
            <a:r>
              <a:rPr lang="en-IN" dirty="0" smtClean="0"/>
              <a:t>( 1=pass</a:t>
            </a:r>
          </a:p>
          <a:p>
            <a:pPr algn="ctr"/>
            <a:r>
              <a:rPr lang="en-IN" dirty="0" smtClean="0"/>
              <a:t>     0=block)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565472" y="5991054"/>
            <a:ext cx="1656272" cy="86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Canoe</a:t>
            </a:r>
          </a:p>
          <a:p>
            <a:pPr algn="ctr"/>
            <a:r>
              <a:rPr lang="en-IN" dirty="0" smtClean="0"/>
              <a:t>IG blocks</a:t>
            </a:r>
            <a:endParaRPr lang="en-IN" dirty="0"/>
          </a:p>
        </p:txBody>
      </p:sp>
      <p:sp>
        <p:nvSpPr>
          <p:cNvPr id="77" name="Left-Right Arrow 76"/>
          <p:cNvSpPr/>
          <p:nvPr/>
        </p:nvSpPr>
        <p:spPr>
          <a:xfrm rot="19504045">
            <a:off x="7111332" y="5708055"/>
            <a:ext cx="1254367" cy="32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854015" y="189781"/>
            <a:ext cx="39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Rx/</a:t>
            </a:r>
            <a:r>
              <a:rPr lang="en-US" b="1" dirty="0" err="1"/>
              <a:t>Tx</a:t>
            </a:r>
            <a:r>
              <a:rPr lang="en-US" b="1" dirty="0"/>
              <a:t> Message from </a:t>
            </a:r>
            <a:r>
              <a:rPr lang="en-US" b="1" dirty="0" smtClean="0"/>
              <a:t>DCDC </a:t>
            </a:r>
            <a:r>
              <a:rPr lang="en-US" b="1" dirty="0"/>
              <a:t>controller: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864414" y="3805303"/>
            <a:ext cx="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399621" y="3448181"/>
            <a:ext cx="48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383655" y="378131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6781797" y="375454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40679" y="2646550"/>
            <a:ext cx="2303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/>
                </a:solidFill>
              </a:rPr>
              <a:t>DCDC controller:</a:t>
            </a:r>
          </a:p>
          <a:p>
            <a:endParaRPr lang="en-US" u="sng" dirty="0" smtClean="0">
              <a:solidFill>
                <a:schemeClr val="accent5"/>
              </a:solidFill>
            </a:endParaRPr>
          </a:p>
          <a:p>
            <a:r>
              <a:rPr lang="en-US" dirty="0" err="1" smtClean="0">
                <a:solidFill>
                  <a:schemeClr val="accent5"/>
                </a:solidFill>
              </a:rPr>
              <a:t>Tx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err="1" smtClean="0">
                <a:solidFill>
                  <a:schemeClr val="accent5"/>
                </a:solidFill>
              </a:rPr>
              <a:t>DCDC_Measure</a:t>
            </a:r>
            <a:endParaRPr lang="en-US" dirty="0" smtClean="0">
              <a:solidFill>
                <a:schemeClr val="accent5"/>
              </a:solidFill>
            </a:endParaRPr>
          </a:p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Rx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DCDC_CMD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3478886" y="420381"/>
            <a:ext cx="153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5"/>
              </a:solidFill>
            </a:endParaRPr>
          </a:p>
          <a:p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7835657" y="3548001"/>
            <a:ext cx="13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DCDC_CMD</a:t>
            </a:r>
            <a:endParaRPr lang="en-IN" sz="1200" dirty="0">
              <a:solidFill>
                <a:schemeClr val="accent6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7979976" y="1255357"/>
            <a:ext cx="1532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accent5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DCDC_CMD</a:t>
            </a:r>
            <a:endParaRPr lang="en-IN" sz="1200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2125421" y="726266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SWC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7695757" y="5915688"/>
            <a:ext cx="153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DCDC_CMD</a:t>
            </a:r>
            <a:endParaRPr lang="en-IN" dirty="0">
              <a:solidFill>
                <a:schemeClr val="accent6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3437877" y="1333463"/>
            <a:ext cx="153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DCDC_CMD</a:t>
            </a:r>
            <a:endParaRPr lang="en-IN" sz="1200" dirty="0">
              <a:solidFill>
                <a:schemeClr val="accent6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551417" y="934732"/>
            <a:ext cx="715781" cy="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562526" y="1263294"/>
            <a:ext cx="704672" cy="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9507" y="3501699"/>
            <a:ext cx="186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DCDC_Measure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5077" y="484535"/>
            <a:ext cx="1165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DCDC_Measure</a:t>
            </a:r>
            <a:endParaRPr lang="en-IN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4463300" y="5168663"/>
            <a:ext cx="1483747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</a:t>
            </a:r>
            <a:r>
              <a:rPr lang="en-IN" dirty="0" smtClean="0"/>
              <a:t> can bus</a:t>
            </a:r>
            <a:endParaRPr lang="en-IN" dirty="0"/>
          </a:p>
        </p:txBody>
      </p:sp>
      <p:sp>
        <p:nvSpPr>
          <p:cNvPr id="63" name="Left-Right Arrow 62"/>
          <p:cNvSpPr/>
          <p:nvPr/>
        </p:nvSpPr>
        <p:spPr>
          <a:xfrm rot="13812707">
            <a:off x="4524474" y="5748861"/>
            <a:ext cx="1254367" cy="3579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67198" y="698551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Intcanhdl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493495" y="4055226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540258" y="698550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comp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383656" y="2546230"/>
            <a:ext cx="3845942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Com,PDUR,CanIf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796654" y="4104649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 controller 0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383655" y="1748194"/>
            <a:ext cx="3677726" cy="41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806237" y="5154885"/>
            <a:ext cx="1571453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Debug </a:t>
            </a:r>
            <a:r>
              <a:rPr lang="en-IN" dirty="0" err="1" smtClean="0"/>
              <a:t>canbus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26478" y="3310564"/>
            <a:ext cx="19852" cy="7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294633" y="3345588"/>
            <a:ext cx="37200" cy="66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819844" y="3317756"/>
            <a:ext cx="15814" cy="113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6601" y="3310564"/>
            <a:ext cx="958" cy="7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0792" y="4881026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51937" y="4869702"/>
            <a:ext cx="0" cy="2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75895" y="1487692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35261" y="1487692"/>
            <a:ext cx="0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19697" y="1474928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620000" y="1471959"/>
            <a:ext cx="2" cy="2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655589" y="2144048"/>
            <a:ext cx="2153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5261" y="2029544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88832" y="2033262"/>
            <a:ext cx="25879" cy="5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80445" y="2160468"/>
            <a:ext cx="2153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690557" y="940279"/>
            <a:ext cx="849701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0557" y="1224951"/>
            <a:ext cx="849701" cy="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5445908" y="4831603"/>
            <a:ext cx="14560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738516" y="4879107"/>
            <a:ext cx="9283" cy="2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12615" y="810561"/>
            <a:ext cx="167485" cy="52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Elbow Connector 73"/>
          <p:cNvCxnSpPr>
            <a:endCxn id="70" idx="0"/>
          </p:cNvCxnSpPr>
          <p:nvPr/>
        </p:nvCxnSpPr>
        <p:spPr>
          <a:xfrm rot="10800000" flipV="1">
            <a:off x="5496359" y="458705"/>
            <a:ext cx="4260119" cy="351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756477" y="97168"/>
            <a:ext cx="1854678" cy="1032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Tester switch</a:t>
            </a:r>
          </a:p>
          <a:p>
            <a:pPr algn="ctr"/>
            <a:r>
              <a:rPr lang="en-IN" dirty="0" smtClean="0"/>
              <a:t>( 1=pass</a:t>
            </a:r>
          </a:p>
          <a:p>
            <a:pPr algn="ctr"/>
            <a:r>
              <a:rPr lang="en-IN" dirty="0" smtClean="0"/>
              <a:t>     0=block)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565472" y="5991054"/>
            <a:ext cx="1656272" cy="86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Canoe</a:t>
            </a:r>
          </a:p>
          <a:p>
            <a:pPr algn="ctr"/>
            <a:r>
              <a:rPr lang="en-IN" dirty="0" smtClean="0"/>
              <a:t>IG blocks</a:t>
            </a:r>
            <a:endParaRPr lang="en-IN" dirty="0"/>
          </a:p>
        </p:txBody>
      </p:sp>
      <p:sp>
        <p:nvSpPr>
          <p:cNvPr id="77" name="Left-Right Arrow 76"/>
          <p:cNvSpPr/>
          <p:nvPr/>
        </p:nvSpPr>
        <p:spPr>
          <a:xfrm rot="19504045">
            <a:off x="7111332" y="5708055"/>
            <a:ext cx="1254367" cy="32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854015" y="189781"/>
            <a:ext cx="39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Rx/</a:t>
            </a:r>
            <a:r>
              <a:rPr lang="en-US" b="1" dirty="0" err="1"/>
              <a:t>Tx</a:t>
            </a:r>
            <a:r>
              <a:rPr lang="en-US" b="1" dirty="0"/>
              <a:t> Message from </a:t>
            </a:r>
            <a:r>
              <a:rPr lang="en-US" b="1" dirty="0" smtClean="0"/>
              <a:t>HV </a:t>
            </a:r>
            <a:r>
              <a:rPr lang="en-US" b="1" dirty="0"/>
              <a:t>controller: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864414" y="3805303"/>
            <a:ext cx="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399621" y="3448181"/>
            <a:ext cx="48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Rx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383655" y="378131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6781797" y="375454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Tx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84008" y="2629133"/>
            <a:ext cx="2303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/>
                </a:solidFill>
              </a:rPr>
              <a:t>HV controller:</a:t>
            </a:r>
          </a:p>
          <a:p>
            <a:endParaRPr lang="en-US" u="sng" dirty="0" smtClean="0">
              <a:solidFill>
                <a:schemeClr val="accent5"/>
              </a:solidFill>
            </a:endParaRPr>
          </a:p>
          <a:p>
            <a:r>
              <a:rPr lang="en-US" dirty="0" err="1" smtClean="0">
                <a:solidFill>
                  <a:schemeClr val="accent5"/>
                </a:solidFill>
              </a:rPr>
              <a:t>Tx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HV_Measure_00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Rx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HV_CMD_00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3478886" y="420381"/>
            <a:ext cx="153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5"/>
              </a:solidFill>
            </a:endParaRPr>
          </a:p>
          <a:p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7835657" y="3548001"/>
            <a:ext cx="13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HV_CMD_00</a:t>
            </a:r>
            <a:endParaRPr lang="en-IN" sz="1200" dirty="0">
              <a:solidFill>
                <a:schemeClr val="accent6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7979976" y="1255357"/>
            <a:ext cx="1532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accent5"/>
              </a:solidFill>
            </a:endParaRPr>
          </a:p>
          <a:p>
            <a:r>
              <a:rPr lang="en-US" sz="1200" dirty="0" smtClean="0">
                <a:solidFill>
                  <a:schemeClr val="accent6"/>
                </a:solidFill>
              </a:rPr>
              <a:t>HV_CMD_00</a:t>
            </a:r>
            <a:endParaRPr lang="en-IN" sz="1200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2125421" y="726266"/>
            <a:ext cx="1423359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SWC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7695756" y="5915688"/>
            <a:ext cx="173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HV_CMD_00</a:t>
            </a:r>
            <a:endParaRPr lang="en-IN" dirty="0">
              <a:solidFill>
                <a:schemeClr val="accent6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3437877" y="1333463"/>
            <a:ext cx="153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HV_CMD_00</a:t>
            </a:r>
            <a:endParaRPr lang="en-IN" sz="1200" dirty="0">
              <a:solidFill>
                <a:schemeClr val="accent6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551417" y="934732"/>
            <a:ext cx="715781" cy="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562526" y="1263294"/>
            <a:ext cx="704672" cy="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9507" y="3501699"/>
            <a:ext cx="186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HV_Measure_00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5077" y="484535"/>
            <a:ext cx="122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HV_Measure_00</a:t>
            </a:r>
            <a:endParaRPr lang="en-IN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4463300" y="5168663"/>
            <a:ext cx="1483747" cy="35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Int</a:t>
            </a:r>
            <a:r>
              <a:rPr lang="en-IN" dirty="0" smtClean="0"/>
              <a:t> can bus</a:t>
            </a:r>
            <a:endParaRPr lang="en-IN" dirty="0"/>
          </a:p>
        </p:txBody>
      </p:sp>
      <p:sp>
        <p:nvSpPr>
          <p:cNvPr id="63" name="Left-Right Arrow 62"/>
          <p:cNvSpPr/>
          <p:nvPr/>
        </p:nvSpPr>
        <p:spPr>
          <a:xfrm rot="13812707">
            <a:off x="4524474" y="5748861"/>
            <a:ext cx="1254367" cy="3579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87045" y="282185"/>
            <a:ext cx="11382902" cy="64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280</Words>
  <Application>Microsoft Office PowerPoint</Application>
  <PresentationFormat>Widescreen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Saurabh.Kumar</dc:creator>
  <cp:lastModifiedBy>Maheshbabu.K</cp:lastModifiedBy>
  <cp:revision>60</cp:revision>
  <dcterms:created xsi:type="dcterms:W3CDTF">2021-09-22T09:20:18Z</dcterms:created>
  <dcterms:modified xsi:type="dcterms:W3CDTF">2022-12-13T12:41:22Z</dcterms:modified>
</cp:coreProperties>
</file>