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9906000" cy="6858000" type="A4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 varScale="1">
        <p:scale>
          <a:sx n="131" d="100"/>
          <a:sy n="13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D2BBE9A-4996-46FD-B53B-B1ECE0B9EAE3}" type="datetimeFigureOut">
              <a:rPr lang="en-US"/>
              <a:pPr>
                <a:defRPr/>
              </a:pPr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540E84-9789-4DDC-8A3B-27BBE0326E9A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44ECE8-3833-4E9C-894D-5C5B27A85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4 3_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719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5594D2-3A41-445E-B62A-05555627A7E3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5586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D011945-74AC-42C5-A399-736C9093F0A9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9172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C303A4-4956-42E7-A431-26F1408C83BA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241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" y="0"/>
            <a:ext cx="9667875" cy="6858000"/>
            <a:chOff x="238092" y="0"/>
            <a:chExt cx="9667908" cy="68580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6" name="Rectangle 8"/>
              <p:cNvSpPr/>
              <p:nvPr/>
            </p:nvSpPr>
            <p:spPr bwMode="auto">
              <a:xfrm>
                <a:off x="2952726" y="285750"/>
                <a:ext cx="6572273" cy="785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pic>
            <p:nvPicPr>
              <p:cNvPr id="7" name="Picture 9" descr="en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7"/>
            <p:cNvSpPr/>
            <p:nvPr/>
          </p:nvSpPr>
          <p:spPr bwMode="auto">
            <a:xfrm>
              <a:off x="238092" y="6357938"/>
              <a:ext cx="2000257" cy="3571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6143625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1400" dirty="0">
                <a:solidFill>
                  <a:srgbClr val="0087DC"/>
                </a:solidFill>
                <a:latin typeface="+mn-lt"/>
                <a:cs typeface="+mn-cs"/>
              </a:rPr>
              <a:t>www.deltaenergysystems.com</a:t>
            </a:r>
            <a:endParaRPr lang="zh-TW" altLang="en-US" sz="1400" dirty="0">
              <a:solidFill>
                <a:srgbClr val="0087DC"/>
              </a:solidFill>
              <a:latin typeface="+mn-lt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5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428750"/>
            <a:ext cx="9215438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88" y="6357938"/>
            <a:ext cx="17938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Arial" charset="0"/>
                <a:cs typeface="+mn-cs"/>
              </a:rPr>
              <a:t>Delta Confidential</a:t>
            </a:r>
            <a:endParaRPr lang="zh-TW" altLang="en-US" sz="1200" dirty="0">
              <a:latin typeface="Arial" charset="0"/>
              <a:cs typeface="+mn-cs"/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4F367BE1-15AA-4818-AC95-704725C9F8C2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029" name="Title Placeholder 19"/>
          <p:cNvSpPr>
            <a:spLocks noGrp="1"/>
          </p:cNvSpPr>
          <p:nvPr>
            <p:ph type="title"/>
          </p:nvPr>
        </p:nvSpPr>
        <p:spPr bwMode="auto">
          <a:xfrm>
            <a:off x="2309813" y="214313"/>
            <a:ext cx="7143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de-DE" dirty="0" err="1" smtClean="0"/>
              <a:t>HowTo</a:t>
            </a:r>
            <a:r>
              <a:rPr lang="en-US" altLang="de-DE" dirty="0" smtClean="0"/>
              <a:t> E2E Implementation in IPB		</a:t>
            </a:r>
          </a:p>
        </p:txBody>
      </p:sp>
      <p:sp>
        <p:nvSpPr>
          <p:cNvPr id="7171" name="Inhaltsplatzhalter 5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de-DE" dirty="0" smtClean="0"/>
              <a:t>Alexander Christoff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targelink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additional </a:t>
            </a:r>
            <a:r>
              <a:rPr lang="de-DE" dirty="0" err="1" smtClean="0"/>
              <a:t>files</a:t>
            </a:r>
            <a:endParaRPr lang="de-DE" dirty="0" smtClean="0"/>
          </a:p>
          <a:p>
            <a:pPr lvl="1"/>
            <a:r>
              <a:rPr lang="de-DE" dirty="0" err="1" smtClean="0"/>
              <a:t>intcanhl_asil_calccrc.c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intcanhl_asil_calccrc.h</a:t>
            </a:r>
            <a:endParaRPr lang="de-DE" dirty="0"/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SWC </a:t>
            </a:r>
            <a:r>
              <a:rPr lang="de-DE" dirty="0" err="1" smtClean="0"/>
              <a:t>folder</a:t>
            </a:r>
            <a:endParaRPr lang="de-DE" dirty="0" smtClean="0"/>
          </a:p>
          <a:p>
            <a:pPr lvl="1"/>
            <a:r>
              <a:rPr lang="de-DE" dirty="0" smtClean="0"/>
              <a:t>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existed</a:t>
            </a: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CRC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peformed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94D2-3A41-445E-B62A-05555627A7E3}" type="slidenum">
              <a:rPr lang="en-US" altLang="de-DE" smtClean="0"/>
              <a:pPr/>
              <a:t>10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260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intcanhl_asil_crc.h</a:t>
            </a:r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mg_tCalcCRC</a:t>
            </a:r>
            <a:r>
              <a:rPr lang="de-DE" dirty="0" smtClean="0"/>
              <a:t>[MESSAGENAME]</a:t>
            </a:r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corrrect</a:t>
            </a:r>
            <a:r>
              <a:rPr lang="de-DE" dirty="0" smtClean="0"/>
              <a:t>, e.g. Null Pointer</a:t>
            </a:r>
          </a:p>
          <a:p>
            <a:pPr lvl="2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array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CRC, </a:t>
            </a:r>
            <a:r>
              <a:rPr lang="de-DE" dirty="0" err="1" smtClean="0"/>
              <a:t>call</a:t>
            </a:r>
            <a:r>
              <a:rPr lang="de-DE" dirty="0" smtClean="0"/>
              <a:t> CRC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lvl="2"/>
            <a:r>
              <a:rPr lang="de-DE" dirty="0" smtClean="0"/>
              <a:t>See </a:t>
            </a:r>
            <a:r>
              <a:rPr lang="de-DE" dirty="0" err="1" smtClean="0"/>
              <a:t>intcanhl_asil_crc.h</a:t>
            </a:r>
            <a:endParaRPr lang="de-DE" dirty="0" smtClean="0"/>
          </a:p>
          <a:p>
            <a:pPr lvl="1"/>
            <a:r>
              <a:rPr lang="de-DE" dirty="0" smtClean="0"/>
              <a:t>Return </a:t>
            </a:r>
            <a:r>
              <a:rPr lang="de-DE" dirty="0" err="1" smtClean="0"/>
              <a:t>calculated</a:t>
            </a:r>
            <a:r>
              <a:rPr lang="de-DE" dirty="0" smtClean="0"/>
              <a:t> CRC in CRC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C-File Adaption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94D2-3A41-445E-B62A-05555627A7E3}" type="slidenum">
              <a:rPr lang="en-US" altLang="de-DE" smtClean="0"/>
              <a:pPr/>
              <a:t>11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9154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76213" y="476250"/>
            <a:ext cx="6848475" cy="1223963"/>
          </a:xfrm>
        </p:spPr>
        <p:txBody>
          <a:bodyPr/>
          <a:lstStyle/>
          <a:p>
            <a:pPr eaLnBrk="1" hangingPunct="1"/>
            <a:r>
              <a:rPr lang="de-DE" altLang="de-DE" smtClean="0"/>
              <a:t>Smarter. Greener. Together.</a:t>
            </a:r>
            <a:endParaRPr lang="en-US" altLang="de-DE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  <a:p>
            <a:pPr eaLnBrk="1" hangingPunct="1"/>
            <a:r>
              <a:rPr lang="en-US" altLang="de-DE" dirty="0" smtClean="0"/>
              <a:t>After Generation</a:t>
            </a:r>
          </a:p>
          <a:p>
            <a:pPr eaLnBrk="1" hangingPunct="1"/>
            <a:r>
              <a:rPr lang="en-US" altLang="de-DE" dirty="0" smtClean="0"/>
              <a:t>C-File Adaptions</a:t>
            </a:r>
          </a:p>
          <a:p>
            <a:pPr eaLnBrk="1" hangingPunct="1"/>
            <a:endParaRPr lang="en-US" altLang="de-DE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2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11" y="3239227"/>
            <a:ext cx="5642203" cy="2672623"/>
          </a:xfrm>
          <a:prstGeom prst="rect">
            <a:avLst/>
          </a:prstGeom>
        </p:spPr>
      </p:pic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5218931" cy="44831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Create Subsystem</a:t>
            </a:r>
          </a:p>
          <a:p>
            <a:pPr eaLnBrk="1" hangingPunct="1"/>
            <a:r>
              <a:rPr lang="en-US" altLang="de-DE" dirty="0" smtClean="0"/>
              <a:t>Input:</a:t>
            </a:r>
          </a:p>
          <a:p>
            <a:pPr lvl="1"/>
            <a:r>
              <a:rPr lang="en-US" altLang="de-DE" dirty="0" smtClean="0"/>
              <a:t>Read message structure from the input Port</a:t>
            </a:r>
          </a:p>
          <a:p>
            <a:r>
              <a:rPr lang="en-US" altLang="de-DE" dirty="0" smtClean="0"/>
              <a:t>Output:</a:t>
            </a:r>
          </a:p>
          <a:p>
            <a:pPr lvl="1"/>
            <a:r>
              <a:rPr lang="en-US" altLang="de-DE" dirty="0" smtClean="0"/>
              <a:t>Calculated CRC, type uint8</a:t>
            </a:r>
          </a:p>
          <a:p>
            <a:pPr lvl="1"/>
            <a:r>
              <a:rPr lang="en-US" altLang="de-DE" dirty="0" err="1" smtClean="0"/>
              <a:t>Std_ReturnType</a:t>
            </a:r>
            <a:r>
              <a:rPr lang="en-US" altLang="de-DE" dirty="0" smtClean="0"/>
              <a:t>, set if execution was correct or not</a:t>
            </a:r>
          </a:p>
          <a:p>
            <a:pPr marL="457200" lvl="1" indent="0">
              <a:buNone/>
            </a:pPr>
            <a:endParaRPr lang="en-US" altLang="de-DE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3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pPr eaLnBrk="1" hangingPunct="1"/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340768"/>
            <a:ext cx="374384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9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Add </a:t>
            </a:r>
            <a:r>
              <a:rPr lang="en-US" altLang="de-DE" dirty="0" err="1" smtClean="0"/>
              <a:t>Targetlink</a:t>
            </a:r>
            <a:r>
              <a:rPr lang="en-US" altLang="de-DE" dirty="0" smtClean="0"/>
              <a:t> </a:t>
            </a:r>
            <a:r>
              <a:rPr lang="en-US" altLang="de-DE" dirty="0" smtClean="0"/>
              <a:t>function block</a:t>
            </a:r>
          </a:p>
          <a:p>
            <a:pPr marL="0" indent="0" eaLnBrk="1" hangingPunct="1">
              <a:buNone/>
            </a:pPr>
            <a:endParaRPr lang="en-US" altLang="de-DE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4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88840"/>
            <a:ext cx="7744547" cy="36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Configuration of </a:t>
            </a:r>
            <a:r>
              <a:rPr lang="en-US" altLang="de-DE" dirty="0" err="1" smtClean="0"/>
              <a:t>RetVal</a:t>
            </a:r>
            <a:r>
              <a:rPr lang="en-US" altLang="de-DE" dirty="0"/>
              <a:t>:</a:t>
            </a:r>
            <a:endParaRPr lang="en-US" altLang="de-DE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5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2103958"/>
            <a:ext cx="9228248" cy="44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1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933401"/>
            <a:ext cx="8482269" cy="4335636"/>
          </a:xfrm>
          <a:prstGeom prst="rect">
            <a:avLst/>
          </a:prstGeom>
        </p:spPr>
      </p:pic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Configuration of CRC parameter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6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1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2348880"/>
            <a:ext cx="8064896" cy="4131336"/>
          </a:xfrm>
          <a:prstGeom prst="rect">
            <a:avLst/>
          </a:prstGeom>
        </p:spPr>
      </p:pic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Configuration of Input parameter:</a:t>
            </a:r>
          </a:p>
          <a:p>
            <a:pPr eaLnBrk="1" hangingPunct="1"/>
            <a:r>
              <a:rPr lang="en-US" altLang="de-DE" dirty="0" smtClean="0"/>
              <a:t>1. Click Rescan bus hierarchy</a:t>
            </a:r>
          </a:p>
          <a:p>
            <a:pPr eaLnBrk="1" hangingPunct="1"/>
            <a:r>
              <a:rPr lang="en-US" altLang="de-DE" dirty="0" smtClean="0"/>
              <a:t>Type: Check if the correct type is used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9065B-9A75-40F3-824A-98C9EF6434C2}" type="slidenum">
              <a:rPr lang="en-US" altLang="de-DE" sz="1200"/>
              <a:pPr eaLnBrk="1" hangingPunct="1"/>
              <a:t>7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87958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" y="2221181"/>
            <a:ext cx="7177295" cy="404785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Block </a:t>
            </a:r>
            <a:r>
              <a:rPr lang="de-DE" dirty="0" err="1" smtClean="0"/>
              <a:t>configuration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94D2-3A41-445E-B62A-05555627A7E3}" type="slidenum">
              <a:rPr lang="en-US" altLang="de-DE" smtClean="0"/>
              <a:pPr/>
              <a:t>8</a:t>
            </a:fld>
            <a:endParaRPr lang="en-US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1988840"/>
            <a:ext cx="2894059" cy="457991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728864" y="4053957"/>
            <a:ext cx="3024336" cy="203933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800" dirty="0" err="1" smtClean="0">
                <a:latin typeface="+mn-lt"/>
                <a:cs typeface="+mn-cs"/>
              </a:rPr>
              <a:t>Please</a:t>
            </a:r>
            <a:r>
              <a:rPr lang="de-DE" sz="2800" dirty="0" smtClean="0">
                <a:latin typeface="+mn-lt"/>
                <a:cs typeface="+mn-cs"/>
              </a:rPr>
              <a:t> check </a:t>
            </a:r>
            <a:r>
              <a:rPr lang="de-DE" sz="2800" dirty="0" err="1" smtClean="0">
                <a:latin typeface="+mn-lt"/>
                <a:cs typeface="+mn-cs"/>
              </a:rPr>
              <a:t>next</a:t>
            </a:r>
            <a:r>
              <a:rPr lang="de-DE" sz="2800" dirty="0" smtClean="0">
                <a:latin typeface="+mn-lt"/>
                <a:cs typeface="+mn-cs"/>
              </a:rPr>
              <a:t> </a:t>
            </a:r>
            <a:r>
              <a:rPr lang="de-DE" sz="2800" dirty="0" err="1" smtClean="0">
                <a:latin typeface="+mn-lt"/>
                <a:cs typeface="+mn-cs"/>
              </a:rPr>
              <a:t>slide</a:t>
            </a:r>
            <a:r>
              <a:rPr lang="de-DE" sz="2800" dirty="0" smtClean="0">
                <a:latin typeface="+mn-lt"/>
                <a:cs typeface="+mn-cs"/>
              </a:rPr>
              <a:t> </a:t>
            </a:r>
            <a:r>
              <a:rPr lang="de-DE" sz="2800" dirty="0" err="1" smtClean="0">
                <a:latin typeface="+mn-lt"/>
                <a:cs typeface="+mn-cs"/>
              </a:rPr>
              <a:t>for</a:t>
            </a:r>
            <a:r>
              <a:rPr lang="de-DE" sz="2800" dirty="0" smtClean="0">
                <a:latin typeface="+mn-lt"/>
                <a:cs typeface="+mn-cs"/>
              </a:rPr>
              <a:t> </a:t>
            </a:r>
            <a:r>
              <a:rPr lang="de-DE" sz="2800" dirty="0" err="1" smtClean="0">
                <a:latin typeface="+mn-lt"/>
                <a:cs typeface="+mn-cs"/>
              </a:rPr>
              <a:t>name</a:t>
            </a:r>
            <a:r>
              <a:rPr lang="de-DE" sz="2800" dirty="0" smtClean="0">
                <a:latin typeface="+mn-lt"/>
                <a:cs typeface="+mn-cs"/>
              </a:rPr>
              <a:t> </a:t>
            </a:r>
            <a:r>
              <a:rPr lang="de-DE" sz="2800" dirty="0" err="1" smtClean="0">
                <a:latin typeface="+mn-lt"/>
                <a:cs typeface="+mn-cs"/>
              </a:rPr>
              <a:t>definition</a:t>
            </a:r>
            <a:endParaRPr lang="de-DE" sz="28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57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mg_tCalcCRC</a:t>
            </a:r>
            <a:r>
              <a:rPr lang="de-DE" dirty="0" smtClean="0"/>
              <a:t>[MESSAGENAME]</a:t>
            </a:r>
          </a:p>
          <a:p>
            <a:r>
              <a:rPr lang="de-DE" dirty="0" smtClean="0"/>
              <a:t>C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intcanhl_asil_calccrc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Matlab</a:t>
            </a:r>
            <a:r>
              <a:rPr lang="en-US" altLang="de-DE" dirty="0" smtClean="0"/>
              <a:t>/</a:t>
            </a:r>
            <a:r>
              <a:rPr lang="en-US" altLang="de-DE" dirty="0" err="1" smtClean="0"/>
              <a:t>Targetlink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94D2-3A41-445E-B62A-05555627A7E3}" type="slidenum">
              <a:rPr lang="en-US" altLang="de-DE" smtClean="0"/>
              <a:pPr/>
              <a:t>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3327278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_Standard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7DC"/>
      </a:hlink>
      <a:folHlink>
        <a:srgbClr val="777777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0</TotalTime>
  <Words>206</Words>
  <Application>Microsoft Office PowerPoint</Application>
  <PresentationFormat>A4-Papier (210 x 297 mm)</PresentationFormat>
  <Paragraphs>58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Delta_PPT_Standard</vt:lpstr>
      <vt:lpstr>HowTo E2E Implementation in IPB  </vt:lpstr>
      <vt:lpstr>Content</vt:lpstr>
      <vt:lpstr>Matlab/Targetlink</vt:lpstr>
      <vt:lpstr>Matlab/Targetlink</vt:lpstr>
      <vt:lpstr>Matlab/Targetlink</vt:lpstr>
      <vt:lpstr>Matlab/Targetlink</vt:lpstr>
      <vt:lpstr>Matlab/Targetlink</vt:lpstr>
      <vt:lpstr>Matlab/Targetlink</vt:lpstr>
      <vt:lpstr>Matlab/Targetlink</vt:lpstr>
      <vt:lpstr>After generation</vt:lpstr>
      <vt:lpstr>C-File Adaption</vt:lpstr>
      <vt:lpstr>Smarter. Greener. Together.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E2E Implementation in IPB</dc:title>
  <dc:creator>Alexander Christoff</dc:creator>
  <cp:lastModifiedBy>Alexander Christoff</cp:lastModifiedBy>
  <cp:revision>6</cp:revision>
  <dcterms:created xsi:type="dcterms:W3CDTF">2021-11-04T13:00:18Z</dcterms:created>
  <dcterms:modified xsi:type="dcterms:W3CDTF">2021-11-05T09:59:48Z</dcterms:modified>
</cp:coreProperties>
</file>