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8"/>
  </p:notesMasterIdLst>
  <p:sldIdLst>
    <p:sldId id="288" r:id="rId2"/>
    <p:sldId id="283" r:id="rId3"/>
    <p:sldId id="292" r:id="rId4"/>
    <p:sldId id="293" r:id="rId5"/>
    <p:sldId id="294" r:id="rId6"/>
    <p:sldId id="291" r:id="rId7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B9EB5F"/>
    <a:srgbClr val="64D7D7"/>
    <a:srgbClr val="1E50C8"/>
    <a:srgbClr val="008223"/>
    <a:srgbClr val="E6F005"/>
    <a:srgbClr val="00647D"/>
    <a:srgbClr val="008C8C"/>
    <a:srgbClr val="C88C00"/>
    <a:srgbClr val="FFD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3834" autoAdjust="0"/>
  </p:normalViewPr>
  <p:slideViewPr>
    <p:cSldViewPr snapToGrid="0" showGuides="1">
      <p:cViewPr varScale="1">
        <p:scale>
          <a:sx n="93" d="100"/>
          <a:sy n="93" d="100"/>
        </p:scale>
        <p:origin x="1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14-Jul-22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 smtClean="0"/>
              <a:t>Presentation Subtitle Goes Here</a:t>
            </a:r>
            <a:br>
              <a:rPr lang="en-US" altLang="zh-TW" sz="3000" dirty="0" smtClean="0"/>
            </a:br>
            <a:r>
              <a:rPr lang="en-US" altLang="zh-TW" sz="3000" dirty="0" smtClean="0"/>
              <a:t>Maximum 2 Lines (24-32pt)</a:t>
            </a:r>
            <a:endParaRPr lang="en-US" altLang="zh-TW" sz="3000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 dirty="0" smtClean="0"/>
              <a:t>Presenter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Name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Department</a:t>
            </a:r>
            <a:r>
              <a:rPr lang="zh-TW" altLang="en-US" sz="1800" dirty="0" smtClean="0"/>
              <a:t>｜</a:t>
            </a:r>
            <a:r>
              <a:rPr lang="en-US" altLang="zh-TW" sz="1800" dirty="0" smtClean="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MM/DD/YYYY</a:t>
            </a:r>
            <a:endParaRPr lang="en-US" dirty="0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smtClean="0"/>
              <a:t>Presenter Name</a:t>
            </a:r>
            <a:r>
              <a:rPr lang="zh-TW" altLang="en-US" dirty="0" smtClean="0"/>
              <a:t>｜</a:t>
            </a:r>
            <a:r>
              <a:rPr lang="en-US" altLang="zh-TW" dirty="0" smtClean="0"/>
              <a:t>Department </a:t>
            </a:r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</a:t>
            </a:r>
            <a:r>
              <a:rPr lang="en-US" altLang="zh-TW" dirty="0" smtClean="0"/>
              <a:t>(32-46pt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</a:t>
            </a:r>
            <a:r>
              <a:rPr lang="en-US" altLang="zh-TW" dirty="0" smtClean="0"/>
              <a:t>24-32pt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(20pt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40356"/>
            <a:ext cx="11379200" cy="67939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</a:t>
            </a:r>
            <a:r>
              <a:rPr lang="en-US" altLang="zh-TW" dirty="0" smtClean="0"/>
              <a:t>(28-32pt</a:t>
            </a:r>
            <a:r>
              <a:rPr lang="en-US" altLang="zh-TW" dirty="0"/>
              <a:t>)</a:t>
            </a:r>
            <a:endParaRPr 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0993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Smarter. Greener. Together.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 smtClean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 smtClean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</a:t>
            </a:r>
            <a:r>
              <a:rPr lang="en-US" altLang="zh-TW" dirty="0" smtClean="0"/>
              <a:t>(32pt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</a:t>
            </a:r>
            <a:r>
              <a:rPr lang="en-US" altLang="zh-TW" dirty="0" smtClean="0"/>
              <a:t>(24pt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Inblrnfs01\MWP-R&amp;D-PROJECTS\EV-Design-Team\Team\Tools_SW\PowerSupply_UI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Inblrnfs01\MWP-R&amp;D-PROJECTS\EV-Design-Team\Team\Tools_SW\Moxa_drive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33836"/>
            <a:ext cx="9144000" cy="1864899"/>
          </a:xfrm>
        </p:spPr>
        <p:txBody>
          <a:bodyPr>
            <a:normAutofit/>
          </a:bodyPr>
          <a:lstStyle/>
          <a:p>
            <a:r>
              <a:rPr lang="en-US" dirty="0" smtClean="0"/>
              <a:t>PSP Remote Configuration</a:t>
            </a:r>
            <a:endParaRPr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/>
          <a:p>
            <a:r>
              <a:rPr lang="en-US" dirty="0" smtClean="0"/>
              <a:t>07/14/2022</a:t>
            </a:r>
            <a:endParaRPr 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</p:spPr>
        <p:txBody>
          <a:bodyPr/>
          <a:lstStyle/>
          <a:p>
            <a:r>
              <a:rPr lang="en-US" altLang="zh-TW" dirty="0" smtClean="0"/>
              <a:t>Saurabh Kumar</a:t>
            </a:r>
            <a:r>
              <a:rPr lang="zh-TW" altLang="en-US" dirty="0" smtClean="0"/>
              <a:t>｜</a:t>
            </a:r>
            <a:r>
              <a:rPr lang="de-DE" altLang="zh-TW" dirty="0" smtClean="0"/>
              <a:t>Software</a:t>
            </a:r>
            <a:endParaRPr 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934219" y="738191"/>
            <a:ext cx="2133446" cy="38042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B239D-4634-41AC-8A02-183F680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72981"/>
            <a:ext cx="11379200" cy="679396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/>
              <a:t>PSP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05D68-7F74-4F42-9A23-39AC40E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0462"/>
            <a:ext cx="11306175" cy="4953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Install PSP </a:t>
            </a:r>
            <a:r>
              <a:rPr lang="en-US" dirty="0" smtClean="0"/>
              <a:t> Application software </a:t>
            </a:r>
            <a:r>
              <a:rPr lang="en-US" dirty="0"/>
              <a:t>from link below:</a:t>
            </a:r>
            <a:r>
              <a:rPr lang="en-US" u="sng" dirty="0" smtClean="0">
                <a:hlinkClick r:id="rId2" action="ppaction://hlinkfile"/>
              </a:rPr>
              <a:t/>
            </a:r>
            <a:br>
              <a:rPr lang="en-US" u="sng" dirty="0" smtClean="0">
                <a:hlinkClick r:id="rId2" action="ppaction://hlinkfile"/>
              </a:rPr>
            </a:br>
            <a:r>
              <a:rPr lang="en-US" u="sng" dirty="0" smtClean="0">
                <a:hlinkClick r:id="rId2" action="ppaction://hlinkfile"/>
              </a:rPr>
              <a:t>\\</a:t>
            </a:r>
            <a:r>
              <a:rPr lang="en-US" u="sng" dirty="0">
                <a:hlinkClick r:id="rId2" action="ppaction://hlinkfile"/>
              </a:rPr>
              <a:t>Inblrnfs01\MWP-R&amp;D-PROJECTS\EV-Design-Team\Team\Tools_SW\PowerSupply_UI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B239D-4634-41AC-8A02-183F680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72981"/>
            <a:ext cx="11379200" cy="679396"/>
          </a:xfrm>
        </p:spPr>
        <p:txBody>
          <a:bodyPr/>
          <a:lstStyle/>
          <a:p>
            <a:r>
              <a:rPr lang="en-US" dirty="0" smtClean="0"/>
              <a:t>Installation of MOXA driver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05D68-7F74-4F42-9A23-39AC40E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0462"/>
            <a:ext cx="11306175" cy="4953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Install the </a:t>
            </a:r>
            <a:r>
              <a:rPr lang="en-US" b="1" dirty="0" err="1"/>
              <a:t>moxa</a:t>
            </a:r>
            <a:r>
              <a:rPr lang="en-US" b="1" dirty="0"/>
              <a:t> driver</a:t>
            </a:r>
            <a:r>
              <a:rPr lang="en-US" dirty="0"/>
              <a:t> from link below: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>
                <a:hlinkClick r:id="rId2" action="ppaction://hlinkfile"/>
              </a:rPr>
              <a:t>\\Inblrnfs01\MWP-R&amp;D-PROJECTS\EV-Design-Team\Team\Tools_SW\Moxa_driver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9424" y="2170875"/>
            <a:ext cx="9677830" cy="15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B239D-4634-41AC-8A02-183F680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72981"/>
            <a:ext cx="11379200" cy="679396"/>
          </a:xfrm>
        </p:spPr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the driver installation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05D68-7F74-4F42-9A23-39AC40E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0462"/>
            <a:ext cx="11306175" cy="4953777"/>
          </a:xfrm>
        </p:spPr>
        <p:txBody>
          <a:bodyPr/>
          <a:lstStyle/>
          <a:p>
            <a:r>
              <a:rPr lang="en-US" dirty="0"/>
              <a:t>Connect the device to check the driver </a:t>
            </a:r>
            <a:r>
              <a:rPr lang="en-US" dirty="0" smtClean="0"/>
              <a:t>installation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verified 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Device </a:t>
            </a:r>
            <a:r>
              <a:rPr lang="en-US" b="1" dirty="0" err="1"/>
              <a:t>Manager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/>
              <a:t>Ports</a:t>
            </a:r>
            <a:r>
              <a:rPr lang="en-US" b="1" dirty="0" err="1">
                <a:sym typeface="Wingdings" panose="05000000000000000000" pitchFamily="2" charset="2"/>
              </a:rPr>
              <a:t></a:t>
            </a:r>
            <a:r>
              <a:rPr lang="en-US" b="1" dirty="0" err="1" smtClean="0"/>
              <a:t>Moxa</a:t>
            </a:r>
            <a:r>
              <a:rPr lang="en-US" b="1" dirty="0" smtClean="0"/>
              <a:t> USB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80607" y="1650571"/>
            <a:ext cx="5127436" cy="41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B239D-4634-41AC-8A02-183F680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72981"/>
            <a:ext cx="11379200" cy="679396"/>
          </a:xfrm>
        </p:spPr>
        <p:txBody>
          <a:bodyPr/>
          <a:lstStyle/>
          <a:p>
            <a:r>
              <a:rPr lang="en-US" dirty="0"/>
              <a:t>PSP Application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05D68-7F74-4F42-9A23-39AC40E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0462"/>
            <a:ext cx="11306175" cy="4953777"/>
          </a:xfrm>
        </p:spPr>
        <p:txBody>
          <a:bodyPr/>
          <a:lstStyle/>
          <a:p>
            <a:r>
              <a:rPr lang="en-US" dirty="0"/>
              <a:t>Open PSP Application and verify the connection and </a:t>
            </a:r>
            <a:r>
              <a:rPr lang="en-US" dirty="0" smtClean="0"/>
              <a:t>working</a:t>
            </a:r>
          </a:p>
          <a:p>
            <a:r>
              <a:rPr lang="en-US" dirty="0" smtClean="0"/>
              <a:t>Verify </a:t>
            </a:r>
            <a:r>
              <a:rPr lang="en-US" dirty="0"/>
              <a:t>the status as </a:t>
            </a:r>
            <a:r>
              <a:rPr lang="en-US" b="1" dirty="0"/>
              <a:t>Ready. </a:t>
            </a:r>
            <a:r>
              <a:rPr lang="en-US" dirty="0"/>
              <a:t>Click </a:t>
            </a:r>
            <a:r>
              <a:rPr lang="en-US" b="1" dirty="0"/>
              <a:t>REM </a:t>
            </a:r>
            <a:r>
              <a:rPr lang="en-US" dirty="0"/>
              <a:t>to connect and disconnect.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3955" y="2228133"/>
            <a:ext cx="5918553" cy="35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09141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Smarter. Greener. Together.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385370" y="60183"/>
            <a:ext cx="2133446" cy="38042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.pptx" id="{F4AC57AD-78EA-4D01-9124-CD9561873D91}" vid="{06F6BCE4-4CAC-4FF1-8614-4CC379D1F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9</TotalTime>
  <Words>78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新細明體</vt:lpstr>
      <vt:lpstr>Verdana</vt:lpstr>
      <vt:lpstr>Wingdings</vt:lpstr>
      <vt:lpstr>Delta_PPTtemplate_16x9</vt:lpstr>
      <vt:lpstr>PSP Remote Configuration</vt:lpstr>
      <vt:lpstr>Install PSP software</vt:lpstr>
      <vt:lpstr>Installation of MOXA driver</vt:lpstr>
      <vt:lpstr>Verify the driver installation</vt:lpstr>
      <vt:lpstr>PSP Application</vt:lpstr>
      <vt:lpstr>Smarter. Greener. Together.  </vt:lpstr>
    </vt:vector>
  </TitlesOfParts>
  <Company>Delta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 Power Supply</dc:title>
  <dc:creator>Saurabh.K@deltaww.com</dc:creator>
  <cp:lastModifiedBy>Saurabh.Kumar</cp:lastModifiedBy>
  <cp:revision>6</cp:revision>
  <dcterms:created xsi:type="dcterms:W3CDTF">2022-06-09T09:02:36Z</dcterms:created>
  <dcterms:modified xsi:type="dcterms:W3CDTF">2022-07-14T09:46:18Z</dcterms:modified>
</cp:coreProperties>
</file>