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FA76-EE83-4772-B0C5-B930C2C12CB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0EDA-651C-4941-9083-B459EF5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4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FA76-EE83-4772-B0C5-B930C2C12CB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0EDA-651C-4941-9083-B459EF5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4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FA76-EE83-4772-B0C5-B930C2C12CB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0EDA-651C-4941-9083-B459EF5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FA76-EE83-4772-B0C5-B930C2C12CB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0EDA-651C-4941-9083-B459EF5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FA76-EE83-4772-B0C5-B930C2C12CB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0EDA-651C-4941-9083-B459EF5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6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FA76-EE83-4772-B0C5-B930C2C12CB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0EDA-651C-4941-9083-B459EF5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5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FA76-EE83-4772-B0C5-B930C2C12CB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0EDA-651C-4941-9083-B459EF5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8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FA76-EE83-4772-B0C5-B930C2C12CB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0EDA-651C-4941-9083-B459EF5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4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FA76-EE83-4772-B0C5-B930C2C12CB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0EDA-651C-4941-9083-B459EF5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1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FA76-EE83-4772-B0C5-B930C2C12CB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0EDA-651C-4941-9083-B459EF5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FA76-EE83-4772-B0C5-B930C2C12CB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0EDA-651C-4941-9083-B459EF5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9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FA76-EE83-4772-B0C5-B930C2C12CB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A0EDA-651C-4941-9083-B459EF5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14774" y="3421920"/>
            <a:ext cx="1928982" cy="77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IntCanHdl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4726599" y="1266452"/>
            <a:ext cx="3488196" cy="1253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13" name="Rechteck 12"/>
          <p:cNvSpPr/>
          <p:nvPr/>
        </p:nvSpPr>
        <p:spPr>
          <a:xfrm>
            <a:off x="9927771" y="1266452"/>
            <a:ext cx="1775220" cy="1253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Proxy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Core1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92091" y="587315"/>
            <a:ext cx="8329098" cy="4179238"/>
          </a:xfrm>
          <a:prstGeom prst="roundRect">
            <a:avLst/>
          </a:prstGeom>
          <a:noFill/>
          <a:ln w="349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9768984" y="587315"/>
            <a:ext cx="2040296" cy="4179238"/>
          </a:xfrm>
          <a:prstGeom prst="roundRect">
            <a:avLst/>
          </a:prstGeom>
          <a:noFill/>
          <a:ln w="349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>
            <a:endCxn id="47" idx="2"/>
          </p:cNvCxnSpPr>
          <p:nvPr/>
        </p:nvCxnSpPr>
        <p:spPr>
          <a:xfrm flipV="1">
            <a:off x="10439339" y="2694774"/>
            <a:ext cx="0" cy="67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476629" y="5726965"/>
            <a:ext cx="1928982" cy="77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DSPB</a:t>
            </a:r>
            <a:endParaRPr lang="en-US" dirty="0"/>
          </a:p>
        </p:txBody>
      </p:sp>
      <p:sp>
        <p:nvSpPr>
          <p:cNvPr id="34" name="Rechteck 33"/>
          <p:cNvSpPr/>
          <p:nvPr/>
        </p:nvSpPr>
        <p:spPr>
          <a:xfrm>
            <a:off x="10222595" y="3375871"/>
            <a:ext cx="1487359" cy="77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Core1_SW</a:t>
            </a:r>
            <a:endParaRPr lang="en-US" dirty="0"/>
          </a:p>
        </p:txBody>
      </p:sp>
      <p:sp>
        <p:nvSpPr>
          <p:cNvPr id="37" name="Textfeld 36"/>
          <p:cNvSpPr txBox="1"/>
          <p:nvPr/>
        </p:nvSpPr>
        <p:spPr>
          <a:xfrm>
            <a:off x="3987101" y="176667"/>
            <a:ext cx="73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Core0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10471669" y="176667"/>
            <a:ext cx="73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Core1</a:t>
            </a:r>
            <a:endParaRPr lang="de-DE" dirty="0"/>
          </a:p>
        </p:txBody>
      </p:sp>
      <p:cxnSp>
        <p:nvCxnSpPr>
          <p:cNvPr id="43" name="Gerade Verbindung mit Pfeil 42"/>
          <p:cNvCxnSpPr>
            <a:stCxn id="49" idx="2"/>
          </p:cNvCxnSpPr>
          <p:nvPr/>
        </p:nvCxnSpPr>
        <p:spPr>
          <a:xfrm>
            <a:off x="11358416" y="2695664"/>
            <a:ext cx="1" cy="70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r Verbinder 66"/>
          <p:cNvCxnSpPr>
            <a:endCxn id="33" idx="0"/>
          </p:cNvCxnSpPr>
          <p:nvPr/>
        </p:nvCxnSpPr>
        <p:spPr>
          <a:xfrm rot="5400000">
            <a:off x="3433848" y="4218384"/>
            <a:ext cx="1515854" cy="150130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bgerundetes Rechteck 71"/>
          <p:cNvSpPr/>
          <p:nvPr/>
        </p:nvSpPr>
        <p:spPr>
          <a:xfrm>
            <a:off x="549291" y="5538457"/>
            <a:ext cx="8968902" cy="1154237"/>
          </a:xfrm>
          <a:prstGeom prst="roundRect">
            <a:avLst/>
          </a:prstGeom>
          <a:noFill/>
          <a:ln w="349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/>
          <p:cNvSpPr/>
          <p:nvPr/>
        </p:nvSpPr>
        <p:spPr>
          <a:xfrm>
            <a:off x="4853482" y="5726965"/>
            <a:ext cx="1928982" cy="77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76" name="Textfeld 75"/>
          <p:cNvSpPr txBox="1"/>
          <p:nvPr/>
        </p:nvSpPr>
        <p:spPr>
          <a:xfrm>
            <a:off x="8214795" y="5116226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CAN Nodes</a:t>
            </a:r>
            <a:endParaRPr lang="de-DE" dirty="0"/>
          </a:p>
        </p:txBody>
      </p:sp>
      <p:sp>
        <p:nvSpPr>
          <p:cNvPr id="29" name="Rechteck 3"/>
          <p:cNvSpPr/>
          <p:nvPr/>
        </p:nvSpPr>
        <p:spPr>
          <a:xfrm>
            <a:off x="6131372" y="3421920"/>
            <a:ext cx="1928982" cy="77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ebug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43755" y="3971109"/>
            <a:ext cx="687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r Verbinder 13"/>
          <p:cNvCxnSpPr>
            <a:stCxn id="29" idx="2"/>
            <a:endCxn id="73" idx="0"/>
          </p:cNvCxnSpPr>
          <p:nvPr/>
        </p:nvCxnSpPr>
        <p:spPr>
          <a:xfrm rot="5400000">
            <a:off x="5693006" y="4324107"/>
            <a:ext cx="1527825" cy="1277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bgerundetes Rechteck 2"/>
          <p:cNvSpPr/>
          <p:nvPr/>
        </p:nvSpPr>
        <p:spPr>
          <a:xfrm>
            <a:off x="8743376" y="1337333"/>
            <a:ext cx="650666" cy="556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Tx_Buff</a:t>
            </a:r>
            <a:endParaRPr lang="de-DE" dirty="0"/>
          </a:p>
        </p:txBody>
      </p:sp>
      <p:sp>
        <p:nvSpPr>
          <p:cNvPr id="39" name="Abgerundetes Rechteck 38"/>
          <p:cNvSpPr/>
          <p:nvPr/>
        </p:nvSpPr>
        <p:spPr>
          <a:xfrm>
            <a:off x="8743376" y="2002907"/>
            <a:ext cx="695727" cy="556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Rx_Buff</a:t>
            </a:r>
            <a:endParaRPr lang="de-DE" dirty="0"/>
          </a:p>
        </p:txBody>
      </p:sp>
      <p:sp>
        <p:nvSpPr>
          <p:cNvPr id="44" name="Abgerundetes Rechteck 43"/>
          <p:cNvSpPr/>
          <p:nvPr/>
        </p:nvSpPr>
        <p:spPr>
          <a:xfrm>
            <a:off x="4501727" y="1383150"/>
            <a:ext cx="440702" cy="232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506037" y="2199910"/>
            <a:ext cx="440702" cy="232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</a:t>
            </a:r>
            <a:endParaRPr lang="de-DE" dirty="0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4953485" y="1499265"/>
            <a:ext cx="3789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bgerundetes Rechteck 46"/>
          <p:cNvSpPr/>
          <p:nvPr/>
        </p:nvSpPr>
        <p:spPr>
          <a:xfrm>
            <a:off x="10160730" y="2426435"/>
            <a:ext cx="557218" cy="268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</a:t>
            </a:r>
            <a:endParaRPr lang="de-DE" dirty="0"/>
          </a:p>
        </p:txBody>
      </p:sp>
      <p:sp>
        <p:nvSpPr>
          <p:cNvPr id="49" name="Abgerundetes Rechteck 48"/>
          <p:cNvSpPr/>
          <p:nvPr/>
        </p:nvSpPr>
        <p:spPr>
          <a:xfrm>
            <a:off x="11109694" y="2432260"/>
            <a:ext cx="497443" cy="263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</a:t>
            </a:r>
            <a:endParaRPr lang="de-DE" dirty="0"/>
          </a:p>
        </p:txBody>
      </p:sp>
      <p:cxnSp>
        <p:nvCxnSpPr>
          <p:cNvPr id="28" name="Gewinkelter Verbinder 27"/>
          <p:cNvCxnSpPr>
            <a:stCxn id="3" idx="3"/>
          </p:cNvCxnSpPr>
          <p:nvPr/>
        </p:nvCxnSpPr>
        <p:spPr>
          <a:xfrm>
            <a:off x="9394042" y="1615380"/>
            <a:ext cx="1027978" cy="824858"/>
          </a:xfrm>
          <a:prstGeom prst="bentConnector3">
            <a:avLst>
              <a:gd name="adj1" fmla="val 100718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r Verbinder 30"/>
          <p:cNvCxnSpPr>
            <a:stCxn id="49" idx="0"/>
            <a:endCxn id="39" idx="3"/>
          </p:cNvCxnSpPr>
          <p:nvPr/>
        </p:nvCxnSpPr>
        <p:spPr>
          <a:xfrm rot="16200000" flipV="1">
            <a:off x="10323107" y="1396950"/>
            <a:ext cx="151306" cy="1919313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9" idx="1"/>
            <a:endCxn id="46" idx="3"/>
          </p:cNvCxnSpPr>
          <p:nvPr/>
        </p:nvCxnSpPr>
        <p:spPr>
          <a:xfrm flipH="1">
            <a:off x="4946739" y="2280954"/>
            <a:ext cx="3796637" cy="3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bgerundetes Rechteck 56"/>
          <p:cNvSpPr/>
          <p:nvPr/>
        </p:nvSpPr>
        <p:spPr>
          <a:xfrm>
            <a:off x="8547685" y="504453"/>
            <a:ext cx="1120042" cy="4262100"/>
          </a:xfrm>
          <a:prstGeom prst="roundRect">
            <a:avLst/>
          </a:prstGeom>
          <a:noFill/>
          <a:ln w="349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Textfeld 58"/>
          <p:cNvSpPr txBox="1"/>
          <p:nvPr/>
        </p:nvSpPr>
        <p:spPr>
          <a:xfrm>
            <a:off x="8423551" y="69874"/>
            <a:ext cx="134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Shared</a:t>
            </a:r>
            <a:r>
              <a:rPr lang="de-DE" dirty="0" smtClean="0"/>
              <a:t> RAM</a:t>
            </a:r>
            <a:endParaRPr lang="de-DE" dirty="0"/>
          </a:p>
        </p:txBody>
      </p:sp>
      <p:cxnSp>
        <p:nvCxnSpPr>
          <p:cNvPr id="40" name="Gewinkelter Verbinder 39"/>
          <p:cNvCxnSpPr>
            <a:stCxn id="12" idx="0"/>
            <a:endCxn id="13" idx="0"/>
          </p:cNvCxnSpPr>
          <p:nvPr/>
        </p:nvCxnSpPr>
        <p:spPr>
          <a:xfrm rot="5400000" flipH="1" flipV="1">
            <a:off x="8643039" y="-905890"/>
            <a:ext cx="12700" cy="4344684"/>
          </a:xfrm>
          <a:prstGeom prst="bentConnector3">
            <a:avLst>
              <a:gd name="adj1" fmla="val 3171425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8754133" y="530083"/>
            <a:ext cx="6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Sync</a:t>
            </a:r>
            <a:endParaRPr lang="de-DE" dirty="0"/>
          </a:p>
        </p:txBody>
      </p:sp>
      <p:cxnSp>
        <p:nvCxnSpPr>
          <p:cNvPr id="77" name="Gewinkelter Verbinder 76"/>
          <p:cNvCxnSpPr>
            <a:endCxn id="44" idx="1"/>
          </p:cNvCxnSpPr>
          <p:nvPr/>
        </p:nvCxnSpPr>
        <p:spPr>
          <a:xfrm rot="5400000" flipH="1" flipV="1">
            <a:off x="3185583" y="2082326"/>
            <a:ext cx="1899205" cy="733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r Verbinder 78"/>
          <p:cNvCxnSpPr>
            <a:stCxn id="46" idx="1"/>
          </p:cNvCxnSpPr>
          <p:nvPr/>
        </p:nvCxnSpPr>
        <p:spPr>
          <a:xfrm rot="10800000" flipV="1">
            <a:off x="4208263" y="2316024"/>
            <a:ext cx="297775" cy="1148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257319" y="1033481"/>
            <a:ext cx="1118932" cy="125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hvc</a:t>
            </a:r>
            <a:endParaRPr lang="en-US" dirty="0"/>
          </a:p>
        </p:txBody>
      </p:sp>
      <p:sp>
        <p:nvSpPr>
          <p:cNvPr id="45" name="Rechteck 9"/>
          <p:cNvSpPr/>
          <p:nvPr/>
        </p:nvSpPr>
        <p:spPr>
          <a:xfrm>
            <a:off x="1699806" y="1033481"/>
            <a:ext cx="1118932" cy="125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vc</a:t>
            </a:r>
            <a:endParaRPr lang="en-US" dirty="0"/>
          </a:p>
        </p:txBody>
      </p:sp>
      <p:sp>
        <p:nvSpPr>
          <p:cNvPr id="48" name="Rechteck 10"/>
          <p:cNvSpPr/>
          <p:nvPr/>
        </p:nvSpPr>
        <p:spPr>
          <a:xfrm>
            <a:off x="254340" y="2794945"/>
            <a:ext cx="1118932" cy="125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heater</a:t>
            </a:r>
            <a:endParaRPr lang="en-US" dirty="0"/>
          </a:p>
        </p:txBody>
      </p:sp>
      <p:cxnSp>
        <p:nvCxnSpPr>
          <p:cNvPr id="50" name="Gerade Verbindung mit Pfeil 49"/>
          <p:cNvCxnSpPr>
            <a:stCxn id="48" idx="3"/>
          </p:cNvCxnSpPr>
          <p:nvPr/>
        </p:nvCxnSpPr>
        <p:spPr>
          <a:xfrm>
            <a:off x="1373272" y="3421920"/>
            <a:ext cx="2141502" cy="7772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1"/>
          <p:cNvCxnSpPr>
            <a:stCxn id="45" idx="2"/>
          </p:cNvCxnSpPr>
          <p:nvPr/>
        </p:nvCxnSpPr>
        <p:spPr>
          <a:xfrm>
            <a:off x="2259272" y="2287431"/>
            <a:ext cx="1255502" cy="1177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3"/>
          <p:cNvCxnSpPr>
            <a:stCxn id="42" idx="2"/>
            <a:endCxn id="4" idx="1"/>
          </p:cNvCxnSpPr>
          <p:nvPr/>
        </p:nvCxnSpPr>
        <p:spPr>
          <a:xfrm>
            <a:off x="816785" y="2287431"/>
            <a:ext cx="2697989" cy="15230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70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Company>Delta EMEA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Cordero</dc:creator>
  <cp:lastModifiedBy>Mohamed Issa</cp:lastModifiedBy>
  <cp:revision>40</cp:revision>
  <dcterms:created xsi:type="dcterms:W3CDTF">2021-04-06T16:49:42Z</dcterms:created>
  <dcterms:modified xsi:type="dcterms:W3CDTF">2022-09-05T10:43:50Z</dcterms:modified>
</cp:coreProperties>
</file>