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89" r:id="rId4"/>
    <p:sldId id="292" r:id="rId5"/>
    <p:sldId id="297" r:id="rId6"/>
    <p:sldId id="299" r:id="rId7"/>
    <p:sldId id="298" r:id="rId8"/>
    <p:sldId id="300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920E1-A1DE-413B-ACBB-BCC5A786A807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8E518-BB1A-40D0-B147-E021B7FEF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7454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9A821-80A9-46A8-A614-8CA392E84752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15EB3-550F-4D28-BB14-9739E775B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088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FA73-F0AF-4D4F-B65E-EEA288FAFDF9}" type="datetime1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42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AA0-B83E-4B7D-B99A-24395A759E62}" type="datetime1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7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49C8-65A0-4EAE-AA31-D9331012C9C5}" type="datetime1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7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20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A91B-3F24-4D1B-B149-81B0EAEC9707}" type="datetime1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5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3334-F542-4218-A0CE-8533D0B06A76}" type="datetime1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1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EB0-BEC6-4E53-ADD9-078CFE82FC39}" type="datetime1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05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B261-21A3-4496-8C51-0AB62423AD4E}" type="datetime1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F727-7DD7-4F7E-945B-C99077477D38}" type="datetime1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0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B3BB-F863-4004-89D9-87AD0603E2C0}" type="datetime1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9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066-0B3D-4B8B-9579-885E178D37D9}" type="datetime1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7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623-5029-4DB2-B94F-F7D6FEEFC3BF}" type="datetime1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42C0-2E2A-46F8-8132-F715885891E3}" type="datetime1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0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over_16 9_hand_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093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35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soeap16.delta.corp/svn/IPB_22kW_auto_pag/trunk/20_Design/23_Software/230_Management/ProjectHandbook/Delta_SYS_SW_ReqEng_at_Delta.ppt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37245" y="580016"/>
            <a:ext cx="5410411" cy="189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267" b="1" dirty="0" smtClean="0">
                <a:solidFill>
                  <a:srgbClr val="0087DC"/>
                </a:solidFill>
                <a:latin typeface="Calibri"/>
                <a:ea typeface="Microsoft JhengHei" pitchFamily="34" charset="-120"/>
              </a:rPr>
              <a:t>Automotive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267" b="1" dirty="0" smtClean="0">
                <a:solidFill>
                  <a:srgbClr val="0087DC"/>
                </a:solidFill>
                <a:latin typeface="Calibri"/>
                <a:ea typeface="Microsoft JhengHei" pitchFamily="34" charset="-120"/>
              </a:rPr>
              <a:t>SPICE</a:t>
            </a:r>
            <a:endParaRPr lang="en-US" altLang="zh-TW" sz="3600" b="1" dirty="0">
              <a:solidFill>
                <a:srgbClr val="0087DC"/>
              </a:solidFill>
              <a:latin typeface="Calibri"/>
              <a:ea typeface="Microsoft JhengHei" pitchFamily="34" charset="-12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TW" sz="4800" dirty="0">
              <a:solidFill>
                <a:srgbClr val="0087DC"/>
              </a:solidFill>
              <a:latin typeface="Calibri"/>
              <a:ea typeface="Microsoft JhengHei" pitchFamily="34" charset="-12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TW" sz="4800" dirty="0">
              <a:solidFill>
                <a:srgbClr val="0087DC"/>
              </a:solidFill>
              <a:latin typeface="Calibri"/>
              <a:ea typeface="Microsoft JhengHei" pitchFamily="34" charset="-12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TW" altLang="en-US" sz="4800" dirty="0">
              <a:solidFill>
                <a:srgbClr val="0087DC"/>
              </a:solidFill>
              <a:latin typeface="Calibri"/>
              <a:ea typeface="Microsoft JhengHei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245" y="2451625"/>
            <a:ext cx="4563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March </a:t>
            </a:r>
            <a:r>
              <a:rPr lang="en-US" dirty="0" smtClean="0"/>
              <a:t>2023</a:t>
            </a:r>
          </a:p>
          <a:p>
            <a:r>
              <a:rPr lang="en-US" dirty="0" smtClean="0"/>
              <a:t>Ashfin.R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07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6CFC-BAA8-43B4-BE93-A8F8CD661F34}" type="datetime1">
              <a:rPr lang="en-IN" smtClean="0"/>
              <a:t>15-03-2023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ISO/IEC 15504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4988" y="1208617"/>
            <a:ext cx="102491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ISO/IEC </a:t>
            </a:r>
            <a:r>
              <a:rPr lang="en-US" dirty="0"/>
              <a:t>15504, also termed Software Process Improvement and Capability Determination (</a:t>
            </a:r>
            <a:r>
              <a:rPr lang="en-US" b="1" dirty="0"/>
              <a:t>SPICE</a:t>
            </a:r>
            <a:r>
              <a:rPr lang="en-US" dirty="0"/>
              <a:t>), is a set of technical standards documents for the embedded software development process assessment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Automotive SPICE is a domain-specific variant of the </a:t>
            </a:r>
            <a:r>
              <a:rPr lang="en-US" dirty="0" smtClean="0"/>
              <a:t>ISO/IEC </a:t>
            </a:r>
            <a:r>
              <a:rPr lang="en-US" dirty="0"/>
              <a:t>15504 (SPICE</a:t>
            </a:r>
            <a:r>
              <a:rPr lang="en-US" dirty="0" smtClean="0"/>
              <a:t>).</a:t>
            </a:r>
          </a:p>
          <a:p>
            <a:pPr lvl="0"/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purpose of Automotive SPICE is to evaluate the performance of the development processes of ECU suppliers in the automotive industry</a:t>
            </a:r>
            <a:r>
              <a:rPr lang="en-US" dirty="0" smtClean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ASPICE model helps to implement the customer requirements and do the testing in an organized </a:t>
            </a:r>
            <a:r>
              <a:rPr lang="en-US" dirty="0" smtClean="0"/>
              <a:t>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5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6CFC-BAA8-43B4-BE93-A8F8CD661F34}" type="datetime1">
              <a:rPr lang="en-IN" smtClean="0"/>
              <a:t>15-03-2023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Automotive SPICE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66" y="1137691"/>
            <a:ext cx="8992175" cy="53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6CFC-BAA8-43B4-BE93-A8F8CD661F34}" type="datetime1">
              <a:rPr lang="en-IN" smtClean="0"/>
              <a:t>15-03-2023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Automotive SPICE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4988" y="1121531"/>
            <a:ext cx="1024911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SYS1</a:t>
            </a:r>
            <a:r>
              <a:rPr lang="en-US" dirty="0"/>
              <a:t>:  Customer </a:t>
            </a:r>
            <a:r>
              <a:rPr lang="en-US" dirty="0" smtClean="0"/>
              <a:t>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Includes </a:t>
            </a:r>
            <a:r>
              <a:rPr lang="en-US" dirty="0"/>
              <a:t>all the customer </a:t>
            </a:r>
            <a:r>
              <a:rPr lang="en-US" dirty="0" smtClean="0"/>
              <a:t>requirements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for </a:t>
            </a:r>
            <a:r>
              <a:rPr lang="en-US" dirty="0" smtClean="0"/>
              <a:t>reference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System </a:t>
            </a:r>
            <a:r>
              <a:rPr lang="en-US" dirty="0"/>
              <a:t>engineers are supposed to take SYS1 requirement and make it SYS2 </a:t>
            </a:r>
            <a:r>
              <a:rPr lang="en-US" dirty="0" smtClean="0"/>
              <a:t>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CuRs</a:t>
            </a:r>
            <a:r>
              <a:rPr lang="en-US" dirty="0"/>
              <a:t> (Customer Requirements) documents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Path</a:t>
            </a:r>
            <a:r>
              <a:rPr lang="en-US" dirty="0"/>
              <a:t>: /00_Customer_Requirements/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SYS2</a:t>
            </a:r>
            <a:r>
              <a:rPr lang="en-US" dirty="0"/>
              <a:t>: System Requirement </a:t>
            </a:r>
            <a:r>
              <a:rPr lang="en-US" dirty="0" smtClean="0"/>
              <a:t>Analysis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SYS2 system engineers need </a:t>
            </a:r>
            <a:r>
              <a:rPr lang="en-US" dirty="0" smtClean="0"/>
              <a:t>to analyze the requirements from SYS1 and the reviewers either accept or reject them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Defines black-boxes without any internal structure, but defines the external behavior through ports &amp; interfaces.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SPS (System Performance Specification) Documents</a:t>
            </a:r>
            <a:endParaRPr lang="en-I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SPSFM </a:t>
            </a:r>
            <a:r>
              <a:rPr lang="en-US" dirty="0" smtClean="0"/>
              <a:t>(SPS-Fault Management) Document includes </a:t>
            </a:r>
            <a:r>
              <a:rPr lang="en-US" dirty="0"/>
              <a:t>the information regarding the DTCs. 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Also the </a:t>
            </a:r>
            <a:r>
              <a:rPr lang="en-US" dirty="0"/>
              <a:t>CIS (Calibration Interface Description</a:t>
            </a:r>
            <a:r>
              <a:rPr lang="en-US" dirty="0" smtClean="0"/>
              <a:t>) document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Path: </a:t>
            </a:r>
            <a:r>
              <a:rPr lang="en-US" dirty="0"/>
              <a:t>: /10_System/</a:t>
            </a:r>
            <a:endParaRPr lang="en-I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6CFC-BAA8-43B4-BE93-A8F8CD661F34}" type="datetime1">
              <a:rPr lang="en-IN" smtClean="0"/>
              <a:t>15-03-2023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Automotive SPICE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4988" y="1121531"/>
            <a:ext cx="1024911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SYS3: System Architecture Design</a:t>
            </a:r>
            <a:endParaRPr lang="en-I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Responsibility to understand the SYS2 requirements and design the system architecture. </a:t>
            </a:r>
            <a:endParaRPr lang="en-I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Need to define all </a:t>
            </a:r>
            <a:r>
              <a:rPr lang="en-US" dirty="0" smtClean="0"/>
              <a:t>controllers as white boxes with internal structure based on the system requirement.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Defines all system blocks</a:t>
            </a:r>
            <a:endParaRPr lang="en-IN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Eg</a:t>
            </a:r>
            <a:r>
              <a:rPr lang="en-US" dirty="0"/>
              <a:t>: DSPA system architecture </a:t>
            </a:r>
            <a:r>
              <a:rPr lang="en-US" dirty="0" smtClean="0"/>
              <a:t>design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SWE1</a:t>
            </a:r>
            <a:r>
              <a:rPr lang="en-US" dirty="0"/>
              <a:t>: Software Requirement Analysis</a:t>
            </a:r>
            <a:r>
              <a:rPr lang="en-US" dirty="0" smtClean="0"/>
              <a:t>: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Analyze the system requirement and produce the software requirement</a:t>
            </a:r>
            <a:r>
              <a:rPr lang="en-US" dirty="0" smtClean="0"/>
              <a:t>.</a:t>
            </a:r>
            <a:endParaRPr lang="en-IN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: producing a PWM signal of 1MHz</a:t>
            </a:r>
            <a:r>
              <a:rPr lang="en-IN" dirty="0" smtClean="0"/>
              <a:t>, reading an ADC of address 0x22 at 10sps</a:t>
            </a:r>
          </a:p>
          <a:p>
            <a:pPr lvl="1"/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Both SYS3 and SWE1 together create the SAD (System Architecture Design) Document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Path</a:t>
            </a:r>
            <a:r>
              <a:rPr lang="en-US" dirty="0"/>
              <a:t>: /10_System/</a:t>
            </a:r>
          </a:p>
          <a:p>
            <a:pPr lvl="1"/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6CFC-BAA8-43B4-BE93-A8F8CD661F34}" type="datetime1">
              <a:rPr lang="en-IN" smtClean="0"/>
              <a:t>15-03-2023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Automotive SPICE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9822" y="1027610"/>
            <a:ext cx="102491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SWE2</a:t>
            </a:r>
            <a:r>
              <a:rPr lang="en-US" dirty="0"/>
              <a:t>: Software Architecture </a:t>
            </a:r>
            <a:r>
              <a:rPr lang="en-US" dirty="0" smtClean="0"/>
              <a:t>Design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design the software </a:t>
            </a:r>
            <a:r>
              <a:rPr lang="en-US" dirty="0" smtClean="0"/>
              <a:t>architecture based on the software requirement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Includes the SWC to cover all the SWE1 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SDD (Software Design Description) Document</a:t>
            </a:r>
            <a:endParaRPr lang="en-I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Path: /</a:t>
            </a:r>
            <a:r>
              <a:rPr lang="en-US" dirty="0" smtClean="0"/>
              <a:t>20_Software/</a:t>
            </a:r>
            <a:endParaRPr lang="en-IN" dirty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SWE3</a:t>
            </a:r>
            <a:r>
              <a:rPr lang="en-US" dirty="0"/>
              <a:t>: Software Detailed Design and Unit Construction 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create the detailed descriptions of all individual SWC function design &amp; implementation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 The SCDD (Software Component Detailed Description) Document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Path: /20_Software/SCDD </a:t>
            </a:r>
            <a:r>
              <a:rPr lang="en-US" dirty="0" smtClean="0"/>
              <a:t>Library/</a:t>
            </a:r>
            <a:endParaRPr lang="en-IN" dirty="0"/>
          </a:p>
          <a:p>
            <a:pPr lvl="1"/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Once implementation is done, the code is committed to the SVN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Further modifications are done using the JIRA tickets</a:t>
            </a:r>
            <a:endParaRPr lang="en-I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3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6CFC-BAA8-43B4-BE93-A8F8CD661F34}" type="datetime1">
              <a:rPr lang="en-IN" smtClean="0"/>
              <a:t>15-03-2023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12507" y="431475"/>
            <a:ext cx="9415264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Automotive SPICE: Document correspondence 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70" y="1027610"/>
            <a:ext cx="8541067" cy="52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6CFC-BAA8-43B4-BE93-A8F8CD661F34}" type="datetime1">
              <a:rPr lang="en-IN" smtClean="0"/>
              <a:t>15-03-2023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Reference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9822" y="1027610"/>
            <a:ext cx="10249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Presentation on the A-SPICE Model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desoeap16.delta.corp/svn/IPB_22kW_auto_pag/trunk/20_Design/23_Software/230_Management/ProjectHandbook/Delta_SYS_SW_ReqEng_at_Delta.pptx</a:t>
            </a:r>
            <a:endParaRPr lang="en-US" u="sng" dirty="0" smtClean="0"/>
          </a:p>
          <a:p>
            <a:pPr lvl="0"/>
            <a:endParaRPr lang="en-US" dirty="0" smtClean="0"/>
          </a:p>
          <a:p>
            <a:pPr lvl="0"/>
            <a:endParaRPr lang="en-I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3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21079</TotalTime>
  <Words>432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JhengHei</vt:lpstr>
      <vt:lpstr>Microsoft JhengHei</vt:lpstr>
      <vt:lpstr>Arial</vt:lpstr>
      <vt:lpstr>Calibri</vt:lpstr>
      <vt:lpstr>Calibri Light</vt:lpstr>
      <vt:lpstr>新細明體</vt:lpstr>
      <vt:lpstr>Office Theme</vt:lpstr>
      <vt:lpstr>1_自訂設計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Ashfin.R</dc:creator>
  <cp:lastModifiedBy>Ashfin.R</cp:lastModifiedBy>
  <cp:revision>154</cp:revision>
  <dcterms:created xsi:type="dcterms:W3CDTF">2022-10-20T06:47:37Z</dcterms:created>
  <dcterms:modified xsi:type="dcterms:W3CDTF">2023-03-15T10:29:00Z</dcterms:modified>
</cp:coreProperties>
</file>