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2"/>
  </p:notesMasterIdLst>
  <p:sldIdLst>
    <p:sldId id="288" r:id="rId2"/>
    <p:sldId id="283" r:id="rId3"/>
    <p:sldId id="306" r:id="rId4"/>
    <p:sldId id="307" r:id="rId5"/>
    <p:sldId id="308" r:id="rId6"/>
    <p:sldId id="309" r:id="rId7"/>
    <p:sldId id="310" r:id="rId8"/>
    <p:sldId id="311" r:id="rId9"/>
    <p:sldId id="312" r:id="rId10"/>
    <p:sldId id="291" r:id="rId11"/>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B9EB5F"/>
    <a:srgbClr val="64D7D7"/>
    <a:srgbClr val="1E50C8"/>
    <a:srgbClr val="008223"/>
    <a:srgbClr val="E6F005"/>
    <a:srgbClr val="00647D"/>
    <a:srgbClr val="008C8C"/>
    <a:srgbClr val="C88C00"/>
    <a:srgbClr val="FFD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34" autoAdjust="0"/>
  </p:normalViewPr>
  <p:slideViewPr>
    <p:cSldViewPr snapToGrid="0" showGuides="1">
      <p:cViewPr varScale="1">
        <p:scale>
          <a:sx n="88" d="100"/>
          <a:sy n="88" d="100"/>
        </p:scale>
        <p:origin x="494" y="5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0D9C-0244-48E5-AAB4-F314FC181477}" type="datetimeFigureOut">
              <a:rPr lang="en-US" smtClean="0"/>
              <a:t>7/10/2023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380C3-7D2B-43B9-A2FF-0551F6D200CF}" type="slidenum">
              <a:rPr lang="en-US" smtClean="0"/>
              <a:t>‹#›</a:t>
            </a:fld>
            <a:endParaRPr lang="en-US"/>
          </a:p>
        </p:txBody>
      </p:sp>
    </p:spTree>
    <p:extLst>
      <p:ext uri="{BB962C8B-B14F-4D97-AF65-F5344CB8AC3E}">
        <p14:creationId xmlns:p14="http://schemas.microsoft.com/office/powerpoint/2010/main" val="3287395566"/>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18615"/>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3" name="副標題 2">
            <a:extLst>
              <a:ext uri="{FF2B5EF4-FFF2-40B4-BE49-F238E27FC236}">
                <a16:creationId xmlns:a16="http://schemas.microsoft.com/office/drawing/2014/main" id="{6C9BD8EC-F37F-4F94-8712-797CC1161E95}"/>
              </a:ext>
            </a:extLst>
          </p:cNvPr>
          <p:cNvSpPr>
            <a:spLocks noGrp="1"/>
          </p:cNvSpPr>
          <p:nvPr>
            <p:ph type="subTitle" idx="1" hasCustomPrompt="1"/>
          </p:nvPr>
        </p:nvSpPr>
        <p:spPr>
          <a:xfrm>
            <a:off x="896647" y="3015629"/>
            <a:ext cx="9144000" cy="1370104"/>
          </a:xfrm>
        </p:spPr>
        <p:txBody>
          <a:bodyPr>
            <a:normAutofit/>
          </a:bodyPr>
          <a:lstStyle>
            <a:lvl1pPr marL="0" indent="0" algn="l">
              <a:lnSpc>
                <a:spcPct val="110000"/>
              </a:lnSpc>
              <a:spcBef>
                <a:spcPts val="0"/>
              </a:spcBef>
              <a:buNone/>
              <a:defRPr sz="3000">
                <a:solidFill>
                  <a:schemeClr val="tx2"/>
                </a:solidFill>
                <a:latin typeface="+mj-lt"/>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zh-TW" sz="3000" dirty="0" smtClean="0"/>
              <a:t>Presentation Subtitle Goes Here</a:t>
            </a:r>
            <a:br>
              <a:rPr lang="en-US" altLang="zh-TW" sz="3000" dirty="0" smtClean="0"/>
            </a:br>
            <a:r>
              <a:rPr lang="en-US" altLang="zh-TW" sz="3000" dirty="0" smtClean="0"/>
              <a:t>Maximum 2 Lines (24-32pt)</a:t>
            </a:r>
            <a:endParaRPr lang="en-US" altLang="zh-TW" sz="3000" dirty="0"/>
          </a:p>
        </p:txBody>
      </p:sp>
      <p:sp>
        <p:nvSpPr>
          <p:cNvPr id="11" name="頁尾版面配置區 4">
            <a:extLst>
              <a:ext uri="{FF2B5EF4-FFF2-40B4-BE49-F238E27FC236}">
                <a16:creationId xmlns:a16="http://schemas.microsoft.com/office/drawing/2014/main" id="{38A83012-CC3B-47DF-9FCA-A1115F39D319}"/>
              </a:ext>
            </a:extLst>
          </p:cNvPr>
          <p:cNvSpPr>
            <a:spLocks noGrp="1"/>
          </p:cNvSpPr>
          <p:nvPr>
            <p:ph type="ftr" sz="quarter" idx="3"/>
          </p:nvPr>
        </p:nvSpPr>
        <p:spPr>
          <a:xfrm>
            <a:off x="818612" y="5739683"/>
            <a:ext cx="5707316" cy="218356"/>
          </a:xfrm>
        </p:spPr>
        <p:txBody>
          <a:bodyPr/>
          <a:lstStyle>
            <a:lvl1pPr>
              <a:defRPr>
                <a:latin typeface="Arial" panose="020B0604020202020204" pitchFamily="34" charset="0"/>
                <a:cs typeface="Arial" panose="020B0604020202020204" pitchFamily="34" charset="0"/>
              </a:defRPr>
            </a:lvl1pPr>
          </a:lstStyle>
          <a:p>
            <a:r>
              <a:rPr lang="en-US" altLang="zh-TW" sz="1800" dirty="0" smtClean="0"/>
              <a:t>Presenter</a:t>
            </a:r>
            <a:r>
              <a:rPr lang="zh-TW" altLang="en-US" sz="1800" dirty="0" smtClean="0"/>
              <a:t> </a:t>
            </a:r>
            <a:r>
              <a:rPr lang="en-US" altLang="zh-TW" sz="1800" dirty="0" smtClean="0"/>
              <a:t>Name</a:t>
            </a:r>
            <a:r>
              <a:rPr lang="zh-TW" altLang="en-US" sz="1800" dirty="0" smtClean="0"/>
              <a:t>｜</a:t>
            </a:r>
            <a:r>
              <a:rPr lang="en-US" altLang="zh-TW" sz="1800" dirty="0" smtClean="0"/>
              <a:t>Department</a:t>
            </a:r>
            <a:r>
              <a:rPr lang="zh-TW" altLang="en-US" sz="1800" dirty="0" smtClean="0"/>
              <a:t>｜</a:t>
            </a:r>
            <a:r>
              <a:rPr lang="en-US" altLang="zh-TW" sz="1800" dirty="0" smtClean="0"/>
              <a:t>MM/DD/YYYY</a:t>
            </a:r>
          </a:p>
        </p:txBody>
      </p:sp>
      <p:sp>
        <p:nvSpPr>
          <p:cNvPr id="9" name="文字版面配置區 4">
            <a:extLst>
              <a:ext uri="{FF2B5EF4-FFF2-40B4-BE49-F238E27FC236}">
                <a16:creationId xmlns:a16="http://schemas.microsoft.com/office/drawing/2014/main" id="{C5F15596-5511-4524-8143-5414A6D0A46F}"/>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Page_White</a:t>
            </a:r>
            <a:endParaRPr lang="zh-TW" altLang="en-US" dirty="0"/>
          </a:p>
        </p:txBody>
      </p:sp>
    </p:spTree>
    <p:extLst>
      <p:ext uri="{BB962C8B-B14F-4D97-AF65-F5344CB8AC3E}">
        <p14:creationId xmlns:p14="http://schemas.microsoft.com/office/powerpoint/2010/main" val="4174322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Image">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32A9990-6214-495A-B5B6-C1801359D1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12179379" cy="6850900"/>
          </a:xfrm>
          <a:prstGeom prst="rect">
            <a:avLst/>
          </a:prstGeom>
        </p:spPr>
      </p:pic>
      <p:sp>
        <p:nvSpPr>
          <p:cNvPr id="7" name="日期版面配置區 3">
            <a:extLst>
              <a:ext uri="{FF2B5EF4-FFF2-40B4-BE49-F238E27FC236}">
                <a16:creationId xmlns:a16="http://schemas.microsoft.com/office/drawing/2014/main" id="{CE458713-38E5-4D94-9527-7C2BC1D5DE79}"/>
              </a:ext>
            </a:extLst>
          </p:cNvPr>
          <p:cNvSpPr>
            <a:spLocks noGrp="1"/>
          </p:cNvSpPr>
          <p:nvPr>
            <p:ph type="dt" sz="half" idx="10"/>
          </p:nvPr>
        </p:nvSpPr>
        <p:spPr>
          <a:xfrm>
            <a:off x="818912" y="5705762"/>
            <a:ext cx="2010917" cy="319651"/>
          </a:xfrm>
        </p:spPr>
        <p:txBody>
          <a:bodyPr/>
          <a:lstStyle>
            <a:lvl1pPr>
              <a:defRPr sz="1800">
                <a:solidFill>
                  <a:schemeClr val="bg1"/>
                </a:solidFill>
              </a:defRPr>
            </a:lvl1pPr>
          </a:lstStyle>
          <a:p>
            <a:r>
              <a:rPr lang="en-US" dirty="0" smtClean="0"/>
              <a:t>MM/DD/YYYY</a:t>
            </a:r>
            <a:endParaRPr lang="en-US" dirty="0"/>
          </a:p>
        </p:txBody>
      </p:sp>
      <p:sp>
        <p:nvSpPr>
          <p:cNvPr id="9" name="頁尾版面配置區 4">
            <a:extLst>
              <a:ext uri="{FF2B5EF4-FFF2-40B4-BE49-F238E27FC236}">
                <a16:creationId xmlns:a16="http://schemas.microsoft.com/office/drawing/2014/main" id="{135E4C83-C41A-49B9-9C41-417375F79B2F}"/>
              </a:ext>
            </a:extLst>
          </p:cNvPr>
          <p:cNvSpPr>
            <a:spLocks noGrp="1"/>
          </p:cNvSpPr>
          <p:nvPr>
            <p:ph type="ftr" sz="quarter" idx="3"/>
          </p:nvPr>
        </p:nvSpPr>
        <p:spPr>
          <a:xfrm>
            <a:off x="838897" y="5333736"/>
            <a:ext cx="4114800" cy="365125"/>
          </a:xfrm>
          <a:prstGeom prst="rect">
            <a:avLst/>
          </a:prstGeom>
        </p:spPr>
        <p:txBody>
          <a:bodyPr vert="horz" lIns="91440" tIns="45720" rIns="91440" bIns="45720" rtlCol="0" anchor="ctr"/>
          <a:lstStyle>
            <a:lvl1pPr algn="l">
              <a:defRPr sz="1800" u="none">
                <a:solidFill>
                  <a:schemeClr val="bg1"/>
                </a:solidFill>
                <a:latin typeface="Arial" panose="020B0604020202020204" pitchFamily="34" charset="0"/>
                <a:cs typeface="Arial" panose="020B0604020202020204" pitchFamily="34" charset="0"/>
              </a:defRPr>
            </a:lvl1pPr>
          </a:lstStyle>
          <a:p>
            <a:r>
              <a:rPr lang="en-US" altLang="zh-TW" dirty="0" smtClean="0"/>
              <a:t>Presenter Name</a:t>
            </a:r>
            <a:r>
              <a:rPr lang="zh-TW" altLang="en-US" dirty="0" smtClean="0"/>
              <a:t>｜</a:t>
            </a:r>
            <a:r>
              <a:rPr lang="en-US" altLang="zh-TW" dirty="0" smtClean="0"/>
              <a:t>Department </a:t>
            </a:r>
            <a:endParaRPr lang="en-US" dirty="0"/>
          </a:p>
        </p:txBody>
      </p:sp>
      <p:sp>
        <p:nvSpPr>
          <p:cNvPr id="10"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37872"/>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11" name="文字版面配置區 4">
            <a:extLst>
              <a:ext uri="{FF2B5EF4-FFF2-40B4-BE49-F238E27FC236}">
                <a16:creationId xmlns:a16="http://schemas.microsoft.com/office/drawing/2014/main" id="{35B9A589-C73E-46B0-B30E-8BBC42A4E098}"/>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Page_Image</a:t>
            </a:r>
            <a:endParaRPr lang="zh-TW" altLang="en-US" dirty="0"/>
          </a:p>
        </p:txBody>
      </p:sp>
    </p:spTree>
    <p:extLst>
      <p:ext uri="{BB962C8B-B14F-4D97-AF65-F5344CB8AC3E}">
        <p14:creationId xmlns:p14="http://schemas.microsoft.com/office/powerpoint/2010/main" val="4047869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4B44CAB8-9DEC-4DEF-99E0-D78F53E4F834}"/>
              </a:ext>
            </a:extLst>
          </p:cNvPr>
          <p:cNvSpPr>
            <a:spLocks noGrp="1"/>
          </p:cNvSpPr>
          <p:nvPr>
            <p:ph type="ctrTitle" hasCustomPrompt="1"/>
          </p:nvPr>
        </p:nvSpPr>
        <p:spPr>
          <a:xfrm>
            <a:off x="896647" y="1118621"/>
            <a:ext cx="9144000" cy="1864899"/>
          </a:xfrm>
        </p:spPr>
        <p:txBody>
          <a:bodyPr anchor="t">
            <a:normAutofit/>
          </a:bodyPr>
          <a:lstStyle>
            <a:lvl1pPr algn="l">
              <a:lnSpc>
                <a:spcPct val="110000"/>
              </a:lnSpc>
              <a:defRPr sz="4600" b="0">
                <a:solidFill>
                  <a:schemeClr val="bg1"/>
                </a:solidFill>
                <a:latin typeface="+mj-lt"/>
                <a:ea typeface="Verdana" panose="020B0604030504040204" pitchFamily="34" charset="0"/>
              </a:defRPr>
            </a:lvl1pPr>
          </a:lstStyle>
          <a:p>
            <a:r>
              <a:rPr lang="en-US" altLang="zh-TW" dirty="0"/>
              <a:t>Break Page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6" name="副標題 2">
            <a:extLst>
              <a:ext uri="{FF2B5EF4-FFF2-40B4-BE49-F238E27FC236}">
                <a16:creationId xmlns:a16="http://schemas.microsoft.com/office/drawing/2014/main" id="{814F8012-3519-4A75-B26B-57773CA554B6}"/>
              </a:ext>
            </a:extLst>
          </p:cNvPr>
          <p:cNvSpPr>
            <a:spLocks noGrp="1"/>
          </p:cNvSpPr>
          <p:nvPr>
            <p:ph type="subTitle" idx="1" hasCustomPrompt="1"/>
          </p:nvPr>
        </p:nvSpPr>
        <p:spPr>
          <a:xfrm>
            <a:off x="896647" y="3015632"/>
            <a:ext cx="9144000" cy="1353169"/>
          </a:xfrm>
        </p:spPr>
        <p:txBody>
          <a:bodyPr>
            <a:normAutofit/>
          </a:bodyPr>
          <a:lstStyle>
            <a:lvl1pPr marL="0" indent="0" algn="l">
              <a:lnSpc>
                <a:spcPct val="110000"/>
              </a:lnSpc>
              <a:spcBef>
                <a:spcPts val="0"/>
              </a:spcBef>
              <a:buNone/>
              <a:defRPr sz="3200">
                <a:solidFill>
                  <a:schemeClr val="bg1"/>
                </a:solidFill>
                <a:latin typeface="+mj-lt"/>
                <a:ea typeface="Verdan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TW" dirty="0"/>
              <a:t>Break Page Subtitle Goes Here</a:t>
            </a:r>
            <a:br>
              <a:rPr lang="en-US" altLang="zh-TW" dirty="0"/>
            </a:br>
            <a:r>
              <a:rPr lang="en-US" altLang="zh-TW" dirty="0"/>
              <a:t>Maximum 2 Lines (</a:t>
            </a:r>
            <a:r>
              <a:rPr lang="en-US" altLang="zh-TW" dirty="0" smtClean="0"/>
              <a:t>24-32pt</a:t>
            </a:r>
            <a:r>
              <a:rPr lang="en-US" altLang="zh-TW" dirty="0"/>
              <a:t>)</a:t>
            </a:r>
          </a:p>
        </p:txBody>
      </p:sp>
    </p:spTree>
    <p:extLst>
      <p:ext uri="{BB962C8B-B14F-4D97-AF65-F5344CB8AC3E}">
        <p14:creationId xmlns:p14="http://schemas.microsoft.com/office/powerpoint/2010/main" val="1964055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321688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age_Title Only">
    <p:bg>
      <p:bgPr>
        <a:solidFill>
          <a:schemeClr val="bg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702107E-0279-495A-BF89-DD786730CC37}"/>
              </a:ext>
            </a:extLst>
          </p:cNvPr>
          <p:cNvSpPr>
            <a:spLocks noGrp="1"/>
          </p:cNvSpPr>
          <p:nvPr>
            <p:ph type="title" hasCustomPrompt="1"/>
          </p:nvPr>
        </p:nvSpPr>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grpSp>
        <p:nvGrpSpPr>
          <p:cNvPr id="49" name="群組 48">
            <a:extLst>
              <a:ext uri="{FF2B5EF4-FFF2-40B4-BE49-F238E27FC236}">
                <a16:creationId xmlns:a16="http://schemas.microsoft.com/office/drawing/2014/main" id="{8AEA3F42-8ED3-4628-89CC-CE9DC5D371F1}"/>
              </a:ext>
            </a:extLst>
          </p:cNvPr>
          <p:cNvGrpSpPr/>
          <p:nvPr userDrawn="1"/>
        </p:nvGrpSpPr>
        <p:grpSpPr>
          <a:xfrm>
            <a:off x="0" y="7008895"/>
            <a:ext cx="10358581" cy="423333"/>
            <a:chOff x="0" y="5256671"/>
            <a:chExt cx="7768936" cy="317500"/>
          </a:xfrm>
        </p:grpSpPr>
        <p:grpSp>
          <p:nvGrpSpPr>
            <p:cNvPr id="50" name="群組 49">
              <a:extLst>
                <a:ext uri="{FF2B5EF4-FFF2-40B4-BE49-F238E27FC236}">
                  <a16:creationId xmlns:a16="http://schemas.microsoft.com/office/drawing/2014/main" id="{BDCAFD82-B8CA-4738-843C-0FC6D7C6C5F5}"/>
                </a:ext>
              </a:extLst>
            </p:cNvPr>
            <p:cNvGrpSpPr/>
            <p:nvPr userDrawn="1"/>
          </p:nvGrpSpPr>
          <p:grpSpPr>
            <a:xfrm>
              <a:off x="0" y="5256671"/>
              <a:ext cx="1321058" cy="317500"/>
              <a:chOff x="0" y="5256671"/>
              <a:chExt cx="1321058" cy="317500"/>
            </a:xfrm>
          </p:grpSpPr>
          <p:sp>
            <p:nvSpPr>
              <p:cNvPr id="63" name="矩形 62">
                <a:extLst>
                  <a:ext uri="{FF2B5EF4-FFF2-40B4-BE49-F238E27FC236}">
                    <a16:creationId xmlns:a16="http://schemas.microsoft.com/office/drawing/2014/main" id="{3C299B04-932C-4519-8E76-017FBD3A569A}"/>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0B20FB35-F562-4362-B563-165B2407465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0DE5232E-7B0E-4AEF-9D43-2E173D30F319}"/>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1" name="群組 50">
              <a:extLst>
                <a:ext uri="{FF2B5EF4-FFF2-40B4-BE49-F238E27FC236}">
                  <a16:creationId xmlns:a16="http://schemas.microsoft.com/office/drawing/2014/main" id="{9D8FD8BE-B575-4450-95FD-B132F2FBF30C}"/>
                </a:ext>
              </a:extLst>
            </p:cNvPr>
            <p:cNvGrpSpPr/>
            <p:nvPr userDrawn="1"/>
          </p:nvGrpSpPr>
          <p:grpSpPr>
            <a:xfrm>
              <a:off x="2441313" y="5256671"/>
              <a:ext cx="5327623" cy="317500"/>
              <a:chOff x="2441313" y="5256671"/>
              <a:chExt cx="5327623" cy="317500"/>
            </a:xfrm>
          </p:grpSpPr>
          <p:sp>
            <p:nvSpPr>
              <p:cNvPr id="52" name="矩形 51">
                <a:extLst>
                  <a:ext uri="{FF2B5EF4-FFF2-40B4-BE49-F238E27FC236}">
                    <a16:creationId xmlns:a16="http://schemas.microsoft.com/office/drawing/2014/main" id="{FA6D470B-49E6-460D-A2F7-3AA3A3B20021}"/>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矩形 52">
                <a:extLst>
                  <a:ext uri="{FF2B5EF4-FFF2-40B4-BE49-F238E27FC236}">
                    <a16:creationId xmlns:a16="http://schemas.microsoft.com/office/drawing/2014/main" id="{184DC0D2-E428-4F38-B04F-7DC781667A34}"/>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矩形 53">
                <a:extLst>
                  <a:ext uri="{FF2B5EF4-FFF2-40B4-BE49-F238E27FC236}">
                    <a16:creationId xmlns:a16="http://schemas.microsoft.com/office/drawing/2014/main" id="{681D0C29-FC7B-4F3F-BD32-E40206A62370}"/>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矩形 54">
                <a:extLst>
                  <a:ext uri="{FF2B5EF4-FFF2-40B4-BE49-F238E27FC236}">
                    <a16:creationId xmlns:a16="http://schemas.microsoft.com/office/drawing/2014/main" id="{D032A71D-5325-4D28-B4B1-6B6BF4AAB30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矩形 55">
                <a:extLst>
                  <a:ext uri="{FF2B5EF4-FFF2-40B4-BE49-F238E27FC236}">
                    <a16:creationId xmlns:a16="http://schemas.microsoft.com/office/drawing/2014/main" id="{738A70FA-150B-4708-B634-5950D1A00DF9}"/>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矩形 56">
                <a:extLst>
                  <a:ext uri="{FF2B5EF4-FFF2-40B4-BE49-F238E27FC236}">
                    <a16:creationId xmlns:a16="http://schemas.microsoft.com/office/drawing/2014/main" id="{D3854FDB-0E9B-46EB-A142-15E78B7E2E6D}"/>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矩形 57">
                <a:extLst>
                  <a:ext uri="{FF2B5EF4-FFF2-40B4-BE49-F238E27FC236}">
                    <a16:creationId xmlns:a16="http://schemas.microsoft.com/office/drawing/2014/main" id="{6FD94B95-A8E7-4E9F-A041-9A4885EECF37}"/>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矩形 58">
                <a:extLst>
                  <a:ext uri="{FF2B5EF4-FFF2-40B4-BE49-F238E27FC236}">
                    <a16:creationId xmlns:a16="http://schemas.microsoft.com/office/drawing/2014/main" id="{1F6E9780-35D6-4AF2-80BB-A3569C8BA2E3}"/>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4A11A937-B5ED-40BD-9B95-73D6C01FBDBD}"/>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71465539-F4BD-48C9-8CC9-44AE7B97586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85BCC709-E469-4948-B4D5-AF8897457737}"/>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文字方塊 23">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25" name="文字方塊 24">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pic>
        <p:nvPicPr>
          <p:cNvPr id="23" name="圖片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Tree>
    <p:extLst>
      <p:ext uri="{BB962C8B-B14F-4D97-AF65-F5344CB8AC3E}">
        <p14:creationId xmlns:p14="http://schemas.microsoft.com/office/powerpoint/2010/main" val="3459916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5F44435C-4EDB-4AB4-AAD6-08BF8682BAAC}"/>
              </a:ext>
            </a:extLst>
          </p:cNvPr>
          <p:cNvSpPr>
            <a:spLocks noGrp="1"/>
          </p:cNvSpPr>
          <p:nvPr>
            <p:ph type="ctrTitle" hasCustomPrompt="1"/>
          </p:nvPr>
        </p:nvSpPr>
        <p:spPr>
          <a:xfrm>
            <a:off x="896647" y="1099372"/>
            <a:ext cx="9144000" cy="1864899"/>
          </a:xfrm>
        </p:spPr>
        <p:txBody>
          <a:bodyPr anchor="t">
            <a:normAutofit/>
          </a:bodyPr>
          <a:lstStyle>
            <a:lvl1pPr algn="l">
              <a:lnSpc>
                <a:spcPct val="110000"/>
              </a:lnSpc>
              <a:defRPr sz="4600" b="0">
                <a:solidFill>
                  <a:schemeClr val="tx1"/>
                </a:solidFill>
                <a:latin typeface="+mj-lt"/>
                <a:ea typeface="Verdana" panose="020B0604030504040204" pitchFamily="34" charset="0"/>
              </a:defRPr>
            </a:lvl1pPr>
          </a:lstStyle>
          <a:p>
            <a:r>
              <a:rPr lang="en-US" altLang="zh-TW" dirty="0"/>
              <a:t>Smarter. Greener. Together. </a:t>
            </a:r>
            <a:r>
              <a:rPr lang="en-US" dirty="0" smtClean="0"/>
              <a:t/>
            </a:r>
            <a:br>
              <a:rPr lang="en-US" dirty="0" smtClean="0"/>
            </a:br>
            <a:endParaRPr lang="en-US" dirty="0"/>
          </a:p>
        </p:txBody>
      </p:sp>
      <p:sp>
        <p:nvSpPr>
          <p:cNvPr id="6" name="文字版面配置區 4">
            <a:extLst>
              <a:ext uri="{FF2B5EF4-FFF2-40B4-BE49-F238E27FC236}">
                <a16:creationId xmlns:a16="http://schemas.microsoft.com/office/drawing/2014/main" id="{38C78CAC-0A95-4D70-9EAA-CE96A16F9E0A}"/>
              </a:ext>
            </a:extLst>
          </p:cNvPr>
          <p:cNvSpPr>
            <a:spLocks noGrp="1"/>
          </p:cNvSpPr>
          <p:nvPr>
            <p:ph type="body" sz="quarter" idx="12" hasCustomPrompt="1"/>
          </p:nvPr>
        </p:nvSpPr>
        <p:spPr>
          <a:xfrm>
            <a:off x="385370" y="60183"/>
            <a:ext cx="2133446" cy="380427"/>
          </a:xfrm>
        </p:spPr>
        <p:txBody>
          <a:bodyPr>
            <a:normAutofit/>
          </a:bodyPr>
          <a:lstStyle>
            <a:lvl1pPr marL="0" indent="0">
              <a:buNone/>
              <a:defRPr sz="1600">
                <a:solidFill>
                  <a:srgbClr val="0070C0"/>
                </a:solidFill>
              </a:defRPr>
            </a:lvl1pPr>
          </a:lstStyle>
          <a:p>
            <a:pPr lvl="0"/>
            <a:r>
              <a:rPr lang="en-US" altLang="zh-TW" dirty="0"/>
              <a:t>Ending </a:t>
            </a:r>
            <a:r>
              <a:rPr lang="en-US" altLang="zh-TW" dirty="0" err="1"/>
              <a:t>Page_White</a:t>
            </a:r>
            <a:endParaRPr lang="zh-TW" altLang="en-US" dirty="0"/>
          </a:p>
        </p:txBody>
      </p:sp>
    </p:spTree>
    <p:extLst>
      <p:ext uri="{BB962C8B-B14F-4D97-AF65-F5344CB8AC3E}">
        <p14:creationId xmlns:p14="http://schemas.microsoft.com/office/powerpoint/2010/main" val="3218489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age_Image">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3B392DE6-2AF2-4E28-AF03-1A4F3D15BEAE}"/>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3" name="矩形 52"/>
          <p:cNvSpPr/>
          <p:nvPr userDrawn="1"/>
        </p:nvSpPr>
        <p:spPr>
          <a:xfrm>
            <a:off x="0" y="-1"/>
            <a:ext cx="12192000" cy="48318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grpSp>
        <p:nvGrpSpPr>
          <p:cNvPr id="35" name="群組 34">
            <a:extLst>
              <a:ext uri="{FF2B5EF4-FFF2-40B4-BE49-F238E27FC236}">
                <a16:creationId xmlns:a16="http://schemas.microsoft.com/office/drawing/2014/main" id="{ABE8868F-CA4D-431A-BCA3-79708C4A93CC}"/>
              </a:ext>
            </a:extLst>
          </p:cNvPr>
          <p:cNvGrpSpPr/>
          <p:nvPr userDrawn="1"/>
        </p:nvGrpSpPr>
        <p:grpSpPr>
          <a:xfrm>
            <a:off x="0" y="7008895"/>
            <a:ext cx="10358581" cy="423333"/>
            <a:chOff x="0" y="5256671"/>
            <a:chExt cx="7768936" cy="317500"/>
          </a:xfrm>
        </p:grpSpPr>
        <p:grpSp>
          <p:nvGrpSpPr>
            <p:cNvPr id="36" name="群組 35">
              <a:extLst>
                <a:ext uri="{FF2B5EF4-FFF2-40B4-BE49-F238E27FC236}">
                  <a16:creationId xmlns:a16="http://schemas.microsoft.com/office/drawing/2014/main" id="{E5238164-92D2-4070-B189-8D969D4D4C1C}"/>
                </a:ext>
              </a:extLst>
            </p:cNvPr>
            <p:cNvGrpSpPr/>
            <p:nvPr userDrawn="1"/>
          </p:nvGrpSpPr>
          <p:grpSpPr>
            <a:xfrm>
              <a:off x="0" y="5256671"/>
              <a:ext cx="1321058" cy="317500"/>
              <a:chOff x="0" y="5256671"/>
              <a:chExt cx="1321058" cy="317500"/>
            </a:xfrm>
          </p:grpSpPr>
          <p:sp>
            <p:nvSpPr>
              <p:cNvPr id="49" name="矩形 48">
                <a:extLst>
                  <a:ext uri="{FF2B5EF4-FFF2-40B4-BE49-F238E27FC236}">
                    <a16:creationId xmlns:a16="http://schemas.microsoft.com/office/drawing/2014/main" id="{FD4CBB22-8F55-4813-A361-6B31616CEFC5}"/>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矩形 49">
                <a:extLst>
                  <a:ext uri="{FF2B5EF4-FFF2-40B4-BE49-F238E27FC236}">
                    <a16:creationId xmlns:a16="http://schemas.microsoft.com/office/drawing/2014/main" id="{9AE6129C-E538-40C6-95CE-8D689DA806C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矩形 50">
                <a:extLst>
                  <a:ext uri="{FF2B5EF4-FFF2-40B4-BE49-F238E27FC236}">
                    <a16:creationId xmlns:a16="http://schemas.microsoft.com/office/drawing/2014/main" id="{B42DF3C8-6F17-4F9B-8224-82E6BF529D75}"/>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群組 36">
              <a:extLst>
                <a:ext uri="{FF2B5EF4-FFF2-40B4-BE49-F238E27FC236}">
                  <a16:creationId xmlns:a16="http://schemas.microsoft.com/office/drawing/2014/main" id="{CA03870D-CA4E-4A68-B643-C828AB156380}"/>
                </a:ext>
              </a:extLst>
            </p:cNvPr>
            <p:cNvGrpSpPr/>
            <p:nvPr userDrawn="1"/>
          </p:nvGrpSpPr>
          <p:grpSpPr>
            <a:xfrm>
              <a:off x="2441313" y="5256671"/>
              <a:ext cx="5327623" cy="317500"/>
              <a:chOff x="2441313" y="5256671"/>
              <a:chExt cx="5327623" cy="317500"/>
            </a:xfrm>
          </p:grpSpPr>
          <p:sp>
            <p:nvSpPr>
              <p:cNvPr id="38" name="矩形 37">
                <a:extLst>
                  <a:ext uri="{FF2B5EF4-FFF2-40B4-BE49-F238E27FC236}">
                    <a16:creationId xmlns:a16="http://schemas.microsoft.com/office/drawing/2014/main" id="{204627FC-9E22-4DF5-9620-E588D5B1D754}"/>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矩形 38">
                <a:extLst>
                  <a:ext uri="{FF2B5EF4-FFF2-40B4-BE49-F238E27FC236}">
                    <a16:creationId xmlns:a16="http://schemas.microsoft.com/office/drawing/2014/main" id="{9FFB4E0B-7913-4DBA-B9BC-22815DD1E9F5}"/>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矩形 39">
                <a:extLst>
                  <a:ext uri="{FF2B5EF4-FFF2-40B4-BE49-F238E27FC236}">
                    <a16:creationId xmlns:a16="http://schemas.microsoft.com/office/drawing/2014/main" id="{2E6EA7B8-B405-4A2B-8F6C-66644CA26469}"/>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矩形 40">
                <a:extLst>
                  <a:ext uri="{FF2B5EF4-FFF2-40B4-BE49-F238E27FC236}">
                    <a16:creationId xmlns:a16="http://schemas.microsoft.com/office/drawing/2014/main" id="{531D023A-8171-4D62-AD85-A3E51BEECBC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矩形 41">
                <a:extLst>
                  <a:ext uri="{FF2B5EF4-FFF2-40B4-BE49-F238E27FC236}">
                    <a16:creationId xmlns:a16="http://schemas.microsoft.com/office/drawing/2014/main" id="{B8F6B22F-DD93-4EC4-8E97-7E5A61686F3E}"/>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矩形 42">
                <a:extLst>
                  <a:ext uri="{FF2B5EF4-FFF2-40B4-BE49-F238E27FC236}">
                    <a16:creationId xmlns:a16="http://schemas.microsoft.com/office/drawing/2014/main" id="{28833C97-6D6E-40FC-976A-CF4C2B0848D9}"/>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矩形 43">
                <a:extLst>
                  <a:ext uri="{FF2B5EF4-FFF2-40B4-BE49-F238E27FC236}">
                    <a16:creationId xmlns:a16="http://schemas.microsoft.com/office/drawing/2014/main" id="{ED3716C8-CA0D-4806-A013-3F0E791C886C}"/>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矩形 44">
                <a:extLst>
                  <a:ext uri="{FF2B5EF4-FFF2-40B4-BE49-F238E27FC236}">
                    <a16:creationId xmlns:a16="http://schemas.microsoft.com/office/drawing/2014/main" id="{EB57F906-7144-4062-914D-703110CC17BF}"/>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矩形 45">
                <a:extLst>
                  <a:ext uri="{FF2B5EF4-FFF2-40B4-BE49-F238E27FC236}">
                    <a16:creationId xmlns:a16="http://schemas.microsoft.com/office/drawing/2014/main" id="{09D68DFB-0813-4C3A-8CE7-03C842C11ED7}"/>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矩形 46">
                <a:extLst>
                  <a:ext uri="{FF2B5EF4-FFF2-40B4-BE49-F238E27FC236}">
                    <a16:creationId xmlns:a16="http://schemas.microsoft.com/office/drawing/2014/main" id="{AE8DE291-898F-4470-A37E-2D3C217EDD2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矩形 47">
                <a:extLst>
                  <a:ext uri="{FF2B5EF4-FFF2-40B4-BE49-F238E27FC236}">
                    <a16:creationId xmlns:a16="http://schemas.microsoft.com/office/drawing/2014/main" id="{37A1C886-D4A7-40F8-BEDF-DE906366403B}"/>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2" name="標題 1">
            <a:extLst>
              <a:ext uri="{FF2B5EF4-FFF2-40B4-BE49-F238E27FC236}">
                <a16:creationId xmlns:a16="http://schemas.microsoft.com/office/drawing/2014/main" id="{9FF8E5F9-3E27-4FB9-9E7F-AA69CBB722EF}"/>
              </a:ext>
            </a:extLst>
          </p:cNvPr>
          <p:cNvSpPr txBox="1">
            <a:spLocks/>
          </p:cNvSpPr>
          <p:nvPr userDrawn="1"/>
        </p:nvSpPr>
        <p:spPr>
          <a:xfrm>
            <a:off x="376089" y="5152426"/>
            <a:ext cx="9144000" cy="1212111"/>
          </a:xfrm>
          <a:prstGeom prst="rect">
            <a:avLst/>
          </a:prstGeom>
        </p:spPr>
        <p:txBody>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pPr algn="l"/>
            <a:r>
              <a:rPr lang="en-US" altLang="zh-TW" sz="4400" b="0" dirty="0" smtClean="0">
                <a:solidFill>
                  <a:schemeClr val="tx1"/>
                </a:solidFill>
                <a:latin typeface="+mn-lt"/>
              </a:rPr>
              <a:t>Smarter. Greener. Together. </a:t>
            </a:r>
            <a:br>
              <a:rPr lang="en-US" altLang="zh-TW" sz="4400" b="0" dirty="0" smtClean="0">
                <a:solidFill>
                  <a:schemeClr val="tx1"/>
                </a:solidFill>
                <a:latin typeface="+mn-lt"/>
              </a:rPr>
            </a:br>
            <a:endParaRPr lang="en-US" sz="4400" b="0" dirty="0">
              <a:solidFill>
                <a:schemeClr val="tx1"/>
              </a:solidFill>
              <a:latin typeface="+mn-lt"/>
            </a:endParaRPr>
          </a:p>
        </p:txBody>
      </p:sp>
      <p:pic>
        <p:nvPicPr>
          <p:cNvPr id="23" name="圖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01" y="5475968"/>
            <a:ext cx="2814118" cy="1276115"/>
          </a:xfrm>
          <a:prstGeom prst="rect">
            <a:avLst/>
          </a:prstGeom>
        </p:spPr>
      </p:pic>
      <p:sp>
        <p:nvSpPr>
          <p:cNvPr id="55" name="圖片版面配置區 6">
            <a:extLst>
              <a:ext uri="{FF2B5EF4-FFF2-40B4-BE49-F238E27FC236}">
                <a16:creationId xmlns:a16="http://schemas.microsoft.com/office/drawing/2014/main" id="{BEC39B5C-7A19-45E5-87B6-A4D4ACE91330}"/>
              </a:ext>
            </a:extLst>
          </p:cNvPr>
          <p:cNvSpPr>
            <a:spLocks noGrp="1"/>
          </p:cNvSpPr>
          <p:nvPr>
            <p:ph type="pic" sz="quarter" idx="11" hasCustomPrompt="1"/>
          </p:nvPr>
        </p:nvSpPr>
        <p:spPr>
          <a:xfrm>
            <a:off x="-1588" y="-12701"/>
            <a:ext cx="12192001" cy="4713938"/>
          </a:xfrm>
        </p:spPr>
        <p:txBody>
          <a:bodyPr/>
          <a:lstStyle>
            <a:lvl1pPr marL="0" indent="0">
              <a:lnSpc>
                <a:spcPct val="100000"/>
              </a:lnSpc>
              <a:buNone/>
              <a:defRPr sz="1600">
                <a:solidFill>
                  <a:srgbClr val="0070C0"/>
                </a:solidFill>
              </a:defRPr>
            </a:lvl1pPr>
          </a:lstStyle>
          <a:p>
            <a:r>
              <a:rPr lang="en-US" altLang="zh-TW" dirty="0"/>
              <a:t>     Ending </a:t>
            </a:r>
            <a:r>
              <a:rPr lang="en-US" altLang="zh-TW" dirty="0" err="1"/>
              <a:t>Page_Image</a:t>
            </a:r>
            <a:r>
              <a:rPr lang="en-US" altLang="zh-TW" dirty="0"/>
              <a:t>: </a:t>
            </a:r>
            <a:br>
              <a:rPr lang="en-US" altLang="zh-TW" dirty="0"/>
            </a:br>
            <a:r>
              <a:rPr lang="en-US" altLang="zh-TW" dirty="0"/>
              <a:t>      A corporate-level, sector-level or product-level brand communication imagery can be applied in this gray area.</a:t>
            </a:r>
          </a:p>
          <a:p>
            <a:endParaRPr lang="zh-TW" altLang="en-US" dirty="0"/>
          </a:p>
        </p:txBody>
      </p:sp>
      <p:grpSp>
        <p:nvGrpSpPr>
          <p:cNvPr id="5" name="群組 4"/>
          <p:cNvGrpSpPr/>
          <p:nvPr userDrawn="1"/>
        </p:nvGrpSpPr>
        <p:grpSpPr>
          <a:xfrm>
            <a:off x="-1200" y="4701237"/>
            <a:ext cx="12193200" cy="144000"/>
            <a:chOff x="22799" y="4912990"/>
            <a:chExt cx="12193200" cy="144000"/>
          </a:xfrm>
        </p:grpSpPr>
        <p:sp>
          <p:nvSpPr>
            <p:cNvPr id="2" name="矩形 1"/>
            <p:cNvSpPr/>
            <p:nvPr userDrawn="1"/>
          </p:nvSpPr>
          <p:spPr>
            <a:xfrm>
              <a:off x="22799" y="4912990"/>
              <a:ext cx="121932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9767999" y="4912990"/>
              <a:ext cx="2448000" cy="144000"/>
            </a:xfrm>
            <a:prstGeom prst="rect">
              <a:avLst/>
            </a:prstGeom>
            <a:solidFill>
              <a:srgbClr val="B9E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7323672" y="4912990"/>
              <a:ext cx="2448000" cy="144000"/>
            </a:xfrm>
            <a:prstGeom prst="rect">
              <a:avLst/>
            </a:prstGeom>
            <a:solidFill>
              <a:srgbClr val="64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00561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84B288-D41F-4145-A1C0-E0281E1E2461}"/>
              </a:ext>
            </a:extLst>
          </p:cNvPr>
          <p:cNvSpPr>
            <a:spLocks noGrp="1"/>
          </p:cNvSpPr>
          <p:nvPr>
            <p:ph type="title"/>
          </p:nvPr>
        </p:nvSpPr>
        <p:spPr>
          <a:xfrm>
            <a:off x="406400" y="440356"/>
            <a:ext cx="11379200" cy="679396"/>
          </a:xfrm>
          <a:prstGeom prst="rect">
            <a:avLst/>
          </a:prstGeom>
        </p:spPr>
        <p:txBody>
          <a:bodyPr vert="horz" lIns="0" tIns="45720" rIns="0" bIns="45720" rtlCol="0" anchor="t">
            <a:normAutofit/>
          </a:bodyPr>
          <a:lstStyle/>
          <a:p>
            <a:r>
              <a:rPr lang="en-US" altLang="zh-TW" dirty="0"/>
              <a:t>Page Title Goes Here </a:t>
            </a:r>
            <a:r>
              <a:rPr lang="en-US" altLang="zh-TW" dirty="0" smtClean="0"/>
              <a:t>(32pt</a:t>
            </a:r>
            <a:r>
              <a:rPr lang="en-US" altLang="zh-TW" dirty="0"/>
              <a:t>)</a:t>
            </a:r>
            <a:endParaRPr lang="en-US" dirty="0"/>
          </a:p>
        </p:txBody>
      </p:sp>
      <p:sp>
        <p:nvSpPr>
          <p:cNvPr id="3" name="文字版面配置區 2">
            <a:extLst>
              <a:ext uri="{FF2B5EF4-FFF2-40B4-BE49-F238E27FC236}">
                <a16:creationId xmlns:a16="http://schemas.microsoft.com/office/drawing/2014/main" id="{23BE7FFB-6DD4-4C49-91B1-9DC75DF6EC07}"/>
              </a:ext>
            </a:extLst>
          </p:cNvPr>
          <p:cNvSpPr>
            <a:spLocks noGrp="1"/>
          </p:cNvSpPr>
          <p:nvPr>
            <p:ph type="body" idx="1"/>
          </p:nvPr>
        </p:nvSpPr>
        <p:spPr>
          <a:xfrm>
            <a:off x="406400" y="1170462"/>
            <a:ext cx="11379200" cy="4669631"/>
          </a:xfrm>
          <a:prstGeom prst="rect">
            <a:avLst/>
          </a:prstGeom>
        </p:spPr>
        <p:txBody>
          <a:bodyPr vert="horz" lIns="0" tIns="45720" rIns="0" bIns="45720" rtlCol="0">
            <a:normAutofit/>
          </a:bodyPr>
          <a:lstStyle/>
          <a:p>
            <a:pPr lvl="0"/>
            <a:r>
              <a:rPr lang="en-US" altLang="zh-TW" dirty="0"/>
              <a:t>Content goes here </a:t>
            </a:r>
            <a:r>
              <a:rPr lang="en-US" altLang="zh-TW" dirty="0" smtClean="0"/>
              <a:t>(24pt</a:t>
            </a:r>
            <a:r>
              <a:rPr lang="en-US" altLang="zh-TW" dirty="0"/>
              <a:t>)</a:t>
            </a:r>
            <a:endParaRPr lang="en-US" dirty="0"/>
          </a:p>
        </p:txBody>
      </p:sp>
      <p:sp>
        <p:nvSpPr>
          <p:cNvPr id="4" name="日期版面配置區 3">
            <a:extLst>
              <a:ext uri="{FF2B5EF4-FFF2-40B4-BE49-F238E27FC236}">
                <a16:creationId xmlns:a16="http://schemas.microsoft.com/office/drawing/2014/main" id="{1BBD7ECA-A67F-4BFF-9619-0DDD6E5A9229}"/>
              </a:ext>
            </a:extLst>
          </p:cNvPr>
          <p:cNvSpPr>
            <a:spLocks noGrp="1"/>
          </p:cNvSpPr>
          <p:nvPr>
            <p:ph type="dt" sz="half" idx="2"/>
          </p:nvPr>
        </p:nvSpPr>
        <p:spPr>
          <a:xfrm>
            <a:off x="6096000" y="6176267"/>
            <a:ext cx="2743200" cy="422101"/>
          </a:xfrm>
          <a:prstGeom prst="rect">
            <a:avLst/>
          </a:prstGeom>
        </p:spPr>
        <p:txBody>
          <a:bodyPr vert="horz" lIns="91440" tIns="45720" rIns="91440" bIns="45720" rtlCol="0" anchor="ctr"/>
          <a:lstStyle>
            <a:lvl1pPr algn="l">
              <a:defRPr sz="1200">
                <a:solidFill>
                  <a:schemeClr val="tx1"/>
                </a:solidFill>
              </a:defRPr>
            </a:lvl1pPr>
          </a:lstStyle>
          <a:p>
            <a:r>
              <a:rPr lang="en-US" dirty="0"/>
              <a:t>MM/DD/YYYY</a:t>
            </a:r>
          </a:p>
        </p:txBody>
      </p:sp>
      <p:sp>
        <p:nvSpPr>
          <p:cNvPr id="5" name="頁尾版面配置區 4">
            <a:extLst>
              <a:ext uri="{FF2B5EF4-FFF2-40B4-BE49-F238E27FC236}">
                <a16:creationId xmlns:a16="http://schemas.microsoft.com/office/drawing/2014/main" id="{989C03B7-7699-4072-AC6D-A339A44A7047}"/>
              </a:ext>
            </a:extLst>
          </p:cNvPr>
          <p:cNvSpPr>
            <a:spLocks noGrp="1"/>
          </p:cNvSpPr>
          <p:nvPr>
            <p:ph type="ftr" sz="quarter" idx="3"/>
          </p:nvPr>
        </p:nvSpPr>
        <p:spPr>
          <a:xfrm>
            <a:off x="843611" y="6191967"/>
            <a:ext cx="4114800" cy="437428"/>
          </a:xfrm>
          <a:prstGeom prst="rect">
            <a:avLst/>
          </a:prstGeom>
        </p:spPr>
        <p:txBody>
          <a:bodyPr vert="horz" lIns="91440" tIns="45720" rIns="91440" bIns="45720" rtlCol="0" anchor="ctr"/>
          <a:lstStyle>
            <a:lvl1pPr algn="l">
              <a:defRPr sz="1200" u="none">
                <a:solidFill>
                  <a:schemeClr val="tx1"/>
                </a:solidFill>
              </a:defRPr>
            </a:lvl1pPr>
          </a:lstStyle>
          <a:p>
            <a:r>
              <a:rPr lang="en-US" dirty="0"/>
              <a:t>Presenter Name</a:t>
            </a:r>
          </a:p>
        </p:txBody>
      </p:sp>
      <p:sp>
        <p:nvSpPr>
          <p:cNvPr id="6" name="投影片編號版面配置區 5">
            <a:extLst>
              <a:ext uri="{FF2B5EF4-FFF2-40B4-BE49-F238E27FC236}">
                <a16:creationId xmlns:a16="http://schemas.microsoft.com/office/drawing/2014/main" id="{9AC81264-E3A8-4919-AA46-612C30BB1B99}"/>
              </a:ext>
            </a:extLst>
          </p:cNvPr>
          <p:cNvSpPr>
            <a:spLocks noGrp="1"/>
          </p:cNvSpPr>
          <p:nvPr>
            <p:ph type="sldNum" sz="quarter" idx="4"/>
          </p:nvPr>
        </p:nvSpPr>
        <p:spPr>
          <a:xfrm>
            <a:off x="406402" y="6191968"/>
            <a:ext cx="401121" cy="422589"/>
          </a:xfrm>
          <a:prstGeom prst="rect">
            <a:avLst/>
          </a:prstGeom>
        </p:spPr>
        <p:txBody>
          <a:bodyPr vert="horz" lIns="91440" tIns="45720" rIns="91440" bIns="45720" rtlCol="0" anchor="ctr"/>
          <a:lstStyle>
            <a:lvl1pPr algn="l">
              <a:defRPr sz="1200">
                <a:solidFill>
                  <a:schemeClr val="tx1"/>
                </a:solidFill>
              </a:defRPr>
            </a:lvl1pPr>
          </a:lstStyle>
          <a:p>
            <a:fld id="{81BD21A8-5E88-4AE4-993C-2D76760CAD3D}" type="slidenum">
              <a:rPr lang="en-US" smtClean="0"/>
              <a:pPr/>
              <a:t>‹#›</a:t>
            </a:fld>
            <a:endParaRPr lang="en-US"/>
          </a:p>
        </p:txBody>
      </p:sp>
    </p:spTree>
    <p:extLst>
      <p:ext uri="{BB962C8B-B14F-4D97-AF65-F5344CB8AC3E}">
        <p14:creationId xmlns:p14="http://schemas.microsoft.com/office/powerpoint/2010/main" val="2100293352"/>
      </p:ext>
    </p:extLst>
  </p:cSld>
  <p:clrMap bg1="lt1" tx1="dk1" bg2="lt2" tx2="dk2" accent1="accent1" accent2="accent2" accent3="accent3" accent4="accent4" accent5="accent5" accent6="accent6" hlink="hlink" folHlink="folHlink"/>
  <p:sldLayoutIdLst>
    <p:sldLayoutId id="2147483735" r:id="rId1"/>
    <p:sldLayoutId id="2147483742" r:id="rId2"/>
    <p:sldLayoutId id="2147483741" r:id="rId3"/>
    <p:sldLayoutId id="2147483737" r:id="rId4"/>
    <p:sldLayoutId id="2147483738" r:id="rId5"/>
    <p:sldLayoutId id="2147483740" r:id="rId6"/>
    <p:sldLayoutId id="2147483739" r:id="rId7"/>
  </p:sldLayoutIdLst>
  <p:timing>
    <p:tnLst>
      <p:par>
        <p:cTn id="1" dur="indefinite" restart="never" nodeType="tmRoot"/>
      </p:par>
    </p:tnLst>
  </p:timing>
  <p:hf hdr="0"/>
  <p:txStyles>
    <p:title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tx2"/>
        </a:buClr>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3FF19-6AE0-40E2-A551-EE30A5D33A8F}"/>
              </a:ext>
            </a:extLst>
          </p:cNvPr>
          <p:cNvSpPr>
            <a:spLocks noGrp="1"/>
          </p:cNvSpPr>
          <p:nvPr>
            <p:ph type="ctrTitle"/>
          </p:nvPr>
        </p:nvSpPr>
        <p:spPr>
          <a:xfrm>
            <a:off x="896647" y="1133836"/>
            <a:ext cx="9144000" cy="1864899"/>
          </a:xfrm>
        </p:spPr>
        <p:txBody>
          <a:bodyPr>
            <a:normAutofit/>
          </a:bodyPr>
          <a:lstStyle/>
          <a:p>
            <a:r>
              <a:rPr lang="en-GB" dirty="0" smtClean="0"/>
              <a:t>Software Components</a:t>
            </a:r>
            <a:endParaRPr lang="en-US" dirty="0"/>
          </a:p>
        </p:txBody>
      </p:sp>
      <p:sp>
        <p:nvSpPr>
          <p:cNvPr id="8" name="日期版面配置區 1"/>
          <p:cNvSpPr>
            <a:spLocks noGrp="1"/>
          </p:cNvSpPr>
          <p:nvPr>
            <p:ph type="dt" sz="half" idx="10"/>
          </p:nvPr>
        </p:nvSpPr>
        <p:spPr>
          <a:xfrm>
            <a:off x="818912" y="5705762"/>
            <a:ext cx="2010917" cy="319651"/>
          </a:xfrm>
        </p:spPr>
        <p:txBody>
          <a:bodyPr/>
          <a:lstStyle/>
          <a:p>
            <a:r>
              <a:rPr lang="en-GB" dirty="0" smtClean="0"/>
              <a:t>10/07/2023</a:t>
            </a:r>
            <a:endParaRPr lang="en-US" dirty="0"/>
          </a:p>
        </p:txBody>
      </p:sp>
      <p:sp>
        <p:nvSpPr>
          <p:cNvPr id="9" name="頁尾版面配置區 2"/>
          <p:cNvSpPr>
            <a:spLocks noGrp="1"/>
          </p:cNvSpPr>
          <p:nvPr>
            <p:ph type="ftr" sz="quarter" idx="3"/>
          </p:nvPr>
        </p:nvSpPr>
        <p:spPr>
          <a:xfrm>
            <a:off x="838897" y="5333736"/>
            <a:ext cx="4114800" cy="365125"/>
          </a:xfrm>
        </p:spPr>
        <p:txBody>
          <a:bodyPr/>
          <a:lstStyle/>
          <a:p>
            <a:r>
              <a:rPr lang="en-US" altLang="zh-TW" dirty="0" smtClean="0"/>
              <a:t>Bhavin P V</a:t>
            </a:r>
            <a:r>
              <a:rPr lang="zh-TW" altLang="en-US" dirty="0" smtClean="0"/>
              <a:t>｜</a:t>
            </a:r>
            <a:r>
              <a:rPr lang="en-US" altLang="zh-TW" dirty="0" err="1" smtClean="0"/>
              <a:t>RnD</a:t>
            </a:r>
            <a:r>
              <a:rPr lang="en-US" altLang="zh-TW" dirty="0" smtClean="0"/>
              <a:t> </a:t>
            </a:r>
            <a:endParaRPr lang="en-US" dirty="0"/>
          </a:p>
        </p:txBody>
      </p:sp>
    </p:spTree>
    <p:extLst>
      <p:ext uri="{BB962C8B-B14F-4D97-AF65-F5344CB8AC3E}">
        <p14:creationId xmlns:p14="http://schemas.microsoft.com/office/powerpoint/2010/main" val="394027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8E5F9-3E27-4FB9-9E7F-AA69CBB722EF}"/>
              </a:ext>
            </a:extLst>
          </p:cNvPr>
          <p:cNvSpPr>
            <a:spLocks noGrp="1"/>
          </p:cNvSpPr>
          <p:nvPr>
            <p:ph type="ctrTitle"/>
          </p:nvPr>
        </p:nvSpPr>
        <p:spPr>
          <a:xfrm>
            <a:off x="896647" y="1109141"/>
            <a:ext cx="9144000" cy="1864899"/>
          </a:xfrm>
        </p:spPr>
        <p:txBody>
          <a:bodyPr>
            <a:normAutofit/>
          </a:bodyPr>
          <a:lstStyle/>
          <a:p>
            <a:r>
              <a:rPr lang="en-US" altLang="zh-TW" dirty="0"/>
              <a:t>Smarter. Greener. Together. </a:t>
            </a:r>
            <a:r>
              <a:rPr lang="en-US" altLang="zh-TW" dirty="0" smtClean="0"/>
              <a:t/>
            </a:r>
            <a:br>
              <a:rPr lang="en-US" altLang="zh-TW" dirty="0" smtClean="0"/>
            </a:br>
            <a:endParaRPr lang="en-US" dirty="0"/>
          </a:p>
        </p:txBody>
      </p:sp>
    </p:spTree>
    <p:extLst>
      <p:ext uri="{BB962C8B-B14F-4D97-AF65-F5344CB8AC3E}">
        <p14:creationId xmlns:p14="http://schemas.microsoft.com/office/powerpoint/2010/main" val="2535469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145143" y="477484"/>
            <a:ext cx="11379200" cy="679396"/>
          </a:xfrm>
        </p:spPr>
        <p:txBody>
          <a:bodyPr>
            <a:normAutofit fontScale="90000"/>
          </a:bodyPr>
          <a:lstStyle/>
          <a:p>
            <a:r>
              <a:rPr lang="en-GB" dirty="0"/>
              <a:t>	</a:t>
            </a:r>
            <a:r>
              <a:rPr lang="en-US" u="sng" dirty="0"/>
              <a:t>Application Software Component</a:t>
            </a:r>
            <a:br>
              <a:rPr lang="en-US" u="sng"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274965"/>
            <a:ext cx="11306175" cy="4953777"/>
          </a:xfrm>
        </p:spPr>
        <p:txBody>
          <a:bodyPr>
            <a:normAutofit/>
          </a:bodyPr>
          <a:lstStyle/>
          <a:p>
            <a:pPr marL="0" indent="0">
              <a:buNone/>
            </a:pPr>
            <a:r>
              <a:rPr lang="en-US" b="1" dirty="0"/>
              <a:t>Introduction</a:t>
            </a:r>
            <a:endParaRPr lang="en-US" b="1" u="sng" dirty="0"/>
          </a:p>
          <a:p>
            <a:r>
              <a:rPr lang="en-GB" dirty="0"/>
              <a:t>The application layer consists of the specific software components and many applications which perform specific tasks as per instructions.</a:t>
            </a:r>
            <a:endParaRPr lang="en-US" dirty="0"/>
          </a:p>
          <a:p>
            <a:r>
              <a:rPr lang="en-IN" dirty="0"/>
              <a:t>The AUTOSAR standard specifies the application layer implementation using a “component” concept.</a:t>
            </a:r>
            <a:endParaRPr lang="en-US" dirty="0"/>
          </a:p>
          <a:p>
            <a:r>
              <a:rPr lang="en-GB" dirty="0"/>
              <a:t>The AUTOSAR application layer consists of three components which are: </a:t>
            </a:r>
            <a:endParaRPr lang="en-US" dirty="0"/>
          </a:p>
          <a:p>
            <a:pPr lvl="1">
              <a:buFont typeface="Courier New" panose="02070309020205020404" pitchFamily="49" charset="0"/>
              <a:buChar char="o"/>
            </a:pPr>
            <a:r>
              <a:rPr lang="en-GB" sz="2000" dirty="0" smtClean="0"/>
              <a:t>Application </a:t>
            </a:r>
            <a:r>
              <a:rPr lang="en-GB" sz="2000" dirty="0"/>
              <a:t>software </a:t>
            </a:r>
            <a:r>
              <a:rPr lang="en-GB" sz="2000" dirty="0" smtClean="0"/>
              <a:t>components</a:t>
            </a:r>
            <a:endParaRPr lang="en-US" sz="2000" dirty="0"/>
          </a:p>
          <a:p>
            <a:pPr lvl="1">
              <a:buFont typeface="Courier New" panose="02070309020205020404" pitchFamily="49" charset="0"/>
              <a:buChar char="o"/>
            </a:pPr>
            <a:r>
              <a:rPr lang="en-GB" sz="2000" dirty="0" smtClean="0"/>
              <a:t>Ports </a:t>
            </a:r>
            <a:r>
              <a:rPr lang="en-GB" sz="2000" dirty="0"/>
              <a:t>of software </a:t>
            </a:r>
            <a:r>
              <a:rPr lang="en-GB" sz="2000" dirty="0" smtClean="0"/>
              <a:t>components</a:t>
            </a:r>
            <a:endParaRPr lang="en-US" sz="2000" dirty="0"/>
          </a:p>
          <a:p>
            <a:pPr lvl="1">
              <a:buFont typeface="Courier New" panose="02070309020205020404" pitchFamily="49" charset="0"/>
              <a:buChar char="o"/>
            </a:pPr>
            <a:r>
              <a:rPr lang="en-GB" sz="2000" dirty="0" smtClean="0"/>
              <a:t>Port interfaces</a:t>
            </a:r>
            <a:r>
              <a:rPr lang="en-US" dirty="0"/>
              <a:t> </a:t>
            </a:r>
          </a:p>
          <a:p>
            <a:r>
              <a:rPr lang="en-US" dirty="0"/>
              <a:t>Software Component is not only logic block, it also contains ports, port interfaces, runnable     entities, internal behavior, configuration parameters.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032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374921" y="308314"/>
            <a:ext cx="11306175" cy="5813812"/>
          </a:xfrm>
        </p:spPr>
        <p:txBody>
          <a:bodyPr>
            <a:normAutofit fontScale="92500" lnSpcReduction="10000"/>
          </a:bodyPr>
          <a:lstStyle/>
          <a:p>
            <a:endParaRPr lang="en-US" b="1" dirty="0" smtClean="0"/>
          </a:p>
          <a:p>
            <a:pPr marL="0" indent="0">
              <a:buNone/>
            </a:pPr>
            <a:r>
              <a:rPr lang="en-US" sz="2400" b="1" dirty="0" smtClean="0"/>
              <a:t>SWC </a:t>
            </a:r>
            <a:r>
              <a:rPr lang="en-US" sz="2400" b="1" dirty="0"/>
              <a:t>description includes</a:t>
            </a:r>
            <a:endParaRPr lang="en-US" sz="2400" dirty="0"/>
          </a:p>
          <a:p>
            <a:pPr lvl="0">
              <a:buFont typeface="Wingdings" panose="05000000000000000000" pitchFamily="2" charset="2"/>
              <a:buChar char="Ø"/>
            </a:pPr>
            <a:r>
              <a:rPr lang="en-US" sz="2100" dirty="0" smtClean="0"/>
              <a:t>General </a:t>
            </a:r>
            <a:r>
              <a:rPr lang="en-US" sz="2100" dirty="0"/>
              <a:t>characteristics</a:t>
            </a:r>
          </a:p>
          <a:p>
            <a:pPr lvl="1">
              <a:buFont typeface="Courier New" panose="02070309020205020404" pitchFamily="49" charset="0"/>
              <a:buChar char="o"/>
            </a:pPr>
            <a:r>
              <a:rPr lang="en-US" sz="2100" dirty="0"/>
              <a:t>Name </a:t>
            </a:r>
            <a:r>
              <a:rPr lang="en-US" sz="2100" dirty="0" smtClean="0"/>
              <a:t> </a:t>
            </a:r>
          </a:p>
          <a:p>
            <a:pPr lvl="1">
              <a:buFont typeface="Courier New" panose="02070309020205020404" pitchFamily="49" charset="0"/>
              <a:buChar char="o"/>
            </a:pPr>
            <a:r>
              <a:rPr lang="en-US" sz="2100" dirty="0" smtClean="0"/>
              <a:t>Manufacturer </a:t>
            </a:r>
            <a:endParaRPr lang="en-US" sz="2100" dirty="0"/>
          </a:p>
          <a:p>
            <a:pPr lvl="0">
              <a:buFont typeface="Wingdings" panose="05000000000000000000" pitchFamily="2" charset="2"/>
              <a:buChar char="Ø"/>
            </a:pPr>
            <a:r>
              <a:rPr lang="en-US" sz="2100" dirty="0" smtClean="0"/>
              <a:t>Communication </a:t>
            </a:r>
            <a:r>
              <a:rPr lang="en-US" sz="2100" dirty="0"/>
              <a:t>properties </a:t>
            </a:r>
          </a:p>
          <a:p>
            <a:pPr lvl="1">
              <a:buFont typeface="Courier New" panose="02070309020205020404" pitchFamily="49" charset="0"/>
              <a:buChar char="o"/>
            </a:pPr>
            <a:r>
              <a:rPr lang="en-US" sz="2100" dirty="0"/>
              <a:t>P ports </a:t>
            </a:r>
          </a:p>
          <a:p>
            <a:pPr lvl="1">
              <a:buFont typeface="Courier New" panose="02070309020205020404" pitchFamily="49" charset="0"/>
              <a:buChar char="o"/>
            </a:pPr>
            <a:r>
              <a:rPr lang="en-US" sz="2100" dirty="0" smtClean="0"/>
              <a:t>R </a:t>
            </a:r>
            <a:r>
              <a:rPr lang="en-US" sz="2100" dirty="0"/>
              <a:t>ports </a:t>
            </a:r>
          </a:p>
          <a:p>
            <a:pPr lvl="1">
              <a:buFont typeface="Courier New" panose="02070309020205020404" pitchFamily="49" charset="0"/>
              <a:buChar char="o"/>
            </a:pPr>
            <a:r>
              <a:rPr lang="en-US" sz="2100" dirty="0" smtClean="0"/>
              <a:t>Interfaces </a:t>
            </a:r>
            <a:endParaRPr lang="en-US" sz="2100" dirty="0"/>
          </a:p>
          <a:p>
            <a:pPr lvl="0">
              <a:buFont typeface="Wingdings" panose="05000000000000000000" pitchFamily="2" charset="2"/>
              <a:buChar char="Ø"/>
            </a:pPr>
            <a:r>
              <a:rPr lang="en-US" sz="2100" dirty="0"/>
              <a:t>Inner structure (composition)</a:t>
            </a:r>
          </a:p>
          <a:p>
            <a:pPr lvl="1">
              <a:buFont typeface="Courier New" panose="02070309020205020404" pitchFamily="49" charset="0"/>
              <a:buChar char="o"/>
            </a:pPr>
            <a:r>
              <a:rPr lang="en-US" sz="2100" dirty="0"/>
              <a:t>Sub-components </a:t>
            </a:r>
          </a:p>
          <a:p>
            <a:pPr lvl="1">
              <a:buFont typeface="Courier New" panose="02070309020205020404" pitchFamily="49" charset="0"/>
              <a:buChar char="o"/>
            </a:pPr>
            <a:r>
              <a:rPr lang="en-US" sz="2100" dirty="0"/>
              <a:t> </a:t>
            </a:r>
            <a:r>
              <a:rPr lang="en-US" sz="2100" dirty="0" smtClean="0"/>
              <a:t>Connections </a:t>
            </a:r>
            <a:endParaRPr lang="en-US" sz="2100" dirty="0"/>
          </a:p>
          <a:p>
            <a:pPr lvl="1">
              <a:buFont typeface="Courier New" panose="02070309020205020404" pitchFamily="49" charset="0"/>
              <a:buChar char="o"/>
            </a:pPr>
            <a:r>
              <a:rPr lang="en-US" sz="2100" dirty="0" smtClean="0"/>
              <a:t> </a:t>
            </a:r>
            <a:r>
              <a:rPr lang="en-US" sz="2100" dirty="0"/>
              <a:t>Runnable </a:t>
            </a:r>
          </a:p>
          <a:p>
            <a:pPr lvl="0">
              <a:buFont typeface="Wingdings" panose="05000000000000000000" pitchFamily="2" charset="2"/>
              <a:buChar char="Ø"/>
            </a:pPr>
            <a:r>
              <a:rPr lang="en-US" sz="2100" dirty="0"/>
              <a:t>Required hardware resources </a:t>
            </a:r>
          </a:p>
          <a:p>
            <a:pPr lvl="1">
              <a:buFont typeface="Courier New" panose="02070309020205020404" pitchFamily="49" charset="0"/>
              <a:buChar char="o"/>
            </a:pPr>
            <a:r>
              <a:rPr lang="en-US" sz="2100" dirty="0"/>
              <a:t>Processing time </a:t>
            </a:r>
          </a:p>
          <a:p>
            <a:pPr lvl="1">
              <a:buFont typeface="Courier New" panose="02070309020205020404" pitchFamily="49" charset="0"/>
              <a:buChar char="o"/>
            </a:pPr>
            <a:r>
              <a:rPr lang="en-US" sz="2100" dirty="0" smtClean="0"/>
              <a:t>Scheduling </a:t>
            </a:r>
          </a:p>
          <a:p>
            <a:pPr lvl="1">
              <a:buFont typeface="Courier New" panose="02070309020205020404" pitchFamily="49" charset="0"/>
              <a:buChar char="o"/>
            </a:pPr>
            <a:r>
              <a:rPr lang="en-US" sz="2100" dirty="0" smtClean="0"/>
              <a:t> </a:t>
            </a:r>
            <a:r>
              <a:rPr lang="en-US" sz="2100" dirty="0"/>
              <a:t>Memory</a:t>
            </a:r>
          </a:p>
          <a:p>
            <a:pPr marL="0" indent="0">
              <a:buNone/>
            </a:pPr>
            <a:endParaRPr lang="en-US" dirty="0"/>
          </a:p>
          <a:p>
            <a:pPr marL="0" indent="0">
              <a:buNone/>
            </a:pPr>
            <a:endParaRPr lang="en-US" dirty="0"/>
          </a:p>
        </p:txBody>
      </p:sp>
      <p:pic>
        <p:nvPicPr>
          <p:cNvPr id="5" name="Picture 4"/>
          <p:cNvPicPr/>
          <p:nvPr/>
        </p:nvPicPr>
        <p:blipFill>
          <a:blip r:embed="rId2"/>
          <a:stretch>
            <a:fillRect/>
          </a:stretch>
        </p:blipFill>
        <p:spPr>
          <a:xfrm>
            <a:off x="4040776" y="1436915"/>
            <a:ext cx="7141029" cy="3811270"/>
          </a:xfrm>
          <a:prstGeom prst="rect">
            <a:avLst/>
          </a:prstGeom>
        </p:spPr>
      </p:pic>
    </p:spTree>
    <p:extLst>
      <p:ext uri="{BB962C8B-B14F-4D97-AF65-F5344CB8AC3E}">
        <p14:creationId xmlns:p14="http://schemas.microsoft.com/office/powerpoint/2010/main" val="319652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60960" y="355563"/>
            <a:ext cx="11379200" cy="749065"/>
          </a:xfrm>
        </p:spPr>
        <p:txBody>
          <a:bodyPr>
            <a:normAutofit fontScale="90000"/>
          </a:bodyPr>
          <a:lstStyle/>
          <a:p>
            <a:r>
              <a:rPr lang="en-GB" dirty="0"/>
              <a:t>	</a:t>
            </a:r>
            <a:r>
              <a:rPr lang="en-US" dirty="0"/>
              <a:t>Types of Software Components</a:t>
            </a:r>
            <a:r>
              <a:rPr lang="en-US" u="sng" dirty="0"/>
              <a:t/>
            </a:r>
            <a:br>
              <a:rPr lang="en-US" u="sng"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09459" y="1000126"/>
            <a:ext cx="11306175" cy="4953777"/>
          </a:xfrm>
        </p:spPr>
        <p:txBody>
          <a:bodyPr>
            <a:normAutofit/>
          </a:bodyPr>
          <a:lstStyle/>
          <a:p>
            <a:pPr marL="457189" lvl="1" indent="0">
              <a:buNone/>
            </a:pPr>
            <a:endParaRPr lang="en-US" sz="2000" dirty="0" smtClean="0"/>
          </a:p>
          <a:p>
            <a:pPr marL="457189" lvl="1" indent="0">
              <a:buNone/>
            </a:pPr>
            <a:r>
              <a:rPr lang="en-US" sz="2000" dirty="0" smtClean="0"/>
              <a:t>Atomic Component</a:t>
            </a:r>
          </a:p>
          <a:p>
            <a:pPr lvl="1"/>
            <a:r>
              <a:rPr lang="en-US" sz="1800" dirty="0" smtClean="0"/>
              <a:t>It </a:t>
            </a:r>
            <a:r>
              <a:rPr lang="en-US" sz="1800" dirty="0"/>
              <a:t>cannot be further subdivided and can be assigned to only one </a:t>
            </a:r>
            <a:r>
              <a:rPr lang="en-US" sz="1800" dirty="0" smtClean="0"/>
              <a:t>ECU.</a:t>
            </a:r>
          </a:p>
          <a:p>
            <a:pPr lvl="1"/>
            <a:r>
              <a:rPr lang="en-US" sz="1800" dirty="0" smtClean="0"/>
              <a:t>It </a:t>
            </a:r>
            <a:r>
              <a:rPr lang="en-US" sz="1800" dirty="0"/>
              <a:t>implements a part of the </a:t>
            </a:r>
            <a:r>
              <a:rPr lang="en-US" sz="1800" dirty="0" smtClean="0"/>
              <a:t>application.</a:t>
            </a:r>
          </a:p>
          <a:p>
            <a:pPr marL="914377" lvl="2" indent="0">
              <a:buNone/>
            </a:pPr>
            <a:r>
              <a:rPr lang="en-US" sz="1800" dirty="0" smtClean="0"/>
              <a:t>Application Component : </a:t>
            </a:r>
            <a:r>
              <a:rPr lang="en-US" sz="1800" dirty="0"/>
              <a:t>Implement the </a:t>
            </a:r>
            <a:r>
              <a:rPr lang="en-US" sz="1800" dirty="0" smtClean="0"/>
              <a:t>algorithm</a:t>
            </a:r>
          </a:p>
          <a:p>
            <a:pPr marL="914377" lvl="2" indent="0">
              <a:buNone/>
            </a:pPr>
            <a:r>
              <a:rPr lang="en-US" sz="1800" dirty="0" smtClean="0"/>
              <a:t>Sensor/Actuator Component : </a:t>
            </a:r>
            <a:r>
              <a:rPr lang="en-IN" sz="1800" dirty="0"/>
              <a:t>It handles sensor evaluation and actuator control functions. It depends on associated sensor/actuator and independent of ECU mapped to it.</a:t>
            </a:r>
            <a:r>
              <a:rPr lang="en-US" sz="1800" dirty="0"/>
              <a:t>	</a:t>
            </a:r>
            <a:endParaRPr lang="en-US" sz="1800" dirty="0" smtClean="0"/>
          </a:p>
          <a:p>
            <a:pPr marL="914377" lvl="2" indent="0">
              <a:buNone/>
            </a:pPr>
            <a:r>
              <a:rPr lang="en-US" sz="1800" dirty="0"/>
              <a:t> </a:t>
            </a:r>
          </a:p>
          <a:p>
            <a:pPr marL="457189" lvl="1" indent="0">
              <a:buNone/>
            </a:pPr>
            <a:r>
              <a:rPr lang="en-US" sz="2000" dirty="0"/>
              <a:t>Composite </a:t>
            </a:r>
            <a:r>
              <a:rPr lang="en-US" sz="2000" dirty="0" smtClean="0"/>
              <a:t>Component</a:t>
            </a:r>
          </a:p>
          <a:p>
            <a:pPr lvl="1"/>
            <a:r>
              <a:rPr lang="en-IN" sz="1800" dirty="0" smtClean="0"/>
              <a:t>It </a:t>
            </a:r>
            <a:r>
              <a:rPr lang="en-IN" sz="1800" dirty="0"/>
              <a:t>offers a logical interconnection of other components, which could be either atomic or composite. It can be deployed in different ECUs</a:t>
            </a:r>
            <a:endParaRPr lang="en-US" sz="1800" dirty="0"/>
          </a:p>
          <a:p>
            <a:pPr marL="0" indent="0">
              <a:buNone/>
            </a:pPr>
            <a:r>
              <a:rPr lang="en-GB" sz="1800" dirty="0" smtClean="0"/>
              <a:t>	</a:t>
            </a:r>
          </a:p>
          <a:p>
            <a:pPr marL="457189" lvl="1" indent="0">
              <a:buNone/>
            </a:pPr>
            <a:r>
              <a:rPr lang="en-US" sz="2000" dirty="0"/>
              <a:t>Service component</a:t>
            </a:r>
          </a:p>
          <a:p>
            <a:pPr lvl="1"/>
            <a:r>
              <a:rPr lang="en-US" sz="1800" dirty="0"/>
              <a:t>A service component in AUTOSAR is standardized and uses standardized </a:t>
            </a:r>
            <a:r>
              <a:rPr lang="en-US" sz="1800" dirty="0" smtClean="0"/>
              <a:t>interfaces </a:t>
            </a:r>
            <a:r>
              <a:rPr lang="en-US" sz="1800" dirty="0"/>
              <a:t>to provide services. Direct access to BSW is needed in order to provide these services to other components</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234732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348796" y="322217"/>
            <a:ext cx="11306175" cy="6043749"/>
          </a:xfrm>
        </p:spPr>
        <p:txBody>
          <a:bodyPr>
            <a:normAutofit fontScale="70000" lnSpcReduction="20000"/>
          </a:bodyPr>
          <a:lstStyle/>
          <a:p>
            <a:pPr marL="457189" lvl="1" indent="0">
              <a:buNone/>
            </a:pPr>
            <a:endParaRPr lang="en-GB" sz="2000" dirty="0" smtClean="0"/>
          </a:p>
          <a:p>
            <a:pPr marL="457189" lvl="1" indent="0">
              <a:buNone/>
            </a:pPr>
            <a:endParaRPr lang="en-US" sz="2000" dirty="0" smtClean="0"/>
          </a:p>
          <a:p>
            <a:pPr marL="457189" lvl="1" indent="0">
              <a:buNone/>
            </a:pPr>
            <a:r>
              <a:rPr lang="en-US" sz="2900" dirty="0" smtClean="0"/>
              <a:t>Calibration parameter component</a:t>
            </a:r>
          </a:p>
          <a:p>
            <a:pPr marL="457189" lvl="1" indent="0">
              <a:buNone/>
            </a:pPr>
            <a:r>
              <a:rPr lang="en-US" sz="2600" dirty="0" smtClean="0"/>
              <a:t>To provide values for calibrating all connected components. If all connected components are not located on the same ECU, the calibration parameter component has to be duplicated and placed on every ECU having at least one other component needing it.</a:t>
            </a:r>
          </a:p>
          <a:p>
            <a:pPr marL="457189" lvl="1" indent="0">
              <a:buNone/>
            </a:pPr>
            <a:endParaRPr lang="en-US" dirty="0" smtClean="0"/>
          </a:p>
          <a:p>
            <a:pPr marL="457189" lvl="1" indent="0">
              <a:buNone/>
            </a:pPr>
            <a:r>
              <a:rPr lang="en-US" sz="2900" dirty="0" smtClean="0"/>
              <a:t>ECU Abstraction </a:t>
            </a:r>
            <a:r>
              <a:rPr lang="en-US" sz="2900" dirty="0"/>
              <a:t>component </a:t>
            </a:r>
          </a:p>
          <a:p>
            <a:pPr marL="457189" lvl="1" indent="0">
              <a:buNone/>
            </a:pPr>
            <a:r>
              <a:rPr lang="en-US" sz="2600" dirty="0" smtClean="0"/>
              <a:t>When the sensor-actuator component was described above it was mentioned that it interacted with the ECUAL. To be more precise, it provided access to I/O via a client-server P Port on an ECU abstraction component. This ECU-abstraction component has the ability to interact with other BSW.</a:t>
            </a:r>
            <a:endParaRPr lang="en-US" sz="2600" dirty="0"/>
          </a:p>
          <a:p>
            <a:pPr marL="0" indent="0">
              <a:buNone/>
            </a:pPr>
            <a:r>
              <a:rPr lang="en-US" sz="2300" dirty="0"/>
              <a:t> </a:t>
            </a:r>
          </a:p>
          <a:p>
            <a:pPr marL="457189" lvl="1" indent="0">
              <a:buNone/>
            </a:pPr>
            <a:r>
              <a:rPr lang="en-US" sz="2900" dirty="0"/>
              <a:t>Complex device driver component </a:t>
            </a:r>
            <a:endParaRPr lang="en-US" sz="2900" dirty="0" smtClean="0"/>
          </a:p>
          <a:p>
            <a:pPr marL="457189" lvl="1" indent="0">
              <a:buNone/>
            </a:pPr>
            <a:r>
              <a:rPr lang="en-US" sz="2600" dirty="0" smtClean="0"/>
              <a:t>It can communicate directly with other BSW and is typically used for applications with critical resource   demands.</a:t>
            </a:r>
          </a:p>
          <a:p>
            <a:pPr marL="0" indent="0">
              <a:buNone/>
            </a:pPr>
            <a:r>
              <a:rPr lang="en-US" sz="2600" dirty="0"/>
              <a:t> </a:t>
            </a:r>
            <a:endParaRPr lang="en-US" sz="2600" dirty="0" smtClean="0"/>
          </a:p>
          <a:p>
            <a:pPr marL="1371566" lvl="3" indent="0">
              <a:buNone/>
            </a:pPr>
            <a:endParaRPr lang="en-US" dirty="0"/>
          </a:p>
          <a:p>
            <a:pPr marL="1371566" lvl="3" indent="0">
              <a:buNone/>
            </a:pPr>
            <a:r>
              <a:rPr lang="en-US" sz="2400" b="1" dirty="0"/>
              <a:t>Benefits of SWCs:</a:t>
            </a:r>
            <a:endParaRPr lang="en-US" sz="2400" dirty="0"/>
          </a:p>
          <a:p>
            <a:pPr lvl="5"/>
            <a:r>
              <a:rPr lang="en-US" sz="2400" dirty="0"/>
              <a:t>Modularity</a:t>
            </a:r>
          </a:p>
          <a:p>
            <a:pPr lvl="5"/>
            <a:r>
              <a:rPr lang="en-US" sz="2400" dirty="0"/>
              <a:t>Portability</a:t>
            </a:r>
          </a:p>
          <a:p>
            <a:pPr lvl="5"/>
            <a:r>
              <a:rPr lang="en-US" sz="2400" dirty="0"/>
              <a:t>Scalability</a:t>
            </a:r>
          </a:p>
          <a:p>
            <a:pPr lvl="5"/>
            <a:r>
              <a:rPr lang="en-US" sz="2400" dirty="0"/>
              <a:t>Interoperability</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0861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348343" y="207517"/>
            <a:ext cx="11379200" cy="749065"/>
          </a:xfrm>
        </p:spPr>
        <p:txBody>
          <a:bodyPr>
            <a:normAutofit fontScale="90000"/>
          </a:bodyPr>
          <a:lstStyle/>
          <a:p>
            <a:r>
              <a:rPr lang="en-GB" dirty="0"/>
              <a:t>	</a:t>
            </a:r>
            <a:r>
              <a:rPr lang="en-US" dirty="0"/>
              <a:t>Ports </a:t>
            </a:r>
            <a:br>
              <a:rPr lang="en-US" dirty="0"/>
            </a:br>
            <a:r>
              <a:rPr lang="en-US" u="sng" dirty="0"/>
              <a:t/>
            </a:r>
            <a:br>
              <a:rPr lang="en-US" u="sng"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305254" y="714103"/>
            <a:ext cx="11306175" cy="5100463"/>
          </a:xfrm>
        </p:spPr>
        <p:txBody>
          <a:bodyPr>
            <a:normAutofit/>
          </a:bodyPr>
          <a:lstStyle/>
          <a:p>
            <a:pPr marL="457189" lvl="1" indent="0">
              <a:buNone/>
            </a:pPr>
            <a:endParaRPr lang="en-US" sz="2000" dirty="0" smtClean="0"/>
          </a:p>
          <a:p>
            <a:r>
              <a:rPr lang="en-US" dirty="0"/>
              <a:t>A port belongs to SWC and it act as the interaction point between a two SWC. A port is associated with a </a:t>
            </a:r>
            <a:r>
              <a:rPr lang="en-US" dirty="0" smtClean="0"/>
              <a:t>port-interface.</a:t>
            </a:r>
          </a:p>
          <a:p>
            <a:r>
              <a:rPr lang="en-US" dirty="0" smtClean="0"/>
              <a:t>Contents</a:t>
            </a:r>
            <a:r>
              <a:rPr lang="en-US" dirty="0"/>
              <a:t>: Data elements (Sender/ Receiver) and Operations (Client / Server).</a:t>
            </a:r>
          </a:p>
          <a:p>
            <a:pPr marL="457189" lvl="1" indent="0">
              <a:buNone/>
            </a:pPr>
            <a:r>
              <a:rPr lang="en-US" sz="1800" dirty="0"/>
              <a:t>	 </a:t>
            </a:r>
            <a:endParaRPr lang="en-US" sz="1800" dirty="0" smtClean="0"/>
          </a:p>
          <a:p>
            <a:pPr marL="0" indent="0">
              <a:buNone/>
            </a:pPr>
            <a:r>
              <a:rPr lang="en-US" b="1" dirty="0" smtClean="0"/>
              <a:t>Provided </a:t>
            </a:r>
            <a:r>
              <a:rPr lang="en-US" b="1" dirty="0"/>
              <a:t>Ports (P port</a:t>
            </a:r>
            <a:r>
              <a:rPr lang="en-US" b="1" dirty="0" smtClean="0"/>
              <a:t>)</a:t>
            </a:r>
            <a:endParaRPr lang="en-US" dirty="0"/>
          </a:p>
          <a:p>
            <a:pPr marL="0" indent="0">
              <a:buNone/>
            </a:pPr>
            <a:r>
              <a:rPr lang="en-US" dirty="0" smtClean="0"/>
              <a:t>	Provided </a:t>
            </a:r>
            <a:r>
              <a:rPr lang="en-US" dirty="0"/>
              <a:t>Ports are connection points within a SWC that allow it to expose its services, data, or functionality to other </a:t>
            </a:r>
            <a:r>
              <a:rPr lang="en-US" dirty="0" smtClean="0"/>
              <a:t>SWCs</a:t>
            </a:r>
          </a:p>
          <a:p>
            <a:pPr marL="0" indent="0">
              <a:buNone/>
            </a:pPr>
            <a:r>
              <a:rPr lang="en-US" b="1" dirty="0" smtClean="0"/>
              <a:t>Required </a:t>
            </a:r>
            <a:r>
              <a:rPr lang="en-US" b="1" dirty="0"/>
              <a:t>Ports (R port)</a:t>
            </a:r>
            <a:r>
              <a:rPr lang="en-US" dirty="0"/>
              <a:t>: </a:t>
            </a:r>
          </a:p>
          <a:p>
            <a:pPr marL="0" indent="0">
              <a:buNone/>
            </a:pPr>
            <a:r>
              <a:rPr lang="en-US" dirty="0" smtClean="0"/>
              <a:t>	Required </a:t>
            </a:r>
            <a:r>
              <a:rPr lang="en-US" dirty="0"/>
              <a:t>Ports are connection points within a SWC that enable it to receive services, data, or functionality from other SWCs</a:t>
            </a:r>
          </a:p>
        </p:txBody>
      </p:sp>
      <p:pic>
        <p:nvPicPr>
          <p:cNvPr id="4" name="Picture 3"/>
          <p:cNvPicPr>
            <a:picLocks noChangeAspect="1"/>
          </p:cNvPicPr>
          <p:nvPr/>
        </p:nvPicPr>
        <p:blipFill>
          <a:blip r:embed="rId2"/>
          <a:stretch>
            <a:fillRect/>
          </a:stretch>
        </p:blipFill>
        <p:spPr>
          <a:xfrm>
            <a:off x="5717573" y="4737462"/>
            <a:ext cx="3069375" cy="1846217"/>
          </a:xfrm>
          <a:prstGeom prst="rect">
            <a:avLst/>
          </a:prstGeom>
        </p:spPr>
      </p:pic>
    </p:spTree>
    <p:extLst>
      <p:ext uri="{BB962C8B-B14F-4D97-AF65-F5344CB8AC3E}">
        <p14:creationId xmlns:p14="http://schemas.microsoft.com/office/powerpoint/2010/main" val="25883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0" y="433941"/>
            <a:ext cx="11379200" cy="749065"/>
          </a:xfrm>
        </p:spPr>
        <p:txBody>
          <a:bodyPr>
            <a:normAutofit fontScale="90000"/>
          </a:bodyPr>
          <a:lstStyle/>
          <a:p>
            <a:r>
              <a:rPr lang="en-GB" dirty="0"/>
              <a:t>	</a:t>
            </a:r>
            <a:r>
              <a:rPr lang="en-US" dirty="0"/>
              <a:t>Ports Interfaces</a:t>
            </a:r>
            <a:br>
              <a:rPr lang="en-US" dirty="0"/>
            </a:br>
            <a:r>
              <a:rPr lang="en-US" dirty="0"/>
              <a:t/>
            </a:r>
            <a:br>
              <a:rPr lang="en-US"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53001" y="1063846"/>
            <a:ext cx="11306175" cy="4953777"/>
          </a:xfrm>
        </p:spPr>
        <p:txBody>
          <a:bodyPr>
            <a:normAutofit/>
          </a:bodyPr>
          <a:lstStyle/>
          <a:p>
            <a:pPr marL="0" indent="0">
              <a:buNone/>
            </a:pPr>
            <a:r>
              <a:rPr lang="en-US" dirty="0" smtClean="0"/>
              <a:t>An </a:t>
            </a:r>
            <a:r>
              <a:rPr lang="en-US" dirty="0"/>
              <a:t>interface is attached to a port and it describes the data or operations that are provided or required by a SWC via that </a:t>
            </a:r>
            <a:r>
              <a:rPr lang="en-US" dirty="0" smtClean="0"/>
              <a:t>port.</a:t>
            </a:r>
            <a:r>
              <a:rPr lang="en-GB" dirty="0"/>
              <a:t> The interface provides a standardized way for components to interact and exchange information.</a:t>
            </a:r>
            <a:endParaRPr lang="en-US" dirty="0"/>
          </a:p>
          <a:p>
            <a:pPr marL="0" indent="0">
              <a:buNone/>
            </a:pPr>
            <a:r>
              <a:rPr lang="en-US" b="1" dirty="0"/>
              <a:t>Types </a:t>
            </a:r>
            <a:endParaRPr lang="en-US" dirty="0"/>
          </a:p>
          <a:p>
            <a:pPr lvl="1"/>
            <a:r>
              <a:rPr lang="en-IN" sz="2000" dirty="0"/>
              <a:t>Sender Receiver Port Interface</a:t>
            </a:r>
            <a:endParaRPr lang="en-US" sz="2000" dirty="0"/>
          </a:p>
          <a:p>
            <a:pPr lvl="1"/>
            <a:r>
              <a:rPr lang="en-IN" sz="2000" dirty="0"/>
              <a:t>Client Server Port Interface</a:t>
            </a:r>
            <a:endParaRPr lang="en-US" sz="2000" dirty="0"/>
          </a:p>
          <a:p>
            <a:pPr marL="0" indent="0">
              <a:buNone/>
            </a:pPr>
            <a:endParaRPr lang="en-US" sz="1800" dirty="0"/>
          </a:p>
        </p:txBody>
      </p:sp>
    </p:spTree>
    <p:extLst>
      <p:ext uri="{BB962C8B-B14F-4D97-AF65-F5344CB8AC3E}">
        <p14:creationId xmlns:p14="http://schemas.microsoft.com/office/powerpoint/2010/main" val="167738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60960" y="547153"/>
            <a:ext cx="11379200" cy="749065"/>
          </a:xfrm>
        </p:spPr>
        <p:txBody>
          <a:bodyPr>
            <a:normAutofit fontScale="90000"/>
          </a:bodyPr>
          <a:lstStyle/>
          <a:p>
            <a:r>
              <a:rPr lang="en-GB" dirty="0"/>
              <a:t>	</a:t>
            </a:r>
            <a:r>
              <a:rPr lang="en-US" dirty="0"/>
              <a:t>Client Server Port Interface</a:t>
            </a:r>
            <a:br>
              <a:rPr lang="en-US"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18167" y="1296218"/>
            <a:ext cx="11306175" cy="4953777"/>
          </a:xfrm>
        </p:spPr>
        <p:txBody>
          <a:bodyPr>
            <a:normAutofit/>
          </a:bodyPr>
          <a:lstStyle/>
          <a:p>
            <a:r>
              <a:rPr lang="en-US" dirty="0"/>
              <a:t>The server provides services while one or more clients may use its services to carry out tasks.</a:t>
            </a:r>
          </a:p>
          <a:p>
            <a:r>
              <a:rPr lang="en-IN" dirty="0"/>
              <a:t>Contents: Operations</a:t>
            </a:r>
            <a:endParaRPr lang="en-US" dirty="0"/>
          </a:p>
          <a:p>
            <a:r>
              <a:rPr lang="en-IN" dirty="0"/>
              <a:t>Communication: 1:1 or n:1 (Multiple client to single server</a:t>
            </a:r>
            <a:r>
              <a:rPr lang="en-IN" dirty="0" smtClean="0"/>
              <a:t>)</a:t>
            </a:r>
            <a:endParaRPr lang="en-US" dirty="0"/>
          </a:p>
          <a:p>
            <a:pPr marL="0" indent="0">
              <a:buNone/>
            </a:pPr>
            <a:endParaRPr lang="en-US" sz="1800" dirty="0"/>
          </a:p>
        </p:txBody>
      </p:sp>
      <p:pic>
        <p:nvPicPr>
          <p:cNvPr id="4" name="Picture 3" descr="AUTOSAR: Application Layer | Standardized Software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5789" r="22807" b="12718"/>
          <a:stretch/>
        </p:blipFill>
        <p:spPr bwMode="auto">
          <a:xfrm>
            <a:off x="3105265" y="3230523"/>
            <a:ext cx="5347855" cy="274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45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60960" y="564570"/>
            <a:ext cx="11379200" cy="749065"/>
          </a:xfrm>
        </p:spPr>
        <p:txBody>
          <a:bodyPr>
            <a:normAutofit fontScale="90000"/>
          </a:bodyPr>
          <a:lstStyle/>
          <a:p>
            <a:r>
              <a:rPr lang="en-GB" dirty="0"/>
              <a:t>	</a:t>
            </a:r>
            <a:r>
              <a:rPr lang="en-IN" dirty="0"/>
              <a:t>Sender Receiver Port Interface</a:t>
            </a:r>
            <a:r>
              <a:rPr lang="en-US" dirty="0"/>
              <a:t/>
            </a:r>
            <a:br>
              <a:rPr lang="en-US" dirty="0"/>
            </a:b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287836" y="1313635"/>
            <a:ext cx="11306175" cy="4953777"/>
          </a:xfrm>
        </p:spPr>
        <p:txBody>
          <a:bodyPr>
            <a:normAutofit/>
          </a:bodyPr>
          <a:lstStyle/>
          <a:p>
            <a:r>
              <a:rPr lang="en-US" dirty="0"/>
              <a:t>This way of communicating allows one receiver to get information from multiple senders or a sender to send information to an arbitrary number of receivers.</a:t>
            </a:r>
          </a:p>
          <a:p>
            <a:r>
              <a:rPr lang="en-US" dirty="0"/>
              <a:t>It defines an asynchronous information distribution and allows for a more data-oriented information exchange over the virtual function bus.</a:t>
            </a:r>
          </a:p>
          <a:p>
            <a:r>
              <a:rPr lang="en-IN" dirty="0"/>
              <a:t>Contents: Data Elements </a:t>
            </a:r>
            <a:endParaRPr lang="en-US" dirty="0"/>
          </a:p>
          <a:p>
            <a:r>
              <a:rPr lang="en-IN" dirty="0"/>
              <a:t>Communication: 1: n or n:1</a:t>
            </a:r>
            <a:endParaRPr lang="en-US" dirty="0"/>
          </a:p>
          <a:p>
            <a:pPr marL="0" indent="0">
              <a:buNone/>
            </a:pPr>
            <a:endParaRPr lang="en-US" dirty="0"/>
          </a:p>
        </p:txBody>
      </p:sp>
      <p:pic>
        <p:nvPicPr>
          <p:cNvPr id="5" name="Picture 2" descr="AUTOSAR: Application Layer | Standardized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164" y="3121366"/>
            <a:ext cx="4882993" cy="299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7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lta_PPTtemplate_16x9">
  <a:themeElements>
    <a:clrScheme name="自訂 2">
      <a:dk1>
        <a:sysClr val="windowText" lastClr="000000"/>
      </a:dk1>
      <a:lt1>
        <a:sysClr val="window" lastClr="FFFFFF"/>
      </a:lt1>
      <a:dk2>
        <a:srgbClr val="0087DC"/>
      </a:dk2>
      <a:lt2>
        <a:srgbClr val="FFFFFF"/>
      </a:lt2>
      <a:accent1>
        <a:srgbClr val="0087DC"/>
      </a:accent1>
      <a:accent2>
        <a:srgbClr val="64D7D7"/>
      </a:accent2>
      <a:accent3>
        <a:srgbClr val="B9EB5F"/>
      </a:accent3>
      <a:accent4>
        <a:srgbClr val="1E50C8"/>
      </a:accent4>
      <a:accent5>
        <a:srgbClr val="96E6BE"/>
      </a:accent5>
      <a:accent6>
        <a:srgbClr val="00BE50"/>
      </a:accent6>
      <a:hlink>
        <a:srgbClr val="0563C1"/>
      </a:hlink>
      <a:folHlink>
        <a:srgbClr val="BFBFBF"/>
      </a:folHlink>
    </a:clrScheme>
    <a:fontScheme name="自訂 3">
      <a:majorFont>
        <a:latin typeface="Arial"/>
        <a:ea typeface="Microsoft JhengHei"/>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lta_PPTtemplate_16x9_EN" id="{AB7E8207-7EFD-42D6-915B-94A9E5ABAC21}" vid="{115B2ECF-35DF-4A82-A0C0-9889D580E8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Delta_PPTtemplate_16x9_EN</Template>
  <TotalTime>4170</TotalTime>
  <Words>366</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Microsoft JhengHei</vt:lpstr>
      <vt:lpstr>Microsoft JhengHei</vt:lpstr>
      <vt:lpstr>Arial</vt:lpstr>
      <vt:lpstr>Calibri</vt:lpstr>
      <vt:lpstr>Courier New</vt:lpstr>
      <vt:lpstr>新細明體</vt:lpstr>
      <vt:lpstr>Verdana</vt:lpstr>
      <vt:lpstr>Wingdings</vt:lpstr>
      <vt:lpstr>Delta_PPTtemplate_16x9</vt:lpstr>
      <vt:lpstr>Software Components</vt:lpstr>
      <vt:lpstr> Application Software Component </vt:lpstr>
      <vt:lpstr>PowerPoint Presentation</vt:lpstr>
      <vt:lpstr> Types of Software Components </vt:lpstr>
      <vt:lpstr>PowerPoint Presentation</vt:lpstr>
      <vt:lpstr> Ports   </vt:lpstr>
      <vt:lpstr> Ports Interfaces  </vt:lpstr>
      <vt:lpstr> Client Server Port Interface </vt:lpstr>
      <vt:lpstr> Sender Receiver Port Interface </vt:lpstr>
      <vt:lpstr>Smarter. Greener. Together.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Maximum 2 Lines (32pt)</dc:title>
  <dc:creator>user</dc:creator>
  <cp:lastModifiedBy>Bhavin.PV</cp:lastModifiedBy>
  <cp:revision>143</cp:revision>
  <dcterms:created xsi:type="dcterms:W3CDTF">2022-01-20T01:43:08Z</dcterms:created>
  <dcterms:modified xsi:type="dcterms:W3CDTF">2023-07-10T06:37:42Z</dcterms:modified>
</cp:coreProperties>
</file>