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8D6"/>
    <a:srgbClr val="CE53D1"/>
    <a:srgbClr val="BF3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1464BA-3AB6-4F1F-A4CA-79AE4B74307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ublic.tableau.com/views/CarsalesDashboard_17033370717140/CARSALESDASHBOARD?:language=en-US&amp;:sid=&amp;:display_count=n&amp;:origin=viz_share_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6DCE08-0E81-D01B-4349-1D7984D5D139}"/>
              </a:ext>
            </a:extLst>
          </p:cNvPr>
          <p:cNvSpPr/>
          <p:nvPr/>
        </p:nvSpPr>
        <p:spPr>
          <a:xfrm>
            <a:off x="0" y="3327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311C13-1131-2D82-45D9-2DB450C20BD5}"/>
              </a:ext>
            </a:extLst>
          </p:cNvPr>
          <p:cNvSpPr txBox="1"/>
          <p:nvPr/>
        </p:nvSpPr>
        <p:spPr>
          <a:xfrm>
            <a:off x="807522" y="198947"/>
            <a:ext cx="10082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rgbClr val="C00000"/>
                </a:solidFill>
                <a:latin typeface="Copperplate Gothic Bold" pitchFamily="34" charset="0"/>
              </a:rPr>
              <a:t>TABLEAU  </a:t>
            </a:r>
            <a:r>
              <a:rPr lang="en-IN" sz="6600" dirty="0">
                <a:solidFill>
                  <a:srgbClr val="C00000"/>
                </a:solidFill>
                <a:latin typeface="Copperplate Gothic Bold" pitchFamily="34" charset="0"/>
              </a:rPr>
              <a:t>PROJECT</a:t>
            </a:r>
          </a:p>
        </p:txBody>
      </p:sp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xmlns="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67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F666F2-D214-86FD-B297-0AD0166E8303}"/>
              </a:ext>
            </a:extLst>
          </p:cNvPr>
          <p:cNvSpPr txBox="1"/>
          <p:nvPr/>
        </p:nvSpPr>
        <p:spPr>
          <a:xfrm>
            <a:off x="741013" y="2424547"/>
            <a:ext cx="61585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002060"/>
                </a:solidFill>
                <a:latin typeface="Arial Rounded MT Bold" pitchFamily="34" charset="0"/>
              </a:rPr>
              <a:t>CAR SALES </a:t>
            </a:r>
          </a:p>
          <a:p>
            <a:r>
              <a:rPr lang="en-IN" sz="6600" dirty="0">
                <a:solidFill>
                  <a:srgbClr val="002060"/>
                </a:solidFill>
                <a:latin typeface="Arial Rounded MT Bold" pitchFamily="34" charset="0"/>
              </a:rPr>
              <a:t>DASHBOARD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36173" y="3432327"/>
            <a:ext cx="978090" cy="892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8725218" y="2691740"/>
            <a:ext cx="978090" cy="8927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9388480" y="3046107"/>
            <a:ext cx="978090" cy="892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xmlns="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126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604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Copperplate Gothic Bold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136E52-DD52-E1FF-5B7D-F2A6CDC88D5F}"/>
              </a:ext>
            </a:extLst>
          </p:cNvPr>
          <p:cNvSpPr txBox="1"/>
          <p:nvPr/>
        </p:nvSpPr>
        <p:spPr>
          <a:xfrm>
            <a:off x="357362" y="1286860"/>
            <a:ext cx="11477276" cy="538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IN" sz="2000" dirty="0">
                <a:solidFill>
                  <a:srgbClr val="002060"/>
                </a:solidFill>
              </a:rPr>
              <a:t>The dashboard should provide real-time insights into key performance indicators (KPIs) related to our sales data. </a:t>
            </a:r>
            <a:r>
              <a:rPr lang="en-IN" sz="2000" dirty="0">
                <a:solidFill>
                  <a:srgbClr val="002060"/>
                </a:solidFill>
              </a:rPr>
              <a:t>This will enable us to make informed decisions, monitor our progress, and identify trends and opportunities for growth</a:t>
            </a:r>
            <a:r>
              <a:rPr lang="en-IN" sz="20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endParaRPr lang="en-IN" sz="2000" dirty="0">
              <a:solidFill>
                <a:srgbClr val="002060"/>
              </a:solidFill>
            </a:endParaRPr>
          </a:p>
          <a:p>
            <a:pPr algn="l"/>
            <a:r>
              <a:rPr lang="en-IN" sz="2000" dirty="0">
                <a:solidFill>
                  <a:srgbClr val="002060"/>
                </a:solidFill>
              </a:rPr>
              <a:t>Sales Overview:</a:t>
            </a:r>
          </a:p>
          <a:p>
            <a:pPr lvl="1"/>
            <a:r>
              <a:rPr lang="en-IN" sz="2000" dirty="0">
                <a:solidFill>
                  <a:srgbClr val="002060"/>
                </a:solidFill>
              </a:rPr>
              <a:t>Year-to-Date (YTD) Total Sales</a:t>
            </a:r>
          </a:p>
          <a:p>
            <a:pPr lvl="1"/>
            <a:r>
              <a:rPr lang="en-IN" sz="2000" dirty="0">
                <a:solidFill>
                  <a:srgbClr val="002060"/>
                </a:solidFill>
              </a:rPr>
              <a:t>Year-over-Year (YOY) Growth in Total Sales</a:t>
            </a:r>
          </a:p>
          <a:p>
            <a:pPr algn="l"/>
            <a:r>
              <a:rPr lang="en-IN" sz="2000" dirty="0">
                <a:solidFill>
                  <a:srgbClr val="002060"/>
                </a:solidFill>
              </a:rPr>
              <a:t>Average Price Analysis:</a:t>
            </a:r>
          </a:p>
          <a:p>
            <a:pPr lvl="1"/>
            <a:r>
              <a:rPr lang="en-IN" sz="2000" dirty="0">
                <a:solidFill>
                  <a:srgbClr val="002060"/>
                </a:solidFill>
              </a:rPr>
              <a:t>YTD Average Price</a:t>
            </a:r>
          </a:p>
          <a:p>
            <a:pPr lvl="1"/>
            <a:r>
              <a:rPr lang="en-IN" sz="2000" dirty="0">
                <a:solidFill>
                  <a:srgbClr val="002060"/>
                </a:solidFill>
              </a:rPr>
              <a:t>YOY Growth in Average Price</a:t>
            </a:r>
          </a:p>
          <a:p>
            <a:pPr algn="l"/>
            <a:r>
              <a:rPr lang="en-IN" sz="2000" dirty="0">
                <a:solidFill>
                  <a:srgbClr val="002060"/>
                </a:solidFill>
              </a:rPr>
              <a:t>Cars Sold Metrics:</a:t>
            </a:r>
          </a:p>
          <a:p>
            <a:pPr lvl="1"/>
            <a:r>
              <a:rPr lang="en-IN" sz="2000" dirty="0">
                <a:solidFill>
                  <a:srgbClr val="002060"/>
                </a:solidFill>
              </a:rPr>
              <a:t>YTD Cars Sold</a:t>
            </a:r>
          </a:p>
          <a:p>
            <a:pPr lvl="1"/>
            <a:r>
              <a:rPr lang="en-IN" sz="2000" dirty="0">
                <a:solidFill>
                  <a:srgbClr val="002060"/>
                </a:solidFill>
              </a:rPr>
              <a:t>YOY Growth in Cars Sold</a:t>
            </a:r>
          </a:p>
        </p:txBody>
      </p:sp>
    </p:spTree>
    <p:extLst>
      <p:ext uri="{BB962C8B-B14F-4D97-AF65-F5344CB8AC3E}">
        <p14:creationId xmlns:p14="http://schemas.microsoft.com/office/powerpoint/2010/main" val="623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xmlns="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074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604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Copperplate Gothic Bold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136E52-DD52-E1FF-5B7D-F2A6CDC88D5F}"/>
              </a:ext>
            </a:extLst>
          </p:cNvPr>
          <p:cNvSpPr txBox="1"/>
          <p:nvPr/>
        </p:nvSpPr>
        <p:spPr>
          <a:xfrm>
            <a:off x="357362" y="1437540"/>
            <a:ext cx="114772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rgbClr val="002060"/>
                </a:solidFill>
                <a:cs typeface="Times New Roman" panose="02020603050405020304" pitchFamily="18" charset="0"/>
              </a:rPr>
              <a:t>YTD Sales Weekly Trend: </a:t>
            </a:r>
            <a:r>
              <a:rPr lang="en-IN" sz="2000" kern="0" dirty="0">
                <a:solidFill>
                  <a:srgbClr val="002060"/>
                </a:solidFill>
                <a:cs typeface="Times New Roman" panose="02020603050405020304" pitchFamily="18" charset="0"/>
              </a:rPr>
              <a:t>Display a line chart illustrating the weekly trend of YTD sales. The X-axis should represent weeks, and the Y-axis should show the total sales amount.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rgbClr val="002060"/>
                </a:solidFill>
                <a:cs typeface="Times New Roman" panose="02020603050405020304" pitchFamily="18" charset="0"/>
              </a:rPr>
              <a:t>YTD Total Sales by Body Style: </a:t>
            </a:r>
            <a:r>
              <a:rPr lang="en-IN" sz="2000" kern="0" dirty="0">
                <a:solidFill>
                  <a:srgbClr val="002060"/>
                </a:solidFill>
                <a:cs typeface="Times New Roman" panose="02020603050405020304" pitchFamily="18" charset="0"/>
              </a:rPr>
              <a:t>Visualize the distribution of YTD total sales across different car body styles using a Pie chart.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rgbClr val="002060"/>
                </a:solidFill>
                <a:cs typeface="Times New Roman" panose="02020603050405020304" pitchFamily="18" charset="0"/>
              </a:rPr>
              <a:t>YTD Total Sales by Colour: </a:t>
            </a:r>
            <a:r>
              <a:rPr lang="en-IN" sz="2000" kern="0" dirty="0">
                <a:solidFill>
                  <a:srgbClr val="002060"/>
                </a:solidFill>
                <a:cs typeface="Times New Roman" panose="02020603050405020304" pitchFamily="18" charset="0"/>
              </a:rPr>
              <a:t>Present the contribution of various car colours to the YTD total sales through a donut chart.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rgbClr val="002060"/>
                </a:solidFill>
                <a:cs typeface="Times New Roman" panose="02020603050405020304" pitchFamily="18" charset="0"/>
              </a:rPr>
              <a:t>YTD Cars Sold by Dealer Region: </a:t>
            </a:r>
            <a:r>
              <a:rPr lang="en-IN" sz="2000" kern="0" dirty="0">
                <a:solidFill>
                  <a:srgbClr val="002060"/>
                </a:solidFill>
                <a:cs typeface="Times New Roman" panose="02020603050405020304" pitchFamily="18" charset="0"/>
              </a:rPr>
              <a:t>Showcase the YTD sales data based on different dealer regions using a bar chart to visualize the sales distribution geographically.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rgbClr val="002060"/>
                </a:solidFill>
                <a:cs typeface="Times New Roman" panose="02020603050405020304" pitchFamily="18" charset="0"/>
              </a:rPr>
              <a:t>Company-Wise Sales Trend in Grid Form: </a:t>
            </a:r>
            <a:r>
              <a:rPr lang="en-IN" sz="2000" kern="0" dirty="0">
                <a:solidFill>
                  <a:srgbClr val="002060"/>
                </a:solidFill>
                <a:cs typeface="Times New Roman" panose="02020603050405020304" pitchFamily="18" charset="0"/>
              </a:rPr>
              <a:t>Provide a tabular grid that displays the sales trend for each company. The grid should showcase the company name along with their YTD sales figures.</a:t>
            </a:r>
          </a:p>
        </p:txBody>
      </p:sp>
    </p:spTree>
    <p:extLst>
      <p:ext uri="{BB962C8B-B14F-4D97-AF65-F5344CB8AC3E}">
        <p14:creationId xmlns:p14="http://schemas.microsoft.com/office/powerpoint/2010/main" val="18352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6DCE08-0E81-D01B-4349-1D7984D5D139}"/>
              </a:ext>
            </a:extLst>
          </p:cNvPr>
          <p:cNvSpPr/>
          <p:nvPr/>
        </p:nvSpPr>
        <p:spPr>
          <a:xfrm>
            <a:off x="-13556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xmlns="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95" y="429779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780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Copperplate Gothic Bold" pitchFamily="34" charset="0"/>
              </a:rPr>
              <a:t>FUNCTIONALITIES </a:t>
            </a:r>
            <a:r>
              <a:rPr lang="en-IN" sz="3600" dirty="0" smtClean="0">
                <a:latin typeface="Copperplate Gothic Bold" pitchFamily="34" charset="0"/>
              </a:rPr>
              <a:t>I LEARNT ?</a:t>
            </a:r>
            <a:endParaRPr lang="en-IN" sz="3600" dirty="0">
              <a:latin typeface="Copperplate Gothic Bold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D1461E-E81D-E8A5-70C9-46A8686F2A26}"/>
              </a:ext>
            </a:extLst>
          </p:cNvPr>
          <p:cNvSpPr txBox="1"/>
          <p:nvPr/>
        </p:nvSpPr>
        <p:spPr>
          <a:xfrm>
            <a:off x="1472012" y="1660268"/>
            <a:ext cx="55225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002060"/>
                </a:solidFill>
              </a:rPr>
              <a:t>Connecting Tableau to Flat Files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002060"/>
                </a:solidFill>
              </a:rPr>
              <a:t>Use of Date Functions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002060"/>
                </a:solidFill>
              </a:rPr>
              <a:t>Work on YTD, YoY Functions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002060"/>
                </a:solidFill>
              </a:rPr>
              <a:t>Level of Details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002060"/>
                </a:solidFill>
              </a:rPr>
              <a:t>Different Custom Charts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002060"/>
                </a:solidFill>
              </a:rPr>
              <a:t>Charts Formatting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002060"/>
                </a:solidFill>
              </a:rPr>
              <a:t>Different Quick and Interactive Filters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002060"/>
                </a:solidFill>
              </a:rPr>
              <a:t>Background Design</a:t>
            </a:r>
          </a:p>
        </p:txBody>
      </p:sp>
    </p:spTree>
    <p:extLst>
      <p:ext uri="{BB962C8B-B14F-4D97-AF65-F5344CB8AC3E}">
        <p14:creationId xmlns:p14="http://schemas.microsoft.com/office/powerpoint/2010/main" val="29137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/>
            <a:extLst>
              <a:ext uri="{FF2B5EF4-FFF2-40B4-BE49-F238E27FC236}">
                <a16:creationId xmlns:a16="http://schemas.microsoft.com/office/drawing/2014/main" xmlns="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xmlns="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95" y="429779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5654" y="2133965"/>
            <a:ext cx="720601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8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35821" y="6248443"/>
            <a:ext cx="1630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Project Link</a:t>
            </a:r>
            <a:endParaRPr lang="en-US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9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103</TotalTime>
  <Words>270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user</cp:lastModifiedBy>
  <cp:revision>11</cp:revision>
  <dcterms:created xsi:type="dcterms:W3CDTF">2023-08-20T12:01:49Z</dcterms:created>
  <dcterms:modified xsi:type="dcterms:W3CDTF">2024-05-17T11:51:55Z</dcterms:modified>
</cp:coreProperties>
</file>