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519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699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0773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140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243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532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74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92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36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89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716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896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93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7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61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19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595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  <p:sldLayoutId id="2147483882" r:id="rId12"/>
    <p:sldLayoutId id="2147483883" r:id="rId13"/>
    <p:sldLayoutId id="2147483884" r:id="rId14"/>
    <p:sldLayoutId id="2147483885" r:id="rId15"/>
    <p:sldLayoutId id="214748388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671576"/>
            <a:ext cx="8113395" cy="28454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ts val="7525"/>
              </a:lnSpc>
              <a:spcBef>
                <a:spcPts val="110"/>
              </a:spcBef>
            </a:pPr>
            <a:r>
              <a:rPr sz="6600" b="0" spc="-254" dirty="0">
                <a:solidFill>
                  <a:srgbClr val="000000"/>
                </a:solidFill>
                <a:latin typeface="Trebuchet MS"/>
                <a:cs typeface="Trebuchet MS"/>
              </a:rPr>
              <a:t>Mini</a:t>
            </a:r>
            <a:r>
              <a:rPr sz="6600" b="0" spc="-68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600" b="0" spc="-490" dirty="0">
                <a:solidFill>
                  <a:srgbClr val="000000"/>
                </a:solidFill>
                <a:latin typeface="Trebuchet MS"/>
                <a:cs typeface="Trebuchet MS"/>
              </a:rPr>
              <a:t>Project:</a:t>
            </a:r>
            <a:endParaRPr sz="6600">
              <a:latin typeface="Trebuchet MS"/>
              <a:cs typeface="Trebuchet MS"/>
            </a:endParaRPr>
          </a:p>
          <a:p>
            <a:pPr marL="12700" marR="5080" indent="161925">
              <a:lnSpc>
                <a:spcPts val="7130"/>
              </a:lnSpc>
              <a:spcBef>
                <a:spcPts val="500"/>
              </a:spcBef>
            </a:pPr>
            <a:r>
              <a:rPr sz="6600" b="0" spc="-300" dirty="0">
                <a:solidFill>
                  <a:srgbClr val="000000"/>
                </a:solidFill>
                <a:latin typeface="Trebuchet MS"/>
                <a:cs typeface="Trebuchet MS"/>
              </a:rPr>
              <a:t>Network</a:t>
            </a:r>
            <a:r>
              <a:rPr sz="6600" b="0" spc="-71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600" b="0" spc="-210" dirty="0">
                <a:solidFill>
                  <a:srgbClr val="000000"/>
                </a:solidFill>
                <a:latin typeface="Trebuchet MS"/>
                <a:cs typeface="Trebuchet MS"/>
              </a:rPr>
              <a:t>Scanning</a:t>
            </a:r>
            <a:r>
              <a:rPr sz="6600" b="0" spc="-66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600" b="0" spc="1365" dirty="0">
                <a:solidFill>
                  <a:srgbClr val="000000"/>
                </a:solidFill>
                <a:latin typeface="Trebuchet MS"/>
                <a:cs typeface="Trebuchet MS"/>
              </a:rPr>
              <a:t>s </a:t>
            </a:r>
            <a:r>
              <a:rPr sz="6600" b="0" spc="-345" dirty="0">
                <a:solidFill>
                  <a:srgbClr val="000000"/>
                </a:solidFill>
                <a:latin typeface="Trebuchet MS"/>
                <a:cs typeface="Trebuchet MS"/>
              </a:rPr>
              <a:t>Enumeration</a:t>
            </a:r>
            <a:r>
              <a:rPr sz="6600" b="0" spc="-66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600" b="0" spc="-195" dirty="0">
                <a:solidFill>
                  <a:srgbClr val="000000"/>
                </a:solidFill>
                <a:latin typeface="Trebuchet MS"/>
                <a:cs typeface="Trebuchet MS"/>
              </a:rPr>
              <a:t>dashboard</a:t>
            </a:r>
            <a:endParaRPr sz="66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575" y="4874386"/>
            <a:ext cx="6544309" cy="130292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2400" b="1" spc="50" dirty="0">
                <a:latin typeface="Trebuchet MS"/>
                <a:cs typeface="Trebuchet MS"/>
              </a:rPr>
              <a:t>Made</a:t>
            </a:r>
            <a:r>
              <a:rPr sz="2400" b="1" spc="-240" dirty="0">
                <a:latin typeface="Trebuchet MS"/>
                <a:cs typeface="Trebuchet MS"/>
              </a:rPr>
              <a:t> </a:t>
            </a:r>
            <a:r>
              <a:rPr sz="2400" b="1" spc="-10" dirty="0">
                <a:latin typeface="Trebuchet MS"/>
                <a:cs typeface="Trebuchet MS"/>
              </a:rPr>
              <a:t>using:</a:t>
            </a:r>
            <a:r>
              <a:rPr sz="2400" b="1" spc="-229" dirty="0">
                <a:latin typeface="Trebuchet MS"/>
                <a:cs typeface="Trebuchet MS"/>
              </a:rPr>
              <a:t> </a:t>
            </a:r>
            <a:r>
              <a:rPr sz="2400" dirty="0">
                <a:latin typeface="Segoe UI Symbol"/>
                <a:cs typeface="Segoe UI Symbol"/>
              </a:rPr>
              <a:t>Kali</a:t>
            </a:r>
            <a:r>
              <a:rPr sz="2400" spc="-75" dirty="0">
                <a:latin typeface="Segoe UI Symbol"/>
                <a:cs typeface="Segoe UI Symbol"/>
              </a:rPr>
              <a:t> </a:t>
            </a:r>
            <a:r>
              <a:rPr sz="2400" dirty="0">
                <a:latin typeface="Segoe UI Symbol"/>
                <a:cs typeface="Segoe UI Symbol"/>
              </a:rPr>
              <a:t>Linux,</a:t>
            </a:r>
            <a:r>
              <a:rPr sz="2400" spc="-114" dirty="0">
                <a:latin typeface="Segoe UI Symbol"/>
                <a:cs typeface="Segoe UI Symbol"/>
              </a:rPr>
              <a:t> </a:t>
            </a:r>
            <a:r>
              <a:rPr sz="2400" spc="-25" dirty="0">
                <a:latin typeface="Segoe UI Symbol"/>
                <a:cs typeface="Segoe UI Symbol"/>
              </a:rPr>
              <a:t>Nmap,</a:t>
            </a:r>
            <a:r>
              <a:rPr sz="2400" spc="-190" dirty="0">
                <a:latin typeface="Segoe UI Symbol"/>
                <a:cs typeface="Segoe UI Symbol"/>
              </a:rPr>
              <a:t> </a:t>
            </a:r>
            <a:r>
              <a:rPr sz="2400" spc="-40" dirty="0">
                <a:latin typeface="Segoe UI Symbol"/>
                <a:cs typeface="Segoe UI Symbol"/>
              </a:rPr>
              <a:t>Net</a:t>
            </a:r>
            <a:r>
              <a:rPr sz="2400" spc="-130" dirty="0">
                <a:latin typeface="Segoe UI Symbol"/>
                <a:cs typeface="Segoe UI Symbol"/>
              </a:rPr>
              <a:t> </a:t>
            </a:r>
            <a:r>
              <a:rPr sz="2400" spc="-20" dirty="0">
                <a:latin typeface="Segoe UI Symbol"/>
                <a:cs typeface="Segoe UI Symbol"/>
              </a:rPr>
              <a:t>discover,</a:t>
            </a:r>
            <a:r>
              <a:rPr sz="2400" spc="-114" dirty="0">
                <a:latin typeface="Segoe UI Symbol"/>
                <a:cs typeface="Segoe UI Symbol"/>
              </a:rPr>
              <a:t> </a:t>
            </a:r>
            <a:r>
              <a:rPr sz="2400" spc="-20" dirty="0">
                <a:latin typeface="Segoe UI Symbol"/>
                <a:cs typeface="Segoe UI Symbol"/>
              </a:rPr>
              <a:t>Bash</a:t>
            </a:r>
            <a:endParaRPr sz="2400" dirty="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b="1" spc="-90" dirty="0">
                <a:latin typeface="Trebuchet MS"/>
                <a:cs typeface="Trebuchet MS"/>
              </a:rPr>
              <a:t>By:</a:t>
            </a:r>
            <a:r>
              <a:rPr lang="en-IN" sz="2400" b="1" spc="-90" dirty="0" err="1">
                <a:latin typeface="Trebuchet MS"/>
                <a:cs typeface="Trebuchet MS"/>
              </a:rPr>
              <a:t>Bhavish</a:t>
            </a:r>
            <a:r>
              <a:rPr lang="en-IN" sz="2400" b="1" spc="-90" dirty="0">
                <a:latin typeface="Trebuchet MS"/>
                <a:cs typeface="Trebuchet MS"/>
              </a:rPr>
              <a:t> Singh</a:t>
            </a:r>
            <a:endParaRPr sz="2400" dirty="0"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50" y="1009650"/>
            <a:ext cx="4371975" cy="4371975"/>
          </a:xfrm>
          <a:custGeom>
            <a:avLst/>
            <a:gdLst/>
            <a:ahLst/>
            <a:cxnLst/>
            <a:rect l="l" t="t" r="r" b="b"/>
            <a:pathLst>
              <a:path w="4371975" h="4371975">
                <a:moveTo>
                  <a:pt x="4251452" y="0"/>
                </a:moveTo>
                <a:lnTo>
                  <a:pt x="120535" y="0"/>
                </a:lnTo>
                <a:lnTo>
                  <a:pt x="73616" y="9473"/>
                </a:lnTo>
                <a:lnTo>
                  <a:pt x="35302" y="35305"/>
                </a:lnTo>
                <a:lnTo>
                  <a:pt x="9471" y="73616"/>
                </a:lnTo>
                <a:lnTo>
                  <a:pt x="0" y="120523"/>
                </a:lnTo>
                <a:lnTo>
                  <a:pt x="0" y="4251452"/>
                </a:lnTo>
                <a:lnTo>
                  <a:pt x="9471" y="4298358"/>
                </a:lnTo>
                <a:lnTo>
                  <a:pt x="35302" y="4336669"/>
                </a:lnTo>
                <a:lnTo>
                  <a:pt x="73616" y="4362501"/>
                </a:lnTo>
                <a:lnTo>
                  <a:pt x="120535" y="4371975"/>
                </a:lnTo>
                <a:lnTo>
                  <a:pt x="4251452" y="4371975"/>
                </a:lnTo>
                <a:lnTo>
                  <a:pt x="4298358" y="4362501"/>
                </a:lnTo>
                <a:lnTo>
                  <a:pt x="4336669" y="4336669"/>
                </a:lnTo>
                <a:lnTo>
                  <a:pt x="4362501" y="4298358"/>
                </a:lnTo>
                <a:lnTo>
                  <a:pt x="4371975" y="4251452"/>
                </a:lnTo>
                <a:lnTo>
                  <a:pt x="4371975" y="120523"/>
                </a:lnTo>
                <a:lnTo>
                  <a:pt x="4362501" y="73616"/>
                </a:lnTo>
                <a:lnTo>
                  <a:pt x="4336669" y="35306"/>
                </a:lnTo>
                <a:lnTo>
                  <a:pt x="4298358" y="9473"/>
                </a:lnTo>
                <a:lnTo>
                  <a:pt x="4251452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36319" y="1872361"/>
            <a:ext cx="3329940" cy="251269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 marR="1264285">
              <a:lnSpc>
                <a:spcPts val="4730"/>
              </a:lnSpc>
              <a:spcBef>
                <a:spcPts val="745"/>
              </a:spcBef>
            </a:pPr>
            <a:r>
              <a:rPr sz="4400" b="1" spc="-155" dirty="0">
                <a:solidFill>
                  <a:srgbClr val="FFFFFF"/>
                </a:solidFill>
                <a:latin typeface="Trebuchet MS"/>
                <a:cs typeface="Trebuchet MS"/>
              </a:rPr>
              <a:t>What</a:t>
            </a:r>
            <a:r>
              <a:rPr sz="4400" b="1" spc="-4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spc="-25" dirty="0">
                <a:solidFill>
                  <a:srgbClr val="FFFFFF"/>
                </a:solidFill>
                <a:latin typeface="Trebuchet MS"/>
                <a:cs typeface="Trebuchet MS"/>
              </a:rPr>
              <a:t>is </a:t>
            </a:r>
            <a:r>
              <a:rPr sz="4400" b="1" spc="-204" dirty="0">
                <a:solidFill>
                  <a:srgbClr val="FFFFFF"/>
                </a:solidFill>
                <a:latin typeface="Trebuchet MS"/>
                <a:cs typeface="Trebuchet MS"/>
              </a:rPr>
              <a:t>Network</a:t>
            </a:r>
            <a:endParaRPr sz="4400">
              <a:latin typeface="Trebuchet MS"/>
              <a:cs typeface="Trebuchet MS"/>
            </a:endParaRPr>
          </a:p>
          <a:p>
            <a:pPr marL="12700">
              <a:lnSpc>
                <a:spcPts val="4430"/>
              </a:lnSpc>
            </a:pPr>
            <a:r>
              <a:rPr sz="4400" b="1" spc="-145" dirty="0">
                <a:solidFill>
                  <a:srgbClr val="FFFFFF"/>
                </a:solidFill>
                <a:latin typeface="Trebuchet MS"/>
                <a:cs typeface="Trebuchet MS"/>
              </a:rPr>
              <a:t>Scanning</a:t>
            </a:r>
            <a:r>
              <a:rPr sz="4400" b="1" spc="-43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4400" b="1" spc="93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400">
              <a:latin typeface="Trebuchet MS"/>
              <a:cs typeface="Trebuchet MS"/>
            </a:endParaRPr>
          </a:p>
          <a:p>
            <a:pPr marL="12700">
              <a:lnSpc>
                <a:spcPts val="5045"/>
              </a:lnSpc>
            </a:pPr>
            <a:r>
              <a:rPr sz="4400" b="1" spc="-195" dirty="0">
                <a:solidFill>
                  <a:srgbClr val="FFFFFF"/>
                </a:solidFill>
                <a:latin typeface="Trebuchet MS"/>
                <a:cs typeface="Trebuchet MS"/>
              </a:rPr>
              <a:t>Enumeration?</a:t>
            </a:r>
            <a:endParaRPr sz="44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" y="0"/>
            <a:ext cx="1152525" cy="590550"/>
          </a:xfrm>
          <a:custGeom>
            <a:avLst/>
            <a:gdLst/>
            <a:ahLst/>
            <a:cxnLst/>
            <a:rect l="l" t="t" r="r" b="b"/>
            <a:pathLst>
              <a:path w="1152525" h="590550">
                <a:moveTo>
                  <a:pt x="1151127" y="0"/>
                </a:moveTo>
                <a:lnTo>
                  <a:pt x="1346" y="0"/>
                </a:lnTo>
                <a:lnTo>
                  <a:pt x="0" y="13461"/>
                </a:lnTo>
                <a:lnTo>
                  <a:pt x="1910" y="60782"/>
                </a:lnTo>
                <a:lnTo>
                  <a:pt x="7542" y="107050"/>
                </a:lnTo>
                <a:lnTo>
                  <a:pt x="16747" y="152118"/>
                </a:lnTo>
                <a:lnTo>
                  <a:pt x="29378" y="195838"/>
                </a:lnTo>
                <a:lnTo>
                  <a:pt x="45285" y="238059"/>
                </a:lnTo>
                <a:lnTo>
                  <a:pt x="64321" y="278634"/>
                </a:lnTo>
                <a:lnTo>
                  <a:pt x="86337" y="317414"/>
                </a:lnTo>
                <a:lnTo>
                  <a:pt x="111184" y="354250"/>
                </a:lnTo>
                <a:lnTo>
                  <a:pt x="138716" y="388994"/>
                </a:lnTo>
                <a:lnTo>
                  <a:pt x="168783" y="421497"/>
                </a:lnTo>
                <a:lnTo>
                  <a:pt x="201236" y="451609"/>
                </a:lnTo>
                <a:lnTo>
                  <a:pt x="235928" y="479184"/>
                </a:lnTo>
                <a:lnTo>
                  <a:pt x="272711" y="504071"/>
                </a:lnTo>
                <a:lnTo>
                  <a:pt x="311436" y="526122"/>
                </a:lnTo>
                <a:lnTo>
                  <a:pt x="351954" y="545189"/>
                </a:lnTo>
                <a:lnTo>
                  <a:pt x="394118" y="561122"/>
                </a:lnTo>
                <a:lnTo>
                  <a:pt x="437779" y="573774"/>
                </a:lnTo>
                <a:lnTo>
                  <a:pt x="482789" y="582994"/>
                </a:lnTo>
                <a:lnTo>
                  <a:pt x="528999" y="588636"/>
                </a:lnTo>
                <a:lnTo>
                  <a:pt x="576262" y="590550"/>
                </a:lnTo>
                <a:lnTo>
                  <a:pt x="623516" y="588636"/>
                </a:lnTo>
                <a:lnTo>
                  <a:pt x="669720" y="582994"/>
                </a:lnTo>
                <a:lnTo>
                  <a:pt x="714724" y="573774"/>
                </a:lnTo>
                <a:lnTo>
                  <a:pt x="758382" y="561122"/>
                </a:lnTo>
                <a:lnTo>
                  <a:pt x="800543" y="545189"/>
                </a:lnTo>
                <a:lnTo>
                  <a:pt x="841060" y="526122"/>
                </a:lnTo>
                <a:lnTo>
                  <a:pt x="879785" y="504071"/>
                </a:lnTo>
                <a:lnTo>
                  <a:pt x="916568" y="479184"/>
                </a:lnTo>
                <a:lnTo>
                  <a:pt x="951262" y="451609"/>
                </a:lnTo>
                <a:lnTo>
                  <a:pt x="983718" y="421497"/>
                </a:lnTo>
                <a:lnTo>
                  <a:pt x="1013787" y="388994"/>
                </a:lnTo>
                <a:lnTo>
                  <a:pt x="1041321" y="354250"/>
                </a:lnTo>
                <a:lnTo>
                  <a:pt x="1066172" y="317414"/>
                </a:lnTo>
                <a:lnTo>
                  <a:pt x="1088191" y="278634"/>
                </a:lnTo>
                <a:lnTo>
                  <a:pt x="1107230" y="238059"/>
                </a:lnTo>
                <a:lnTo>
                  <a:pt x="1123140" y="195838"/>
                </a:lnTo>
                <a:lnTo>
                  <a:pt x="1135773" y="152118"/>
                </a:lnTo>
                <a:lnTo>
                  <a:pt x="1144981" y="107050"/>
                </a:lnTo>
                <a:lnTo>
                  <a:pt x="1150614" y="60782"/>
                </a:lnTo>
                <a:lnTo>
                  <a:pt x="1152525" y="13461"/>
                </a:lnTo>
                <a:lnTo>
                  <a:pt x="1151127" y="0"/>
                </a:lnTo>
                <a:close/>
              </a:path>
            </a:pathLst>
          </a:custGeom>
          <a:solidFill>
            <a:srgbClr val="9F2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962400" y="0"/>
            <a:ext cx="1733550" cy="962025"/>
          </a:xfrm>
          <a:custGeom>
            <a:avLst/>
            <a:gdLst/>
            <a:ahLst/>
            <a:cxnLst/>
            <a:rect l="l" t="t" r="r" b="b"/>
            <a:pathLst>
              <a:path w="1733550" h="962025">
                <a:moveTo>
                  <a:pt x="1733550" y="0"/>
                </a:moveTo>
                <a:lnTo>
                  <a:pt x="1609978" y="0"/>
                </a:lnTo>
                <a:lnTo>
                  <a:pt x="1609978" y="792352"/>
                </a:lnTo>
                <a:lnTo>
                  <a:pt x="246761" y="0"/>
                </a:lnTo>
                <a:lnTo>
                  <a:pt x="0" y="0"/>
                </a:lnTo>
                <a:lnTo>
                  <a:pt x="1640839" y="953770"/>
                </a:lnTo>
                <a:lnTo>
                  <a:pt x="1648110" y="957363"/>
                </a:lnTo>
                <a:lnTo>
                  <a:pt x="1655762" y="959945"/>
                </a:lnTo>
                <a:lnTo>
                  <a:pt x="1663700" y="961503"/>
                </a:lnTo>
                <a:lnTo>
                  <a:pt x="1671827" y="962025"/>
                </a:lnTo>
                <a:lnTo>
                  <a:pt x="1695830" y="957143"/>
                </a:lnTo>
                <a:lnTo>
                  <a:pt x="1715452" y="943832"/>
                </a:lnTo>
                <a:lnTo>
                  <a:pt x="1728692" y="924091"/>
                </a:lnTo>
                <a:lnTo>
                  <a:pt x="1733550" y="899922"/>
                </a:lnTo>
                <a:lnTo>
                  <a:pt x="1733550" y="0"/>
                </a:lnTo>
                <a:close/>
              </a:path>
            </a:pathLst>
          </a:custGeom>
          <a:solidFill>
            <a:srgbClr val="4EA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2933700"/>
            <a:ext cx="161925" cy="552450"/>
          </a:xfrm>
          <a:custGeom>
            <a:avLst/>
            <a:gdLst/>
            <a:ahLst/>
            <a:cxnLst/>
            <a:rect l="l" t="t" r="r" b="b"/>
            <a:pathLst>
              <a:path w="161925" h="552450">
                <a:moveTo>
                  <a:pt x="0" y="0"/>
                </a:moveTo>
                <a:lnTo>
                  <a:pt x="0" y="552450"/>
                </a:lnTo>
                <a:lnTo>
                  <a:pt x="18136" y="542798"/>
                </a:lnTo>
                <a:lnTo>
                  <a:pt x="58909" y="510695"/>
                </a:lnTo>
                <a:lnTo>
                  <a:pt x="93971" y="472670"/>
                </a:lnTo>
                <a:lnTo>
                  <a:pt x="122562" y="429466"/>
                </a:lnTo>
                <a:lnTo>
                  <a:pt x="143924" y="381827"/>
                </a:lnTo>
                <a:lnTo>
                  <a:pt x="157298" y="330499"/>
                </a:lnTo>
                <a:lnTo>
                  <a:pt x="161925" y="276225"/>
                </a:lnTo>
                <a:lnTo>
                  <a:pt x="157298" y="221950"/>
                </a:lnTo>
                <a:lnTo>
                  <a:pt x="143924" y="170622"/>
                </a:lnTo>
                <a:lnTo>
                  <a:pt x="122562" y="122983"/>
                </a:lnTo>
                <a:lnTo>
                  <a:pt x="93971" y="79779"/>
                </a:lnTo>
                <a:lnTo>
                  <a:pt x="58909" y="41754"/>
                </a:lnTo>
                <a:lnTo>
                  <a:pt x="18136" y="9651"/>
                </a:lnTo>
                <a:lnTo>
                  <a:pt x="0" y="0"/>
                </a:lnTo>
                <a:close/>
              </a:path>
            </a:pathLst>
          </a:custGeom>
          <a:solidFill>
            <a:srgbClr val="0E9E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179439" y="788035"/>
            <a:ext cx="5077460" cy="339661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indent="-6985">
              <a:lnSpc>
                <a:spcPts val="3080"/>
              </a:lnSpc>
              <a:spcBef>
                <a:spcPts val="415"/>
              </a:spcBef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b="1" spc="-35" dirty="0">
                <a:latin typeface="Trebuchet MS"/>
                <a:cs typeface="Trebuchet MS"/>
              </a:rPr>
              <a:t>	Network</a:t>
            </a:r>
            <a:r>
              <a:rPr sz="2750" b="1" spc="-100" dirty="0">
                <a:latin typeface="Trebuchet MS"/>
                <a:cs typeface="Trebuchet MS"/>
              </a:rPr>
              <a:t> </a:t>
            </a:r>
            <a:r>
              <a:rPr sz="2750" b="1" dirty="0">
                <a:latin typeface="Trebuchet MS"/>
                <a:cs typeface="Trebuchet MS"/>
              </a:rPr>
              <a:t>Scanning:</a:t>
            </a:r>
            <a:r>
              <a:rPr sz="2750" b="1" spc="-130" dirty="0">
                <a:latin typeface="Trebuchet MS"/>
                <a:cs typeface="Trebuchet MS"/>
              </a:rPr>
              <a:t> </a:t>
            </a:r>
            <a:r>
              <a:rPr sz="2750" spc="50" dirty="0">
                <a:latin typeface="Segoe UI Symbol"/>
                <a:cs typeface="Segoe UI Symbol"/>
              </a:rPr>
              <a:t>Detects</a:t>
            </a:r>
            <a:r>
              <a:rPr sz="2750" spc="-125" dirty="0">
                <a:latin typeface="Segoe UI Symbol"/>
                <a:cs typeface="Segoe UI Symbol"/>
              </a:rPr>
              <a:t> </a:t>
            </a:r>
            <a:r>
              <a:rPr sz="2750" spc="-20" dirty="0">
                <a:latin typeface="Segoe UI Symbol"/>
                <a:cs typeface="Segoe UI Symbol"/>
              </a:rPr>
              <a:t>live </a:t>
            </a:r>
            <a:r>
              <a:rPr sz="2750" spc="65" dirty="0">
                <a:latin typeface="Segoe UI Symbol"/>
                <a:cs typeface="Segoe UI Symbol"/>
              </a:rPr>
              <a:t>hosts,</a:t>
            </a:r>
            <a:r>
              <a:rPr sz="2750" spc="-160" dirty="0">
                <a:latin typeface="Segoe UI Symbol"/>
                <a:cs typeface="Segoe UI Symbol"/>
              </a:rPr>
              <a:t> </a:t>
            </a:r>
            <a:r>
              <a:rPr sz="2750" spc="-45" dirty="0">
                <a:latin typeface="Segoe UI Symbol"/>
                <a:cs typeface="Segoe UI Symbol"/>
              </a:rPr>
              <a:t>open</a:t>
            </a:r>
            <a:r>
              <a:rPr sz="2750" spc="-150" dirty="0">
                <a:latin typeface="Segoe UI Symbol"/>
                <a:cs typeface="Segoe UI Symbol"/>
              </a:rPr>
              <a:t> </a:t>
            </a:r>
            <a:r>
              <a:rPr sz="2750" dirty="0">
                <a:latin typeface="Segoe UI Symbol"/>
                <a:cs typeface="Segoe UI Symbol"/>
              </a:rPr>
              <a:t>ports,</a:t>
            </a:r>
            <a:r>
              <a:rPr sz="2750" spc="-80" dirty="0">
                <a:latin typeface="Segoe UI Symbol"/>
                <a:cs typeface="Segoe UI Symbol"/>
              </a:rPr>
              <a:t> </a:t>
            </a:r>
            <a:r>
              <a:rPr sz="2750" spc="-10" dirty="0">
                <a:latin typeface="Segoe UI Symbol"/>
                <a:cs typeface="Segoe UI Symbol"/>
              </a:rPr>
              <a:t>and</a:t>
            </a:r>
            <a:r>
              <a:rPr sz="2750" spc="-100" dirty="0">
                <a:latin typeface="Segoe UI Symbol"/>
                <a:cs typeface="Segoe UI Symbol"/>
              </a:rPr>
              <a:t> </a:t>
            </a:r>
            <a:r>
              <a:rPr sz="2750" spc="65" dirty="0">
                <a:latin typeface="Segoe UI Symbol"/>
                <a:cs typeface="Segoe UI Symbol"/>
              </a:rPr>
              <a:t>services.</a:t>
            </a:r>
            <a:endParaRPr sz="2750">
              <a:latin typeface="Segoe UI Symbol"/>
              <a:cs typeface="Segoe UI Symbol"/>
            </a:endParaRPr>
          </a:p>
          <a:p>
            <a:pPr marL="12700" marR="107314" indent="-6985">
              <a:lnSpc>
                <a:spcPct val="92200"/>
              </a:lnSpc>
              <a:spcBef>
                <a:spcPts val="869"/>
              </a:spcBef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b="1" spc="-40" dirty="0">
                <a:latin typeface="Trebuchet MS"/>
                <a:cs typeface="Trebuchet MS"/>
              </a:rPr>
              <a:t>	Enumeration:</a:t>
            </a:r>
            <a:r>
              <a:rPr sz="2750" b="1" spc="-30" dirty="0">
                <a:latin typeface="Trebuchet MS"/>
                <a:cs typeface="Trebuchet MS"/>
              </a:rPr>
              <a:t> </a:t>
            </a:r>
            <a:r>
              <a:rPr sz="2750" dirty="0">
                <a:latin typeface="Segoe UI Symbol"/>
                <a:cs typeface="Segoe UI Symbol"/>
              </a:rPr>
              <a:t>Extracts</a:t>
            </a:r>
            <a:r>
              <a:rPr sz="2750" spc="65" dirty="0">
                <a:latin typeface="Segoe UI Symbol"/>
                <a:cs typeface="Segoe UI Symbol"/>
              </a:rPr>
              <a:t> </a:t>
            </a:r>
            <a:r>
              <a:rPr sz="2750" spc="-10" dirty="0">
                <a:latin typeface="Segoe UI Symbol"/>
                <a:cs typeface="Segoe UI Symbol"/>
              </a:rPr>
              <a:t>detailed </a:t>
            </a:r>
            <a:r>
              <a:rPr sz="2750" dirty="0">
                <a:latin typeface="Segoe UI Symbol"/>
                <a:cs typeface="Segoe UI Symbol"/>
              </a:rPr>
              <a:t>data</a:t>
            </a:r>
            <a:r>
              <a:rPr sz="2750" spc="-180" dirty="0">
                <a:latin typeface="Segoe UI Symbol"/>
                <a:cs typeface="Segoe UI Symbol"/>
              </a:rPr>
              <a:t> </a:t>
            </a:r>
            <a:r>
              <a:rPr sz="2750" spc="-45" dirty="0">
                <a:latin typeface="Segoe UI Symbol"/>
                <a:cs typeface="Segoe UI Symbol"/>
              </a:rPr>
              <a:t>from</a:t>
            </a:r>
            <a:r>
              <a:rPr sz="2750" spc="-175" dirty="0">
                <a:latin typeface="Segoe UI Symbol"/>
                <a:cs typeface="Segoe UI Symbol"/>
              </a:rPr>
              <a:t> </a:t>
            </a:r>
            <a:r>
              <a:rPr sz="2750" spc="70" dirty="0">
                <a:latin typeface="Segoe UI Symbol"/>
                <a:cs typeface="Segoe UI Symbol"/>
              </a:rPr>
              <a:t>services</a:t>
            </a:r>
            <a:r>
              <a:rPr sz="2750" spc="-130" dirty="0">
                <a:latin typeface="Segoe UI Symbol"/>
                <a:cs typeface="Segoe UI Symbol"/>
              </a:rPr>
              <a:t> </a:t>
            </a:r>
            <a:r>
              <a:rPr sz="2750" spc="55" dirty="0">
                <a:latin typeface="Segoe UI Symbol"/>
                <a:cs typeface="Segoe UI Symbol"/>
              </a:rPr>
              <a:t>(users, </a:t>
            </a:r>
            <a:r>
              <a:rPr sz="2750" spc="75" dirty="0">
                <a:latin typeface="Segoe UI Symbol"/>
                <a:cs typeface="Segoe UI Symbol"/>
              </a:rPr>
              <a:t>shares,</a:t>
            </a:r>
            <a:r>
              <a:rPr sz="2750" spc="-180" dirty="0">
                <a:latin typeface="Segoe UI Symbol"/>
                <a:cs typeface="Segoe UI Symbol"/>
              </a:rPr>
              <a:t> </a:t>
            </a:r>
            <a:r>
              <a:rPr sz="2750" spc="-10" dirty="0">
                <a:latin typeface="Segoe UI Symbol"/>
                <a:cs typeface="Segoe UI Symbol"/>
              </a:rPr>
              <a:t>banners).</a:t>
            </a:r>
            <a:endParaRPr sz="2750">
              <a:latin typeface="Segoe UI Symbol"/>
              <a:cs typeface="Segoe UI Symbol"/>
            </a:endParaRPr>
          </a:p>
          <a:p>
            <a:pPr marL="12700" marR="165735" indent="-6985">
              <a:lnSpc>
                <a:spcPct val="91000"/>
              </a:lnSpc>
              <a:spcBef>
                <a:spcPts val="1055"/>
              </a:spcBef>
              <a:buSzPct val="96363"/>
              <a:buFont typeface="Arial MT"/>
              <a:buChar char="•"/>
              <a:tabLst>
                <a:tab pos="135890" algn="l"/>
              </a:tabLst>
            </a:pPr>
            <a:r>
              <a:rPr sz="2750" b="1" dirty="0">
                <a:latin typeface="Trebuchet MS"/>
                <a:cs typeface="Trebuchet MS"/>
              </a:rPr>
              <a:t>	Why</a:t>
            </a:r>
            <a:r>
              <a:rPr sz="2750" b="1" spc="-195" dirty="0">
                <a:latin typeface="Trebuchet MS"/>
                <a:cs typeface="Trebuchet MS"/>
              </a:rPr>
              <a:t> </a:t>
            </a:r>
            <a:r>
              <a:rPr sz="2750" b="1" spc="-35" dirty="0">
                <a:latin typeface="Trebuchet MS"/>
                <a:cs typeface="Trebuchet MS"/>
              </a:rPr>
              <a:t>It</a:t>
            </a:r>
            <a:r>
              <a:rPr sz="2750" b="1" spc="-185" dirty="0">
                <a:latin typeface="Trebuchet MS"/>
                <a:cs typeface="Trebuchet MS"/>
              </a:rPr>
              <a:t> </a:t>
            </a:r>
            <a:r>
              <a:rPr sz="2750" b="1" spc="-10" dirty="0">
                <a:latin typeface="Trebuchet MS"/>
                <a:cs typeface="Trebuchet MS"/>
              </a:rPr>
              <a:t>Matters:</a:t>
            </a:r>
            <a:r>
              <a:rPr sz="2750" b="1" spc="-200" dirty="0">
                <a:latin typeface="Trebuchet MS"/>
                <a:cs typeface="Trebuchet MS"/>
              </a:rPr>
              <a:t> </a:t>
            </a:r>
            <a:r>
              <a:rPr sz="2750" spc="-25" dirty="0">
                <a:latin typeface="Segoe UI Symbol"/>
                <a:cs typeface="Segoe UI Symbol"/>
              </a:rPr>
              <a:t>Foundation</a:t>
            </a:r>
            <a:r>
              <a:rPr sz="2750" spc="-125" dirty="0">
                <a:latin typeface="Segoe UI Symbol"/>
                <a:cs typeface="Segoe UI Symbol"/>
              </a:rPr>
              <a:t> </a:t>
            </a:r>
            <a:r>
              <a:rPr sz="2750" spc="-25" dirty="0">
                <a:latin typeface="Segoe UI Symbol"/>
                <a:cs typeface="Segoe UI Symbol"/>
              </a:rPr>
              <a:t>for </a:t>
            </a:r>
            <a:r>
              <a:rPr sz="2750" spc="-20" dirty="0">
                <a:latin typeface="Segoe UI Symbol"/>
                <a:cs typeface="Segoe UI Symbol"/>
              </a:rPr>
              <a:t>vulnerability</a:t>
            </a:r>
            <a:r>
              <a:rPr sz="2750" spc="-90" dirty="0">
                <a:latin typeface="Segoe UI Symbol"/>
                <a:cs typeface="Segoe UI Symbol"/>
              </a:rPr>
              <a:t> </a:t>
            </a:r>
            <a:r>
              <a:rPr sz="2750" spc="75" dirty="0">
                <a:latin typeface="Segoe UI Symbol"/>
                <a:cs typeface="Segoe UI Symbol"/>
              </a:rPr>
              <a:t>assessments</a:t>
            </a:r>
            <a:r>
              <a:rPr sz="2750" spc="-105" dirty="0">
                <a:latin typeface="Segoe UI Symbol"/>
                <a:cs typeface="Segoe UI Symbol"/>
              </a:rPr>
              <a:t> </a:t>
            </a:r>
            <a:r>
              <a:rPr sz="2750" spc="-25" dirty="0">
                <a:latin typeface="Segoe UI Symbol"/>
                <a:cs typeface="Segoe UI Symbol"/>
              </a:rPr>
              <a:t>and </a:t>
            </a:r>
            <a:r>
              <a:rPr sz="2750" spc="-20" dirty="0">
                <a:latin typeface="Segoe UI Symbol"/>
                <a:cs typeface="Segoe UI Symbol"/>
              </a:rPr>
              <a:t>pen</a:t>
            </a:r>
            <a:r>
              <a:rPr sz="2750" spc="-175" dirty="0">
                <a:latin typeface="Segoe UI Symbol"/>
                <a:cs typeface="Segoe UI Symbol"/>
              </a:rPr>
              <a:t> </a:t>
            </a:r>
            <a:r>
              <a:rPr sz="2750" spc="-10" dirty="0">
                <a:latin typeface="Segoe UI Symbol"/>
                <a:cs typeface="Segoe UI Symbol"/>
              </a:rPr>
              <a:t>testing.</a:t>
            </a:r>
            <a:endParaRPr sz="275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5838825"/>
            <a:ext cx="1552575" cy="1019175"/>
          </a:xfrm>
          <a:custGeom>
            <a:avLst/>
            <a:gdLst/>
            <a:ahLst/>
            <a:cxnLst/>
            <a:rect l="l" t="t" r="r" b="b"/>
            <a:pathLst>
              <a:path w="1552575" h="1019175">
                <a:moveTo>
                  <a:pt x="1490472" y="0"/>
                </a:moveTo>
                <a:lnTo>
                  <a:pt x="0" y="0"/>
                </a:lnTo>
                <a:lnTo>
                  <a:pt x="0" y="123443"/>
                </a:lnTo>
                <a:lnTo>
                  <a:pt x="1428369" y="123443"/>
                </a:lnTo>
                <a:lnTo>
                  <a:pt x="1428369" y="1019175"/>
                </a:lnTo>
                <a:lnTo>
                  <a:pt x="1552575" y="1019175"/>
                </a:lnTo>
                <a:lnTo>
                  <a:pt x="1552575" y="61721"/>
                </a:lnTo>
                <a:lnTo>
                  <a:pt x="1547693" y="37697"/>
                </a:lnTo>
                <a:lnTo>
                  <a:pt x="1534382" y="18078"/>
                </a:lnTo>
                <a:lnTo>
                  <a:pt x="1514641" y="4850"/>
                </a:lnTo>
                <a:lnTo>
                  <a:pt x="1490472" y="0"/>
                </a:lnTo>
                <a:close/>
              </a:path>
            </a:pathLst>
          </a:custGeom>
          <a:solidFill>
            <a:srgbClr val="4EA72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419475" y="5715025"/>
            <a:ext cx="2276475" cy="1143000"/>
            <a:chOff x="3419475" y="5715025"/>
            <a:chExt cx="2276475" cy="1143000"/>
          </a:xfrm>
        </p:grpSpPr>
        <p:sp>
          <p:nvSpPr>
            <p:cNvPr id="10" name="object 10"/>
            <p:cNvSpPr/>
            <p:nvPr/>
          </p:nvSpPr>
          <p:spPr>
            <a:xfrm>
              <a:off x="3419475" y="5715025"/>
              <a:ext cx="1771014" cy="1143000"/>
            </a:xfrm>
            <a:custGeom>
              <a:avLst/>
              <a:gdLst/>
              <a:ahLst/>
              <a:cxnLst/>
              <a:rect l="l" t="t" r="r" b="b"/>
              <a:pathLst>
                <a:path w="1771014" h="1143000">
                  <a:moveTo>
                    <a:pt x="209930" y="764959"/>
                  </a:moveTo>
                  <a:lnTo>
                    <a:pt x="160442" y="780639"/>
                  </a:lnTo>
                  <a:lnTo>
                    <a:pt x="124325" y="838220"/>
                  </a:lnTo>
                  <a:lnTo>
                    <a:pt x="101441" y="882343"/>
                  </a:lnTo>
                  <a:lnTo>
                    <a:pt x="79938" y="927140"/>
                  </a:lnTo>
                  <a:lnTo>
                    <a:pt x="59816" y="972578"/>
                  </a:lnTo>
                  <a:lnTo>
                    <a:pt x="0" y="1142974"/>
                  </a:lnTo>
                  <a:lnTo>
                    <a:pt x="134365" y="1142974"/>
                  </a:lnTo>
                  <a:lnTo>
                    <a:pt x="176784" y="1022283"/>
                  </a:lnTo>
                  <a:lnTo>
                    <a:pt x="195258" y="980490"/>
                  </a:lnTo>
                  <a:lnTo>
                    <a:pt x="215042" y="939288"/>
                  </a:lnTo>
                  <a:lnTo>
                    <a:pt x="236112" y="898710"/>
                  </a:lnTo>
                  <a:lnTo>
                    <a:pt x="258445" y="858786"/>
                  </a:lnTo>
                  <a:lnTo>
                    <a:pt x="265890" y="834627"/>
                  </a:lnTo>
                  <a:lnTo>
                    <a:pt x="252444" y="788629"/>
                  </a:lnTo>
                  <a:lnTo>
                    <a:pt x="217804" y="765860"/>
                  </a:lnTo>
                  <a:lnTo>
                    <a:pt x="209930" y="764959"/>
                  </a:lnTo>
                  <a:close/>
                </a:path>
                <a:path w="1771014" h="1143000">
                  <a:moveTo>
                    <a:pt x="838200" y="161696"/>
                  </a:moveTo>
                  <a:lnTo>
                    <a:pt x="769797" y="191351"/>
                  </a:lnTo>
                  <a:lnTo>
                    <a:pt x="726537" y="215667"/>
                  </a:lnTo>
                  <a:lnTo>
                    <a:pt x="684065" y="241303"/>
                  </a:lnTo>
                  <a:lnTo>
                    <a:pt x="642413" y="268239"/>
                  </a:lnTo>
                  <a:lnTo>
                    <a:pt x="601613" y="296456"/>
                  </a:lnTo>
                  <a:lnTo>
                    <a:pt x="561695" y="325932"/>
                  </a:lnTo>
                  <a:lnTo>
                    <a:pt x="522691" y="356647"/>
                  </a:lnTo>
                  <a:lnTo>
                    <a:pt x="484632" y="388581"/>
                  </a:lnTo>
                  <a:lnTo>
                    <a:pt x="462740" y="432025"/>
                  </a:lnTo>
                  <a:lnTo>
                    <a:pt x="465576" y="456240"/>
                  </a:lnTo>
                  <a:lnTo>
                    <a:pt x="487924" y="487682"/>
                  </a:lnTo>
                  <a:lnTo>
                    <a:pt x="526161" y="500405"/>
                  </a:lnTo>
                  <a:lnTo>
                    <a:pt x="526414" y="500405"/>
                  </a:lnTo>
                  <a:lnTo>
                    <a:pt x="567944" y="485317"/>
                  </a:lnTo>
                  <a:lnTo>
                    <a:pt x="608082" y="451753"/>
                  </a:lnTo>
                  <a:lnTo>
                    <a:pt x="649334" y="419660"/>
                  </a:lnTo>
                  <a:lnTo>
                    <a:pt x="691661" y="389063"/>
                  </a:lnTo>
                  <a:lnTo>
                    <a:pt x="735025" y="359991"/>
                  </a:lnTo>
                  <a:lnTo>
                    <a:pt x="779389" y="332471"/>
                  </a:lnTo>
                  <a:lnTo>
                    <a:pt x="824715" y="306529"/>
                  </a:lnTo>
                  <a:lnTo>
                    <a:pt x="870965" y="282193"/>
                  </a:lnTo>
                  <a:lnTo>
                    <a:pt x="890819" y="266574"/>
                  </a:lnTo>
                  <a:lnTo>
                    <a:pt x="902731" y="245271"/>
                  </a:lnTo>
                  <a:lnTo>
                    <a:pt x="905809" y="221039"/>
                  </a:lnTo>
                  <a:lnTo>
                    <a:pt x="899160" y="196634"/>
                  </a:lnTo>
                  <a:lnTo>
                    <a:pt x="888116" y="180998"/>
                  </a:lnTo>
                  <a:lnTo>
                    <a:pt x="873490" y="169706"/>
                  </a:lnTo>
                  <a:lnTo>
                    <a:pt x="856458" y="163144"/>
                  </a:lnTo>
                  <a:lnTo>
                    <a:pt x="838200" y="161696"/>
                  </a:lnTo>
                  <a:close/>
                </a:path>
                <a:path w="1771014" h="1143000">
                  <a:moveTo>
                    <a:pt x="1515364" y="0"/>
                  </a:moveTo>
                  <a:lnTo>
                    <a:pt x="1465839" y="1071"/>
                  </a:lnTo>
                  <a:lnTo>
                    <a:pt x="1416351" y="3676"/>
                  </a:lnTo>
                  <a:lnTo>
                    <a:pt x="1366934" y="7815"/>
                  </a:lnTo>
                  <a:lnTo>
                    <a:pt x="1317625" y="13487"/>
                  </a:lnTo>
                  <a:lnTo>
                    <a:pt x="1275333" y="37458"/>
                  </a:lnTo>
                  <a:lnTo>
                    <a:pt x="1262379" y="84366"/>
                  </a:lnTo>
                  <a:lnTo>
                    <a:pt x="1269424" y="106644"/>
                  </a:lnTo>
                  <a:lnTo>
                    <a:pt x="1283493" y="124388"/>
                  </a:lnTo>
                  <a:lnTo>
                    <a:pt x="1302849" y="136081"/>
                  </a:lnTo>
                  <a:lnTo>
                    <a:pt x="1325893" y="140233"/>
                  </a:lnTo>
                  <a:lnTo>
                    <a:pt x="1328674" y="140233"/>
                  </a:lnTo>
                  <a:lnTo>
                    <a:pt x="1331467" y="140068"/>
                  </a:lnTo>
                  <a:lnTo>
                    <a:pt x="1334135" y="139725"/>
                  </a:lnTo>
                  <a:lnTo>
                    <a:pt x="1386029" y="133867"/>
                  </a:lnTo>
                  <a:lnTo>
                    <a:pt x="1438049" y="129857"/>
                  </a:lnTo>
                  <a:lnTo>
                    <a:pt x="1490152" y="127694"/>
                  </a:lnTo>
                  <a:lnTo>
                    <a:pt x="1742665" y="127380"/>
                  </a:lnTo>
                  <a:lnTo>
                    <a:pt x="1745694" y="125947"/>
                  </a:lnTo>
                  <a:lnTo>
                    <a:pt x="1762202" y="108015"/>
                  </a:lnTo>
                  <a:lnTo>
                    <a:pt x="1770855" y="84366"/>
                  </a:lnTo>
                  <a:lnTo>
                    <a:pt x="1769727" y="59185"/>
                  </a:lnTo>
                  <a:lnTo>
                    <a:pt x="1741473" y="20344"/>
                  </a:lnTo>
                  <a:lnTo>
                    <a:pt x="1714753" y="11214"/>
                  </a:lnTo>
                  <a:lnTo>
                    <a:pt x="1714468" y="11214"/>
                  </a:lnTo>
                  <a:lnTo>
                    <a:pt x="1663954" y="6020"/>
                  </a:lnTo>
                  <a:lnTo>
                    <a:pt x="1614455" y="2478"/>
                  </a:lnTo>
                  <a:lnTo>
                    <a:pt x="1564909" y="471"/>
                  </a:lnTo>
                  <a:lnTo>
                    <a:pt x="1515364" y="0"/>
                  </a:lnTo>
                  <a:close/>
                </a:path>
                <a:path w="1771014" h="1143000">
                  <a:moveTo>
                    <a:pt x="1742665" y="127380"/>
                  </a:moveTo>
                  <a:lnTo>
                    <a:pt x="1542293" y="127380"/>
                  </a:lnTo>
                  <a:lnTo>
                    <a:pt x="1594427" y="128914"/>
                  </a:lnTo>
                  <a:lnTo>
                    <a:pt x="1646510" y="132296"/>
                  </a:lnTo>
                  <a:lnTo>
                    <a:pt x="1698498" y="137528"/>
                  </a:lnTo>
                  <a:lnTo>
                    <a:pt x="1723685" y="136356"/>
                  </a:lnTo>
                  <a:lnTo>
                    <a:pt x="1742665" y="127380"/>
                  </a:lnTo>
                  <a:close/>
                </a:path>
              </a:pathLst>
            </a:custGeom>
            <a:solidFill>
              <a:srgbClr val="0E9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133850" y="6257925"/>
              <a:ext cx="1562100" cy="600075"/>
            </a:xfrm>
            <a:custGeom>
              <a:avLst/>
              <a:gdLst/>
              <a:ahLst/>
              <a:cxnLst/>
              <a:rect l="l" t="t" r="r" b="b"/>
              <a:pathLst>
                <a:path w="1562100" h="600075">
                  <a:moveTo>
                    <a:pt x="781050" y="0"/>
                  </a:moveTo>
                  <a:lnTo>
                    <a:pt x="731300" y="1473"/>
                  </a:lnTo>
                  <a:lnTo>
                    <a:pt x="682350" y="5837"/>
                  </a:lnTo>
                  <a:lnTo>
                    <a:pt x="634288" y="13006"/>
                  </a:lnTo>
                  <a:lnTo>
                    <a:pt x="587201" y="22894"/>
                  </a:lnTo>
                  <a:lnTo>
                    <a:pt x="541176" y="35415"/>
                  </a:lnTo>
                  <a:lnTo>
                    <a:pt x="496302" y="50485"/>
                  </a:lnTo>
                  <a:lnTo>
                    <a:pt x="452665" y="68018"/>
                  </a:lnTo>
                  <a:lnTo>
                    <a:pt x="410354" y="87927"/>
                  </a:lnTo>
                  <a:lnTo>
                    <a:pt x="369455" y="110129"/>
                  </a:lnTo>
                  <a:lnTo>
                    <a:pt x="330057" y="134536"/>
                  </a:lnTo>
                  <a:lnTo>
                    <a:pt x="292246" y="161064"/>
                  </a:lnTo>
                  <a:lnTo>
                    <a:pt x="256111" y="189628"/>
                  </a:lnTo>
                  <a:lnTo>
                    <a:pt x="221738" y="220140"/>
                  </a:lnTo>
                  <a:lnTo>
                    <a:pt x="189216" y="252517"/>
                  </a:lnTo>
                  <a:lnTo>
                    <a:pt x="158632" y="286672"/>
                  </a:lnTo>
                  <a:lnTo>
                    <a:pt x="130074" y="322521"/>
                  </a:lnTo>
                  <a:lnTo>
                    <a:pt x="103628" y="359977"/>
                  </a:lnTo>
                  <a:lnTo>
                    <a:pt x="79384" y="398954"/>
                  </a:lnTo>
                  <a:lnTo>
                    <a:pt x="57427" y="439369"/>
                  </a:lnTo>
                  <a:lnTo>
                    <a:pt x="37846" y="481134"/>
                  </a:lnTo>
                  <a:lnTo>
                    <a:pt x="0" y="600075"/>
                  </a:lnTo>
                  <a:lnTo>
                    <a:pt x="1562100" y="600075"/>
                  </a:lnTo>
                  <a:lnTo>
                    <a:pt x="1524253" y="481134"/>
                  </a:lnTo>
                  <a:lnTo>
                    <a:pt x="1504672" y="439369"/>
                  </a:lnTo>
                  <a:lnTo>
                    <a:pt x="1482715" y="398954"/>
                  </a:lnTo>
                  <a:lnTo>
                    <a:pt x="1458471" y="359977"/>
                  </a:lnTo>
                  <a:lnTo>
                    <a:pt x="1432025" y="322521"/>
                  </a:lnTo>
                  <a:lnTo>
                    <a:pt x="1403467" y="286672"/>
                  </a:lnTo>
                  <a:lnTo>
                    <a:pt x="1372883" y="252517"/>
                  </a:lnTo>
                  <a:lnTo>
                    <a:pt x="1340361" y="220140"/>
                  </a:lnTo>
                  <a:lnTo>
                    <a:pt x="1305988" y="189628"/>
                  </a:lnTo>
                  <a:lnTo>
                    <a:pt x="1269853" y="161064"/>
                  </a:lnTo>
                  <a:lnTo>
                    <a:pt x="1232042" y="134536"/>
                  </a:lnTo>
                  <a:lnTo>
                    <a:pt x="1192644" y="110129"/>
                  </a:lnTo>
                  <a:lnTo>
                    <a:pt x="1151745" y="87927"/>
                  </a:lnTo>
                  <a:lnTo>
                    <a:pt x="1109434" y="68018"/>
                  </a:lnTo>
                  <a:lnTo>
                    <a:pt x="1065797" y="50485"/>
                  </a:lnTo>
                  <a:lnTo>
                    <a:pt x="1020923" y="35415"/>
                  </a:lnTo>
                  <a:lnTo>
                    <a:pt x="974898" y="22894"/>
                  </a:lnTo>
                  <a:lnTo>
                    <a:pt x="927811" y="13006"/>
                  </a:lnTo>
                  <a:lnTo>
                    <a:pt x="879749" y="5837"/>
                  </a:lnTo>
                  <a:lnTo>
                    <a:pt x="830799" y="1473"/>
                  </a:lnTo>
                  <a:lnTo>
                    <a:pt x="781050" y="0"/>
                  </a:lnTo>
                  <a:close/>
                </a:path>
              </a:pathLst>
            </a:custGeom>
            <a:solidFill>
              <a:srgbClr val="E970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110"/>
            <a:ext cx="5219700" cy="3987800"/>
          </a:xfrm>
          <a:custGeom>
            <a:avLst/>
            <a:gdLst/>
            <a:ahLst/>
            <a:cxnLst/>
            <a:rect l="l" t="t" r="r" b="b"/>
            <a:pathLst>
              <a:path w="5219700" h="3987800">
                <a:moveTo>
                  <a:pt x="1221443" y="3975100"/>
                </a:moveTo>
                <a:lnTo>
                  <a:pt x="521238" y="3975100"/>
                </a:lnTo>
                <a:lnTo>
                  <a:pt x="574014" y="3987800"/>
                </a:lnTo>
                <a:lnTo>
                  <a:pt x="1171929" y="3987800"/>
                </a:lnTo>
                <a:lnTo>
                  <a:pt x="1221443" y="3975100"/>
                </a:lnTo>
                <a:close/>
              </a:path>
              <a:path w="5219700" h="3987800">
                <a:moveTo>
                  <a:pt x="1320342" y="3962400"/>
                </a:moveTo>
                <a:lnTo>
                  <a:pt x="416406" y="3962400"/>
                </a:lnTo>
                <a:lnTo>
                  <a:pt x="468698" y="3975100"/>
                </a:lnTo>
                <a:lnTo>
                  <a:pt x="1270913" y="3975100"/>
                </a:lnTo>
                <a:lnTo>
                  <a:pt x="1320342" y="3962400"/>
                </a:lnTo>
                <a:close/>
              </a:path>
              <a:path w="5219700" h="3987800">
                <a:moveTo>
                  <a:pt x="1517655" y="3937000"/>
                </a:moveTo>
                <a:lnTo>
                  <a:pt x="261124" y="3937000"/>
                </a:lnTo>
                <a:lnTo>
                  <a:pt x="364372" y="3962400"/>
                </a:lnTo>
                <a:lnTo>
                  <a:pt x="1419077" y="3962400"/>
                </a:lnTo>
                <a:lnTo>
                  <a:pt x="1517655" y="3937000"/>
                </a:lnTo>
                <a:close/>
              </a:path>
              <a:path w="5219700" h="3987800">
                <a:moveTo>
                  <a:pt x="0" y="3797300"/>
                </a:moveTo>
                <a:lnTo>
                  <a:pt x="0" y="3873500"/>
                </a:lnTo>
                <a:lnTo>
                  <a:pt x="108465" y="3911600"/>
                </a:lnTo>
                <a:lnTo>
                  <a:pt x="209932" y="3937000"/>
                </a:lnTo>
                <a:lnTo>
                  <a:pt x="1566888" y="3937000"/>
                </a:lnTo>
                <a:lnTo>
                  <a:pt x="1616085" y="3924300"/>
                </a:lnTo>
                <a:lnTo>
                  <a:pt x="664681" y="3924300"/>
                </a:lnTo>
                <a:lnTo>
                  <a:pt x="613318" y="3911600"/>
                </a:lnTo>
                <a:lnTo>
                  <a:pt x="513005" y="3911600"/>
                </a:lnTo>
                <a:lnTo>
                  <a:pt x="464306" y="3898900"/>
                </a:lnTo>
                <a:lnTo>
                  <a:pt x="415824" y="3898900"/>
                </a:lnTo>
                <a:lnTo>
                  <a:pt x="367571" y="3886200"/>
                </a:lnTo>
                <a:lnTo>
                  <a:pt x="319554" y="3886200"/>
                </a:lnTo>
                <a:lnTo>
                  <a:pt x="130059" y="3835400"/>
                </a:lnTo>
                <a:lnTo>
                  <a:pt x="83378" y="3835400"/>
                </a:lnTo>
                <a:lnTo>
                  <a:pt x="36993" y="3810000"/>
                </a:lnTo>
                <a:lnTo>
                  <a:pt x="0" y="3797300"/>
                </a:lnTo>
                <a:close/>
              </a:path>
              <a:path w="5219700" h="3987800">
                <a:moveTo>
                  <a:pt x="1812533" y="3886200"/>
                </a:moveTo>
                <a:lnTo>
                  <a:pt x="1379555" y="3886200"/>
                </a:lnTo>
                <a:lnTo>
                  <a:pt x="1328726" y="3898900"/>
                </a:lnTo>
                <a:lnTo>
                  <a:pt x="1277865" y="3898900"/>
                </a:lnTo>
                <a:lnTo>
                  <a:pt x="1226971" y="3911600"/>
                </a:lnTo>
                <a:lnTo>
                  <a:pt x="1125078" y="3911600"/>
                </a:lnTo>
                <a:lnTo>
                  <a:pt x="1074078" y="3924300"/>
                </a:lnTo>
                <a:lnTo>
                  <a:pt x="1665247" y="3924300"/>
                </a:lnTo>
                <a:lnTo>
                  <a:pt x="1812533" y="3886200"/>
                </a:lnTo>
                <a:close/>
              </a:path>
              <a:path w="5219700" h="3987800">
                <a:moveTo>
                  <a:pt x="5033518" y="0"/>
                </a:moveTo>
                <a:lnTo>
                  <a:pt x="0" y="0"/>
                </a:lnTo>
                <a:lnTo>
                  <a:pt x="0" y="3644900"/>
                </a:lnTo>
                <a:lnTo>
                  <a:pt x="62906" y="3670300"/>
                </a:lnTo>
                <a:lnTo>
                  <a:pt x="546255" y="3797300"/>
                </a:lnTo>
                <a:lnTo>
                  <a:pt x="1922780" y="3797300"/>
                </a:lnTo>
                <a:lnTo>
                  <a:pt x="1864915" y="3810000"/>
                </a:lnTo>
                <a:lnTo>
                  <a:pt x="1835965" y="3810000"/>
                </a:lnTo>
                <a:lnTo>
                  <a:pt x="1806956" y="3822700"/>
                </a:lnTo>
                <a:lnTo>
                  <a:pt x="1776261" y="3822700"/>
                </a:lnTo>
                <a:lnTo>
                  <a:pt x="1745519" y="3835400"/>
                </a:lnTo>
                <a:lnTo>
                  <a:pt x="1714730" y="3835400"/>
                </a:lnTo>
                <a:lnTo>
                  <a:pt x="1683893" y="3848100"/>
                </a:lnTo>
                <a:lnTo>
                  <a:pt x="1633241" y="3848100"/>
                </a:lnTo>
                <a:lnTo>
                  <a:pt x="1531854" y="3873500"/>
                </a:lnTo>
                <a:lnTo>
                  <a:pt x="1481118" y="3873500"/>
                </a:lnTo>
                <a:lnTo>
                  <a:pt x="1430352" y="3886200"/>
                </a:lnTo>
                <a:lnTo>
                  <a:pt x="1861566" y="3886200"/>
                </a:lnTo>
                <a:lnTo>
                  <a:pt x="2538404" y="3708400"/>
                </a:lnTo>
                <a:lnTo>
                  <a:pt x="2586007" y="3683000"/>
                </a:lnTo>
                <a:lnTo>
                  <a:pt x="2728279" y="3644900"/>
                </a:lnTo>
                <a:lnTo>
                  <a:pt x="2775529" y="3619500"/>
                </a:lnTo>
                <a:lnTo>
                  <a:pt x="2869777" y="3594100"/>
                </a:lnTo>
                <a:lnTo>
                  <a:pt x="2916778" y="3568700"/>
                </a:lnTo>
                <a:lnTo>
                  <a:pt x="3010542" y="3543300"/>
                </a:lnTo>
                <a:lnTo>
                  <a:pt x="3057308" y="3517900"/>
                </a:lnTo>
                <a:lnTo>
                  <a:pt x="3103998" y="3505200"/>
                </a:lnTo>
                <a:lnTo>
                  <a:pt x="3150616" y="3479800"/>
                </a:lnTo>
                <a:lnTo>
                  <a:pt x="3243288" y="3454400"/>
                </a:lnTo>
                <a:lnTo>
                  <a:pt x="3333794" y="3403600"/>
                </a:lnTo>
                <a:lnTo>
                  <a:pt x="3377652" y="3390900"/>
                </a:lnTo>
                <a:lnTo>
                  <a:pt x="3420269" y="3365500"/>
                </a:lnTo>
                <a:lnTo>
                  <a:pt x="3461413" y="3340100"/>
                </a:lnTo>
                <a:lnTo>
                  <a:pt x="3500850" y="3327400"/>
                </a:lnTo>
                <a:lnTo>
                  <a:pt x="3538347" y="3302000"/>
                </a:lnTo>
                <a:lnTo>
                  <a:pt x="3585312" y="3263900"/>
                </a:lnTo>
                <a:lnTo>
                  <a:pt x="3630277" y="3238500"/>
                </a:lnTo>
                <a:lnTo>
                  <a:pt x="3673530" y="3213100"/>
                </a:lnTo>
                <a:lnTo>
                  <a:pt x="3715357" y="3175000"/>
                </a:lnTo>
                <a:lnTo>
                  <a:pt x="3756044" y="3149600"/>
                </a:lnTo>
                <a:lnTo>
                  <a:pt x="3835146" y="3098800"/>
                </a:lnTo>
                <a:lnTo>
                  <a:pt x="3874096" y="3060700"/>
                </a:lnTo>
                <a:lnTo>
                  <a:pt x="3912660" y="3035300"/>
                </a:lnTo>
                <a:lnTo>
                  <a:pt x="3950808" y="2997200"/>
                </a:lnTo>
                <a:lnTo>
                  <a:pt x="3988513" y="2971800"/>
                </a:lnTo>
                <a:lnTo>
                  <a:pt x="4025744" y="2933700"/>
                </a:lnTo>
                <a:lnTo>
                  <a:pt x="3909441" y="2933700"/>
                </a:lnTo>
                <a:lnTo>
                  <a:pt x="3947163" y="2908300"/>
                </a:lnTo>
                <a:lnTo>
                  <a:pt x="3984407" y="2870200"/>
                </a:lnTo>
                <a:lnTo>
                  <a:pt x="4021166" y="2832100"/>
                </a:lnTo>
                <a:lnTo>
                  <a:pt x="4057431" y="2794000"/>
                </a:lnTo>
                <a:lnTo>
                  <a:pt x="4093196" y="2768600"/>
                </a:lnTo>
                <a:lnTo>
                  <a:pt x="4128451" y="2730500"/>
                </a:lnTo>
                <a:lnTo>
                  <a:pt x="4163190" y="2692400"/>
                </a:lnTo>
                <a:lnTo>
                  <a:pt x="4197406" y="2654300"/>
                </a:lnTo>
                <a:lnTo>
                  <a:pt x="4231089" y="2616200"/>
                </a:lnTo>
                <a:lnTo>
                  <a:pt x="4264233" y="2578100"/>
                </a:lnTo>
                <a:lnTo>
                  <a:pt x="4296830" y="2540000"/>
                </a:lnTo>
                <a:lnTo>
                  <a:pt x="4328873" y="2501900"/>
                </a:lnTo>
                <a:lnTo>
                  <a:pt x="4360353" y="2463800"/>
                </a:lnTo>
                <a:lnTo>
                  <a:pt x="4391263" y="2425700"/>
                </a:lnTo>
                <a:lnTo>
                  <a:pt x="4421595" y="2387600"/>
                </a:lnTo>
                <a:lnTo>
                  <a:pt x="4451342" y="2336800"/>
                </a:lnTo>
                <a:lnTo>
                  <a:pt x="4480496" y="2298700"/>
                </a:lnTo>
                <a:lnTo>
                  <a:pt x="4509050" y="2260600"/>
                </a:lnTo>
                <a:lnTo>
                  <a:pt x="4536995" y="2222500"/>
                </a:lnTo>
                <a:lnTo>
                  <a:pt x="4564324" y="2171700"/>
                </a:lnTo>
                <a:lnTo>
                  <a:pt x="4591029" y="2133600"/>
                </a:lnTo>
                <a:lnTo>
                  <a:pt x="4617103" y="2095500"/>
                </a:lnTo>
                <a:lnTo>
                  <a:pt x="4642538" y="2044700"/>
                </a:lnTo>
                <a:lnTo>
                  <a:pt x="4667326" y="2006600"/>
                </a:lnTo>
                <a:lnTo>
                  <a:pt x="4691460" y="1955800"/>
                </a:lnTo>
                <a:lnTo>
                  <a:pt x="4714932" y="1917700"/>
                </a:lnTo>
                <a:lnTo>
                  <a:pt x="4737735" y="1866900"/>
                </a:lnTo>
                <a:lnTo>
                  <a:pt x="4759720" y="1828800"/>
                </a:lnTo>
                <a:lnTo>
                  <a:pt x="4780873" y="1778000"/>
                </a:lnTo>
                <a:lnTo>
                  <a:pt x="4801200" y="1727200"/>
                </a:lnTo>
                <a:lnTo>
                  <a:pt x="4820707" y="1689100"/>
                </a:lnTo>
                <a:lnTo>
                  <a:pt x="4839399" y="1638300"/>
                </a:lnTo>
                <a:lnTo>
                  <a:pt x="4857281" y="1587500"/>
                </a:lnTo>
                <a:lnTo>
                  <a:pt x="4874360" y="1549400"/>
                </a:lnTo>
                <a:lnTo>
                  <a:pt x="4890641" y="1498600"/>
                </a:lnTo>
                <a:lnTo>
                  <a:pt x="4906129" y="1447800"/>
                </a:lnTo>
                <a:lnTo>
                  <a:pt x="4920831" y="1397000"/>
                </a:lnTo>
                <a:lnTo>
                  <a:pt x="4934751" y="1358900"/>
                </a:lnTo>
                <a:lnTo>
                  <a:pt x="4947896" y="1308100"/>
                </a:lnTo>
                <a:lnTo>
                  <a:pt x="4960271" y="1257300"/>
                </a:lnTo>
                <a:lnTo>
                  <a:pt x="4971882" y="1206500"/>
                </a:lnTo>
                <a:lnTo>
                  <a:pt x="4982733" y="1168400"/>
                </a:lnTo>
                <a:lnTo>
                  <a:pt x="4992832" y="1117600"/>
                </a:lnTo>
                <a:lnTo>
                  <a:pt x="5002183" y="1066800"/>
                </a:lnTo>
                <a:lnTo>
                  <a:pt x="5010793" y="1016000"/>
                </a:lnTo>
                <a:lnTo>
                  <a:pt x="5018666" y="965200"/>
                </a:lnTo>
                <a:lnTo>
                  <a:pt x="5025808" y="914400"/>
                </a:lnTo>
                <a:lnTo>
                  <a:pt x="5032226" y="863600"/>
                </a:lnTo>
                <a:lnTo>
                  <a:pt x="5037924" y="825500"/>
                </a:lnTo>
                <a:lnTo>
                  <a:pt x="5042908" y="774700"/>
                </a:lnTo>
                <a:lnTo>
                  <a:pt x="5047184" y="723900"/>
                </a:lnTo>
                <a:lnTo>
                  <a:pt x="5050757" y="673100"/>
                </a:lnTo>
                <a:lnTo>
                  <a:pt x="5053634" y="622300"/>
                </a:lnTo>
                <a:lnTo>
                  <a:pt x="5055819" y="571500"/>
                </a:lnTo>
                <a:lnTo>
                  <a:pt x="5057318" y="520700"/>
                </a:lnTo>
                <a:lnTo>
                  <a:pt x="5058138" y="469900"/>
                </a:lnTo>
                <a:lnTo>
                  <a:pt x="5058246" y="431800"/>
                </a:lnTo>
                <a:lnTo>
                  <a:pt x="5058283" y="419100"/>
                </a:lnTo>
                <a:lnTo>
                  <a:pt x="5057767" y="368300"/>
                </a:lnTo>
                <a:lnTo>
                  <a:pt x="5056539" y="317500"/>
                </a:lnTo>
                <a:lnTo>
                  <a:pt x="5054616" y="266700"/>
                </a:lnTo>
                <a:lnTo>
                  <a:pt x="5052016" y="203200"/>
                </a:lnTo>
                <a:lnTo>
                  <a:pt x="5048758" y="152400"/>
                </a:lnTo>
                <a:lnTo>
                  <a:pt x="5033518" y="0"/>
                </a:lnTo>
                <a:close/>
              </a:path>
              <a:path w="5219700" h="3987800">
                <a:moveTo>
                  <a:pt x="1401382" y="3835400"/>
                </a:moveTo>
                <a:lnTo>
                  <a:pt x="992530" y="3835400"/>
                </a:lnTo>
                <a:lnTo>
                  <a:pt x="1042687" y="3848100"/>
                </a:lnTo>
                <a:lnTo>
                  <a:pt x="1349052" y="3848100"/>
                </a:lnTo>
                <a:lnTo>
                  <a:pt x="1401382" y="3835400"/>
                </a:lnTo>
                <a:close/>
              </a:path>
              <a:path w="5219700" h="3987800">
                <a:moveTo>
                  <a:pt x="1662599" y="3822700"/>
                </a:moveTo>
                <a:lnTo>
                  <a:pt x="793000" y="3822700"/>
                </a:lnTo>
                <a:lnTo>
                  <a:pt x="842713" y="3835400"/>
                </a:lnTo>
                <a:lnTo>
                  <a:pt x="1610424" y="3835400"/>
                </a:lnTo>
                <a:lnTo>
                  <a:pt x="1662599" y="3822700"/>
                </a:lnTo>
                <a:close/>
              </a:path>
              <a:path w="5219700" h="3987800">
                <a:moveTo>
                  <a:pt x="1766819" y="3810000"/>
                </a:moveTo>
                <a:lnTo>
                  <a:pt x="693931" y="3810000"/>
                </a:lnTo>
                <a:lnTo>
                  <a:pt x="743405" y="3822700"/>
                </a:lnTo>
                <a:lnTo>
                  <a:pt x="1714732" y="3822700"/>
                </a:lnTo>
                <a:lnTo>
                  <a:pt x="1766819" y="3810000"/>
                </a:lnTo>
                <a:close/>
              </a:path>
              <a:path w="5219700" h="3987800">
                <a:moveTo>
                  <a:pt x="1870847" y="3797300"/>
                </a:moveTo>
                <a:lnTo>
                  <a:pt x="595353" y="3797300"/>
                </a:lnTo>
                <a:lnTo>
                  <a:pt x="644579" y="3810000"/>
                </a:lnTo>
                <a:lnTo>
                  <a:pt x="1818859" y="3810000"/>
                </a:lnTo>
                <a:lnTo>
                  <a:pt x="1870847" y="3797300"/>
                </a:lnTo>
                <a:close/>
              </a:path>
              <a:path w="5219700" h="3987800">
                <a:moveTo>
                  <a:pt x="5187442" y="0"/>
                </a:moveTo>
                <a:lnTo>
                  <a:pt x="5118862" y="0"/>
                </a:lnTo>
                <a:lnTo>
                  <a:pt x="5124450" y="38100"/>
                </a:lnTo>
                <a:lnTo>
                  <a:pt x="5130578" y="76200"/>
                </a:lnTo>
                <a:lnTo>
                  <a:pt x="5135713" y="127000"/>
                </a:lnTo>
                <a:lnTo>
                  <a:pt x="5139866" y="177800"/>
                </a:lnTo>
                <a:lnTo>
                  <a:pt x="5143050" y="228600"/>
                </a:lnTo>
                <a:lnTo>
                  <a:pt x="5145278" y="279400"/>
                </a:lnTo>
                <a:lnTo>
                  <a:pt x="5146850" y="330200"/>
                </a:lnTo>
                <a:lnTo>
                  <a:pt x="5147390" y="368300"/>
                </a:lnTo>
                <a:lnTo>
                  <a:pt x="5147443" y="431800"/>
                </a:lnTo>
                <a:lnTo>
                  <a:pt x="5146472" y="482600"/>
                </a:lnTo>
                <a:lnTo>
                  <a:pt x="5144663" y="533400"/>
                </a:lnTo>
                <a:lnTo>
                  <a:pt x="5142019" y="584200"/>
                </a:lnTo>
                <a:lnTo>
                  <a:pt x="5138545" y="635000"/>
                </a:lnTo>
                <a:lnTo>
                  <a:pt x="5134246" y="685800"/>
                </a:lnTo>
                <a:lnTo>
                  <a:pt x="5129126" y="736600"/>
                </a:lnTo>
                <a:lnTo>
                  <a:pt x="5123189" y="787400"/>
                </a:lnTo>
                <a:lnTo>
                  <a:pt x="5116441" y="838200"/>
                </a:lnTo>
                <a:lnTo>
                  <a:pt x="5108886" y="889000"/>
                </a:lnTo>
                <a:lnTo>
                  <a:pt x="5100527" y="939800"/>
                </a:lnTo>
                <a:lnTo>
                  <a:pt x="5091370" y="990600"/>
                </a:lnTo>
                <a:lnTo>
                  <a:pt x="5081419" y="1041400"/>
                </a:lnTo>
                <a:lnTo>
                  <a:pt x="5070679" y="1092200"/>
                </a:lnTo>
                <a:lnTo>
                  <a:pt x="5059153" y="1130300"/>
                </a:lnTo>
                <a:lnTo>
                  <a:pt x="5046848" y="1181100"/>
                </a:lnTo>
                <a:lnTo>
                  <a:pt x="5033766" y="1231900"/>
                </a:lnTo>
                <a:lnTo>
                  <a:pt x="5019913" y="1282700"/>
                </a:lnTo>
                <a:lnTo>
                  <a:pt x="5005292" y="1320800"/>
                </a:lnTo>
                <a:lnTo>
                  <a:pt x="4989910" y="1371600"/>
                </a:lnTo>
                <a:lnTo>
                  <a:pt x="4973769" y="1422400"/>
                </a:lnTo>
                <a:lnTo>
                  <a:pt x="4956875" y="1473200"/>
                </a:lnTo>
                <a:lnTo>
                  <a:pt x="4939231" y="1511300"/>
                </a:lnTo>
                <a:lnTo>
                  <a:pt x="4920843" y="1562100"/>
                </a:lnTo>
                <a:lnTo>
                  <a:pt x="4901715" y="1612900"/>
                </a:lnTo>
                <a:lnTo>
                  <a:pt x="4881852" y="1651000"/>
                </a:lnTo>
                <a:lnTo>
                  <a:pt x="4861257" y="1701800"/>
                </a:lnTo>
                <a:lnTo>
                  <a:pt x="4839936" y="1739900"/>
                </a:lnTo>
                <a:lnTo>
                  <a:pt x="4817892" y="1790700"/>
                </a:lnTo>
                <a:lnTo>
                  <a:pt x="4795131" y="1841500"/>
                </a:lnTo>
                <a:lnTo>
                  <a:pt x="4771657" y="1879600"/>
                </a:lnTo>
                <a:lnTo>
                  <a:pt x="4747474" y="1930400"/>
                </a:lnTo>
                <a:lnTo>
                  <a:pt x="4722588" y="1968500"/>
                </a:lnTo>
                <a:lnTo>
                  <a:pt x="4697001" y="2019300"/>
                </a:lnTo>
                <a:lnTo>
                  <a:pt x="4670719" y="2057400"/>
                </a:lnTo>
                <a:lnTo>
                  <a:pt x="4643747" y="2108200"/>
                </a:lnTo>
                <a:lnTo>
                  <a:pt x="4616088" y="2146300"/>
                </a:lnTo>
                <a:lnTo>
                  <a:pt x="4587748" y="2184400"/>
                </a:lnTo>
                <a:lnTo>
                  <a:pt x="4559515" y="2235200"/>
                </a:lnTo>
                <a:lnTo>
                  <a:pt x="4530650" y="2273300"/>
                </a:lnTo>
                <a:lnTo>
                  <a:pt x="4501156" y="2311400"/>
                </a:lnTo>
                <a:lnTo>
                  <a:pt x="4471039" y="2362200"/>
                </a:lnTo>
                <a:lnTo>
                  <a:pt x="4440307" y="2400300"/>
                </a:lnTo>
                <a:lnTo>
                  <a:pt x="4408964" y="2438400"/>
                </a:lnTo>
                <a:lnTo>
                  <a:pt x="4377015" y="2476500"/>
                </a:lnTo>
                <a:lnTo>
                  <a:pt x="4344468" y="2514600"/>
                </a:lnTo>
                <a:lnTo>
                  <a:pt x="4311327" y="2552700"/>
                </a:lnTo>
                <a:lnTo>
                  <a:pt x="4277599" y="2590800"/>
                </a:lnTo>
                <a:lnTo>
                  <a:pt x="4243289" y="2628900"/>
                </a:lnTo>
                <a:lnTo>
                  <a:pt x="4208403" y="2667000"/>
                </a:lnTo>
                <a:lnTo>
                  <a:pt x="4172946" y="2705100"/>
                </a:lnTo>
                <a:lnTo>
                  <a:pt x="4136926" y="2743200"/>
                </a:lnTo>
                <a:lnTo>
                  <a:pt x="4100346" y="2768600"/>
                </a:lnTo>
                <a:lnTo>
                  <a:pt x="4063214" y="2806700"/>
                </a:lnTo>
                <a:lnTo>
                  <a:pt x="4025534" y="2844800"/>
                </a:lnTo>
                <a:lnTo>
                  <a:pt x="3987313" y="2870200"/>
                </a:lnTo>
                <a:lnTo>
                  <a:pt x="3948557" y="2908300"/>
                </a:lnTo>
                <a:lnTo>
                  <a:pt x="3940069" y="2921000"/>
                </a:lnTo>
                <a:lnTo>
                  <a:pt x="3930665" y="2921000"/>
                </a:lnTo>
                <a:lnTo>
                  <a:pt x="3920428" y="2933700"/>
                </a:lnTo>
                <a:lnTo>
                  <a:pt x="4025744" y="2933700"/>
                </a:lnTo>
                <a:lnTo>
                  <a:pt x="4062473" y="2908300"/>
                </a:lnTo>
                <a:lnTo>
                  <a:pt x="4098671" y="2870200"/>
                </a:lnTo>
                <a:lnTo>
                  <a:pt x="4135721" y="2832100"/>
                </a:lnTo>
                <a:lnTo>
                  <a:pt x="4172214" y="2806700"/>
                </a:lnTo>
                <a:lnTo>
                  <a:pt x="4208147" y="2768600"/>
                </a:lnTo>
                <a:lnTo>
                  <a:pt x="4243519" y="2730500"/>
                </a:lnTo>
                <a:lnTo>
                  <a:pt x="4278324" y="2692400"/>
                </a:lnTo>
                <a:lnTo>
                  <a:pt x="4312562" y="2654300"/>
                </a:lnTo>
                <a:lnTo>
                  <a:pt x="4346228" y="2616200"/>
                </a:lnTo>
                <a:lnTo>
                  <a:pt x="4379321" y="2578100"/>
                </a:lnTo>
                <a:lnTo>
                  <a:pt x="4411837" y="2540000"/>
                </a:lnTo>
                <a:lnTo>
                  <a:pt x="4443773" y="2501900"/>
                </a:lnTo>
                <a:lnTo>
                  <a:pt x="4475126" y="2463800"/>
                </a:lnTo>
                <a:lnTo>
                  <a:pt x="4505894" y="2425700"/>
                </a:lnTo>
                <a:lnTo>
                  <a:pt x="4536073" y="2387600"/>
                </a:lnTo>
                <a:lnTo>
                  <a:pt x="4565661" y="2349500"/>
                </a:lnTo>
                <a:lnTo>
                  <a:pt x="4594655" y="2311400"/>
                </a:lnTo>
                <a:lnTo>
                  <a:pt x="4623053" y="2260600"/>
                </a:lnTo>
                <a:lnTo>
                  <a:pt x="4650850" y="2222500"/>
                </a:lnTo>
                <a:lnTo>
                  <a:pt x="4678045" y="2184400"/>
                </a:lnTo>
                <a:lnTo>
                  <a:pt x="4704633" y="2146300"/>
                </a:lnTo>
                <a:lnTo>
                  <a:pt x="4730614" y="2095500"/>
                </a:lnTo>
                <a:lnTo>
                  <a:pt x="4755983" y="2057400"/>
                </a:lnTo>
                <a:lnTo>
                  <a:pt x="4780738" y="2019300"/>
                </a:lnTo>
                <a:lnTo>
                  <a:pt x="4804876" y="1968500"/>
                </a:lnTo>
                <a:lnTo>
                  <a:pt x="4828394" y="1930400"/>
                </a:lnTo>
                <a:lnTo>
                  <a:pt x="4851289" y="1879600"/>
                </a:lnTo>
                <a:lnTo>
                  <a:pt x="4873558" y="1841500"/>
                </a:lnTo>
                <a:lnTo>
                  <a:pt x="4895199" y="1790700"/>
                </a:lnTo>
                <a:lnTo>
                  <a:pt x="4916208" y="1752600"/>
                </a:lnTo>
                <a:lnTo>
                  <a:pt x="4936583" y="1701800"/>
                </a:lnTo>
                <a:lnTo>
                  <a:pt x="4956320" y="1651000"/>
                </a:lnTo>
                <a:lnTo>
                  <a:pt x="4975418" y="1612900"/>
                </a:lnTo>
                <a:lnTo>
                  <a:pt x="4993872" y="1562100"/>
                </a:lnTo>
                <a:lnTo>
                  <a:pt x="5011681" y="1511300"/>
                </a:lnTo>
                <a:lnTo>
                  <a:pt x="5028841" y="1473200"/>
                </a:lnTo>
                <a:lnTo>
                  <a:pt x="5045350" y="1422400"/>
                </a:lnTo>
                <a:lnTo>
                  <a:pt x="5061204" y="1371600"/>
                </a:lnTo>
                <a:lnTo>
                  <a:pt x="5076904" y="1320800"/>
                </a:lnTo>
                <a:lnTo>
                  <a:pt x="5091822" y="1270000"/>
                </a:lnTo>
                <a:lnTo>
                  <a:pt x="5105950" y="1219200"/>
                </a:lnTo>
                <a:lnTo>
                  <a:pt x="5119284" y="1168400"/>
                </a:lnTo>
                <a:lnTo>
                  <a:pt x="5131816" y="1117600"/>
                </a:lnTo>
                <a:lnTo>
                  <a:pt x="5143540" y="1066800"/>
                </a:lnTo>
                <a:lnTo>
                  <a:pt x="5154451" y="1016000"/>
                </a:lnTo>
                <a:lnTo>
                  <a:pt x="5164541" y="965200"/>
                </a:lnTo>
                <a:lnTo>
                  <a:pt x="5173805" y="914400"/>
                </a:lnTo>
                <a:lnTo>
                  <a:pt x="5182237" y="863600"/>
                </a:lnTo>
                <a:lnTo>
                  <a:pt x="5189830" y="812800"/>
                </a:lnTo>
                <a:lnTo>
                  <a:pt x="5196578" y="762000"/>
                </a:lnTo>
                <a:lnTo>
                  <a:pt x="5202475" y="711200"/>
                </a:lnTo>
                <a:lnTo>
                  <a:pt x="5207515" y="673100"/>
                </a:lnTo>
                <a:lnTo>
                  <a:pt x="5211691" y="622300"/>
                </a:lnTo>
                <a:lnTo>
                  <a:pt x="5214998" y="571500"/>
                </a:lnTo>
                <a:lnTo>
                  <a:pt x="5217429" y="520700"/>
                </a:lnTo>
                <a:lnTo>
                  <a:pt x="5218978" y="469900"/>
                </a:lnTo>
                <a:lnTo>
                  <a:pt x="5219639" y="419100"/>
                </a:lnTo>
                <a:lnTo>
                  <a:pt x="5219463" y="381000"/>
                </a:lnTo>
                <a:lnTo>
                  <a:pt x="5218270" y="317500"/>
                </a:lnTo>
                <a:lnTo>
                  <a:pt x="5216229" y="266700"/>
                </a:lnTo>
                <a:lnTo>
                  <a:pt x="5213275" y="215900"/>
                </a:lnTo>
                <a:lnTo>
                  <a:pt x="5209401" y="165100"/>
                </a:lnTo>
                <a:lnTo>
                  <a:pt x="5204602" y="114300"/>
                </a:lnTo>
                <a:lnTo>
                  <a:pt x="5198872" y="63500"/>
                </a:lnTo>
                <a:lnTo>
                  <a:pt x="5187442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7575" y="602551"/>
            <a:ext cx="3024505" cy="1983105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12700" marR="5080" indent="789305">
              <a:lnSpc>
                <a:spcPts val="4960"/>
              </a:lnSpc>
              <a:spcBef>
                <a:spcPts val="715"/>
              </a:spcBef>
            </a:pPr>
            <a:r>
              <a:rPr sz="4550" b="0" spc="-55" dirty="0">
                <a:latin typeface="Trebuchet MS"/>
                <a:cs typeface="Trebuchet MS"/>
              </a:rPr>
              <a:t>Common </a:t>
            </a:r>
            <a:r>
              <a:rPr sz="4550" b="0" spc="-125" dirty="0">
                <a:latin typeface="Trebuchet MS"/>
                <a:cs typeface="Trebuchet MS"/>
              </a:rPr>
              <a:t>tools</a:t>
            </a:r>
            <a:r>
              <a:rPr sz="4550" b="0" spc="-390" dirty="0">
                <a:latin typeface="Trebuchet MS"/>
                <a:cs typeface="Trebuchet MS"/>
              </a:rPr>
              <a:t> </a:t>
            </a:r>
            <a:r>
              <a:rPr sz="4550" b="0" spc="960" dirty="0">
                <a:latin typeface="Trebuchet MS"/>
                <a:cs typeface="Trebuchet MS"/>
              </a:rPr>
              <a:t>s</a:t>
            </a:r>
            <a:endParaRPr sz="4550">
              <a:latin typeface="Trebuchet MS"/>
              <a:cs typeface="Trebuchet MS"/>
            </a:endParaRPr>
          </a:p>
          <a:p>
            <a:pPr marL="12700">
              <a:lnSpc>
                <a:spcPts val="4875"/>
              </a:lnSpc>
            </a:pPr>
            <a:r>
              <a:rPr sz="4550" b="0" spc="-570" dirty="0">
                <a:latin typeface="Trebuchet MS"/>
                <a:cs typeface="Trebuchet MS"/>
              </a:rPr>
              <a:t>T</a:t>
            </a:r>
            <a:r>
              <a:rPr sz="4550" b="0" spc="-45" dirty="0">
                <a:latin typeface="Trebuchet MS"/>
                <a:cs typeface="Trebuchet MS"/>
              </a:rPr>
              <a:t>e</a:t>
            </a:r>
            <a:r>
              <a:rPr sz="4550" b="0" spc="-100" dirty="0">
                <a:latin typeface="Trebuchet MS"/>
                <a:cs typeface="Trebuchet MS"/>
              </a:rPr>
              <a:t>ch</a:t>
            </a:r>
            <a:r>
              <a:rPr sz="4550" b="0" spc="-95" dirty="0">
                <a:latin typeface="Trebuchet MS"/>
                <a:cs typeface="Trebuchet MS"/>
              </a:rPr>
              <a:t>n</a:t>
            </a:r>
            <a:r>
              <a:rPr sz="4550" b="0" spc="-130" dirty="0">
                <a:latin typeface="Trebuchet MS"/>
                <a:cs typeface="Trebuchet MS"/>
              </a:rPr>
              <a:t>o</a:t>
            </a:r>
            <a:r>
              <a:rPr sz="4550" b="0" spc="-100" dirty="0">
                <a:latin typeface="Trebuchet MS"/>
                <a:cs typeface="Trebuchet MS"/>
              </a:rPr>
              <a:t>l</a:t>
            </a:r>
            <a:r>
              <a:rPr sz="4550" b="0" spc="-40" dirty="0">
                <a:latin typeface="Trebuchet MS"/>
                <a:cs typeface="Trebuchet MS"/>
              </a:rPr>
              <a:t>o</a:t>
            </a:r>
            <a:r>
              <a:rPr sz="4550" b="0" spc="-90" dirty="0">
                <a:latin typeface="Trebuchet MS"/>
                <a:cs typeface="Trebuchet MS"/>
              </a:rPr>
              <a:t>g</a:t>
            </a:r>
            <a:r>
              <a:rPr sz="4550" b="0" spc="-100" dirty="0">
                <a:latin typeface="Trebuchet MS"/>
                <a:cs typeface="Trebuchet MS"/>
              </a:rPr>
              <a:t>y</a:t>
            </a:r>
            <a:endParaRPr sz="45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88093" y="755015"/>
            <a:ext cx="1553210" cy="174307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51460" marR="57785" indent="-206375">
              <a:lnSpc>
                <a:spcPts val="3300"/>
              </a:lnSpc>
              <a:spcBef>
                <a:spcPts val="465"/>
              </a:spcBef>
              <a:buSzPct val="96666"/>
              <a:buChar char="•"/>
              <a:tabLst>
                <a:tab pos="509905" algn="l"/>
              </a:tabLst>
            </a:pPr>
            <a:r>
              <a:rPr sz="3000" b="1" spc="70" dirty="0">
                <a:latin typeface="Trebuchet MS"/>
                <a:cs typeface="Trebuchet MS"/>
              </a:rPr>
              <a:t>Nmap</a:t>
            </a:r>
            <a:r>
              <a:rPr sz="3000" b="1" spc="-315" dirty="0">
                <a:latin typeface="Trebuchet MS"/>
                <a:cs typeface="Trebuchet MS"/>
              </a:rPr>
              <a:t> </a:t>
            </a:r>
            <a:r>
              <a:rPr sz="3000" spc="155" dirty="0">
                <a:latin typeface="Segoe UI Symbol"/>
                <a:cs typeface="Segoe UI Symbol"/>
              </a:rPr>
              <a:t>: 	</a:t>
            </a:r>
            <a:r>
              <a:rPr sz="3000" spc="-25" dirty="0">
                <a:latin typeface="Segoe UI Symbol"/>
                <a:cs typeface="Segoe UI Symbol"/>
              </a:rPr>
              <a:t>For</a:t>
            </a:r>
            <a:endParaRPr sz="3000">
              <a:latin typeface="Segoe UI Symbol"/>
              <a:cs typeface="Segoe UI Symbol"/>
            </a:endParaRPr>
          </a:p>
          <a:p>
            <a:pPr marL="12700" marR="5080" indent="69850">
              <a:lnSpc>
                <a:spcPts val="3300"/>
              </a:lnSpc>
              <a:spcBef>
                <a:spcPts val="10"/>
              </a:spcBef>
            </a:pPr>
            <a:r>
              <a:rPr sz="3000" spc="-10" dirty="0">
                <a:latin typeface="Segoe UI Symbol"/>
                <a:cs typeface="Segoe UI Symbol"/>
              </a:rPr>
              <a:t>Network </a:t>
            </a:r>
            <a:r>
              <a:rPr sz="3000" spc="-20" dirty="0">
                <a:latin typeface="Segoe UI Symbol"/>
                <a:cs typeface="Segoe UI Symbol"/>
              </a:rPr>
              <a:t>Scanning</a:t>
            </a:r>
            <a:endParaRPr sz="3000">
              <a:latin typeface="Segoe UI Symbol"/>
              <a:cs typeface="Segoe UI Symbo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363072" y="2630170"/>
            <a:ext cx="873760" cy="1445895"/>
          </a:xfrm>
          <a:custGeom>
            <a:avLst/>
            <a:gdLst/>
            <a:ahLst/>
            <a:cxnLst/>
            <a:rect l="l" t="t" r="r" b="b"/>
            <a:pathLst>
              <a:path w="873759" h="1445895">
                <a:moveTo>
                  <a:pt x="551179" y="0"/>
                </a:moveTo>
                <a:lnTo>
                  <a:pt x="176783" y="114172"/>
                </a:lnTo>
                <a:lnTo>
                  <a:pt x="191156" y="163381"/>
                </a:lnTo>
                <a:lnTo>
                  <a:pt x="204353" y="212856"/>
                </a:lnTo>
                <a:lnTo>
                  <a:pt x="216374" y="262576"/>
                </a:lnTo>
                <a:lnTo>
                  <a:pt x="227217" y="312520"/>
                </a:lnTo>
                <a:lnTo>
                  <a:pt x="236882" y="362667"/>
                </a:lnTo>
                <a:lnTo>
                  <a:pt x="245366" y="412997"/>
                </a:lnTo>
                <a:lnTo>
                  <a:pt x="252669" y="463487"/>
                </a:lnTo>
                <a:lnTo>
                  <a:pt x="258788" y="514117"/>
                </a:lnTo>
                <a:lnTo>
                  <a:pt x="263724" y="564867"/>
                </a:lnTo>
                <a:lnTo>
                  <a:pt x="267474" y="615714"/>
                </a:lnTo>
                <a:lnTo>
                  <a:pt x="270036" y="666639"/>
                </a:lnTo>
                <a:lnTo>
                  <a:pt x="271411" y="717620"/>
                </a:lnTo>
                <a:lnTo>
                  <a:pt x="271596" y="768636"/>
                </a:lnTo>
                <a:lnTo>
                  <a:pt x="270590" y="819666"/>
                </a:lnTo>
                <a:lnTo>
                  <a:pt x="268392" y="870689"/>
                </a:lnTo>
                <a:lnTo>
                  <a:pt x="265000" y="921684"/>
                </a:lnTo>
                <a:lnTo>
                  <a:pt x="260413" y="972630"/>
                </a:lnTo>
                <a:lnTo>
                  <a:pt x="254630" y="1023507"/>
                </a:lnTo>
                <a:lnTo>
                  <a:pt x="247650" y="1074292"/>
                </a:lnTo>
                <a:lnTo>
                  <a:pt x="0" y="998854"/>
                </a:lnTo>
                <a:lnTo>
                  <a:pt x="363981" y="1445386"/>
                </a:lnTo>
                <a:lnTo>
                  <a:pt x="873632" y="1264919"/>
                </a:lnTo>
                <a:lnTo>
                  <a:pt x="625601" y="1189354"/>
                </a:lnTo>
                <a:lnTo>
                  <a:pt x="633669" y="1139708"/>
                </a:lnTo>
                <a:lnTo>
                  <a:pt x="640758" y="1089964"/>
                </a:lnTo>
                <a:lnTo>
                  <a:pt x="646870" y="1040138"/>
                </a:lnTo>
                <a:lnTo>
                  <a:pt x="652006" y="990244"/>
                </a:lnTo>
                <a:lnTo>
                  <a:pt x="656167" y="940295"/>
                </a:lnTo>
                <a:lnTo>
                  <a:pt x="659354" y="890307"/>
                </a:lnTo>
                <a:lnTo>
                  <a:pt x="661567" y="840294"/>
                </a:lnTo>
                <a:lnTo>
                  <a:pt x="662808" y="790269"/>
                </a:lnTo>
                <a:lnTo>
                  <a:pt x="663077" y="740247"/>
                </a:lnTo>
                <a:lnTo>
                  <a:pt x="662376" y="690243"/>
                </a:lnTo>
                <a:lnTo>
                  <a:pt x="660705" y="640270"/>
                </a:lnTo>
                <a:lnTo>
                  <a:pt x="658066" y="590343"/>
                </a:lnTo>
                <a:lnTo>
                  <a:pt x="654459" y="540477"/>
                </a:lnTo>
                <a:lnTo>
                  <a:pt x="649885" y="490684"/>
                </a:lnTo>
                <a:lnTo>
                  <a:pt x="644345" y="440981"/>
                </a:lnTo>
                <a:lnTo>
                  <a:pt x="637841" y="391381"/>
                </a:lnTo>
                <a:lnTo>
                  <a:pt x="630372" y="341897"/>
                </a:lnTo>
                <a:lnTo>
                  <a:pt x="621940" y="292546"/>
                </a:lnTo>
                <a:lnTo>
                  <a:pt x="612547" y="243340"/>
                </a:lnTo>
                <a:lnTo>
                  <a:pt x="602192" y="194295"/>
                </a:lnTo>
                <a:lnTo>
                  <a:pt x="590877" y="145424"/>
                </a:lnTo>
                <a:lnTo>
                  <a:pt x="578602" y="96741"/>
                </a:lnTo>
                <a:lnTo>
                  <a:pt x="565370" y="48262"/>
                </a:lnTo>
                <a:lnTo>
                  <a:pt x="551179" y="0"/>
                </a:lnTo>
                <a:close/>
              </a:path>
            </a:pathLst>
          </a:custGeom>
          <a:solidFill>
            <a:srgbClr val="9F2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295383" y="4177029"/>
            <a:ext cx="1738630" cy="17430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637540">
              <a:lnSpc>
                <a:spcPts val="3310"/>
              </a:lnSpc>
              <a:spcBef>
                <a:spcPts val="455"/>
              </a:spcBef>
              <a:buSzPct val="96666"/>
              <a:buChar char="•"/>
              <a:tabLst>
                <a:tab pos="650240" algn="l"/>
              </a:tabLst>
            </a:pPr>
            <a:r>
              <a:rPr sz="3000" b="1" spc="-25" dirty="0">
                <a:latin typeface="Trebuchet MS"/>
                <a:cs typeface="Trebuchet MS"/>
              </a:rPr>
              <a:t>Net </a:t>
            </a:r>
            <a:r>
              <a:rPr sz="3000" b="1" spc="-10" dirty="0">
                <a:latin typeface="Trebuchet MS"/>
                <a:cs typeface="Trebuchet MS"/>
              </a:rPr>
              <a:t>Discover</a:t>
            </a:r>
            <a:r>
              <a:rPr sz="3000" b="1" spc="-229" dirty="0">
                <a:latin typeface="Trebuchet MS"/>
                <a:cs typeface="Trebuchet MS"/>
              </a:rPr>
              <a:t> </a:t>
            </a:r>
            <a:r>
              <a:rPr sz="3000" spc="155" dirty="0">
                <a:latin typeface="Segoe UI Symbol"/>
                <a:cs typeface="Segoe UI Symbol"/>
              </a:rPr>
              <a:t>: </a:t>
            </a:r>
            <a:r>
              <a:rPr sz="3000" spc="-30" dirty="0">
                <a:latin typeface="Segoe UI Symbol"/>
                <a:cs typeface="Segoe UI Symbol"/>
              </a:rPr>
              <a:t>Live</a:t>
            </a:r>
            <a:r>
              <a:rPr sz="3000" spc="-195" dirty="0">
                <a:latin typeface="Segoe UI Symbol"/>
                <a:cs typeface="Segoe UI Symbol"/>
              </a:rPr>
              <a:t> </a:t>
            </a:r>
            <a:r>
              <a:rPr sz="3000" spc="-20" dirty="0">
                <a:latin typeface="Segoe UI Symbol"/>
                <a:cs typeface="Segoe UI Symbol"/>
              </a:rPr>
              <a:t>host </a:t>
            </a:r>
            <a:r>
              <a:rPr sz="3000" spc="-10" dirty="0">
                <a:latin typeface="Segoe UI Symbol"/>
                <a:cs typeface="Segoe UI Symbol"/>
              </a:rPr>
              <a:t>discovery</a:t>
            </a:r>
            <a:endParaRPr sz="300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754493" y="5295772"/>
            <a:ext cx="1445895" cy="873760"/>
          </a:xfrm>
          <a:custGeom>
            <a:avLst/>
            <a:gdLst/>
            <a:ahLst/>
            <a:cxnLst/>
            <a:rect l="l" t="t" r="r" b="b"/>
            <a:pathLst>
              <a:path w="1445895" h="873760">
                <a:moveTo>
                  <a:pt x="446531" y="0"/>
                </a:moveTo>
                <a:lnTo>
                  <a:pt x="0" y="364020"/>
                </a:lnTo>
                <a:lnTo>
                  <a:pt x="180466" y="873607"/>
                </a:lnTo>
                <a:lnTo>
                  <a:pt x="256031" y="625589"/>
                </a:lnTo>
                <a:lnTo>
                  <a:pt x="305678" y="633658"/>
                </a:lnTo>
                <a:lnTo>
                  <a:pt x="355422" y="640749"/>
                </a:lnTo>
                <a:lnTo>
                  <a:pt x="405248" y="646864"/>
                </a:lnTo>
                <a:lnTo>
                  <a:pt x="455142" y="652003"/>
                </a:lnTo>
                <a:lnTo>
                  <a:pt x="505091" y="656167"/>
                </a:lnTo>
                <a:lnTo>
                  <a:pt x="555079" y="659356"/>
                </a:lnTo>
                <a:lnTo>
                  <a:pt x="605092" y="661573"/>
                </a:lnTo>
                <a:lnTo>
                  <a:pt x="655117" y="662817"/>
                </a:lnTo>
                <a:lnTo>
                  <a:pt x="705139" y="663090"/>
                </a:lnTo>
                <a:lnTo>
                  <a:pt x="755143" y="662393"/>
                </a:lnTo>
                <a:lnTo>
                  <a:pt x="805116" y="660725"/>
                </a:lnTo>
                <a:lnTo>
                  <a:pt x="855043" y="658090"/>
                </a:lnTo>
                <a:lnTo>
                  <a:pt x="904909" y="654486"/>
                </a:lnTo>
                <a:lnTo>
                  <a:pt x="954702" y="649916"/>
                </a:lnTo>
                <a:lnTo>
                  <a:pt x="1004405" y="644379"/>
                </a:lnTo>
                <a:lnTo>
                  <a:pt x="1054005" y="637878"/>
                </a:lnTo>
                <a:lnTo>
                  <a:pt x="1103489" y="630412"/>
                </a:lnTo>
                <a:lnTo>
                  <a:pt x="1152840" y="621983"/>
                </a:lnTo>
                <a:lnTo>
                  <a:pt x="1202046" y="612592"/>
                </a:lnTo>
                <a:lnTo>
                  <a:pt x="1251091" y="602239"/>
                </a:lnTo>
                <a:lnTo>
                  <a:pt x="1299962" y="590925"/>
                </a:lnTo>
                <a:lnTo>
                  <a:pt x="1348645" y="578652"/>
                </a:lnTo>
                <a:lnTo>
                  <a:pt x="1397124" y="565420"/>
                </a:lnTo>
                <a:lnTo>
                  <a:pt x="1445386" y="551230"/>
                </a:lnTo>
                <a:lnTo>
                  <a:pt x="1331213" y="176783"/>
                </a:lnTo>
                <a:lnTo>
                  <a:pt x="1282005" y="191156"/>
                </a:lnTo>
                <a:lnTo>
                  <a:pt x="1232530" y="204355"/>
                </a:lnTo>
                <a:lnTo>
                  <a:pt x="1182810" y="216377"/>
                </a:lnTo>
                <a:lnTo>
                  <a:pt x="1132866" y="227223"/>
                </a:lnTo>
                <a:lnTo>
                  <a:pt x="1082719" y="236890"/>
                </a:lnTo>
                <a:lnTo>
                  <a:pt x="1032389" y="245377"/>
                </a:lnTo>
                <a:lnTo>
                  <a:pt x="981899" y="252682"/>
                </a:lnTo>
                <a:lnTo>
                  <a:pt x="931269" y="258804"/>
                </a:lnTo>
                <a:lnTo>
                  <a:pt x="880519" y="263742"/>
                </a:lnTo>
                <a:lnTo>
                  <a:pt x="829672" y="267494"/>
                </a:lnTo>
                <a:lnTo>
                  <a:pt x="778747" y="270058"/>
                </a:lnTo>
                <a:lnTo>
                  <a:pt x="727766" y="271433"/>
                </a:lnTo>
                <a:lnTo>
                  <a:pt x="676750" y="271619"/>
                </a:lnTo>
                <a:lnTo>
                  <a:pt x="625720" y="270612"/>
                </a:lnTo>
                <a:lnTo>
                  <a:pt x="574697" y="268412"/>
                </a:lnTo>
                <a:lnTo>
                  <a:pt x="523702" y="265017"/>
                </a:lnTo>
                <a:lnTo>
                  <a:pt x="472756" y="260426"/>
                </a:lnTo>
                <a:lnTo>
                  <a:pt x="421879" y="254637"/>
                </a:lnTo>
                <a:lnTo>
                  <a:pt x="371093" y="247649"/>
                </a:lnTo>
                <a:lnTo>
                  <a:pt x="446531" y="0"/>
                </a:lnTo>
                <a:close/>
              </a:path>
            </a:pathLst>
          </a:custGeom>
          <a:solidFill>
            <a:srgbClr val="2C2D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779134" y="4177029"/>
            <a:ext cx="1932305" cy="174307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 marR="5080" indent="610235">
              <a:lnSpc>
                <a:spcPts val="3310"/>
              </a:lnSpc>
              <a:spcBef>
                <a:spcPts val="455"/>
              </a:spcBef>
              <a:buSzPct val="96666"/>
              <a:buFont typeface="Segoe UI Symbol"/>
              <a:buChar char="•"/>
              <a:tabLst>
                <a:tab pos="622935" algn="l"/>
              </a:tabLst>
            </a:pPr>
            <a:r>
              <a:rPr sz="3000" b="1" spc="55" dirty="0">
                <a:latin typeface="Trebuchet MS"/>
                <a:cs typeface="Trebuchet MS"/>
              </a:rPr>
              <a:t>Bash </a:t>
            </a:r>
            <a:r>
              <a:rPr sz="3000" b="1" spc="-30" dirty="0">
                <a:latin typeface="Trebuchet MS"/>
                <a:cs typeface="Trebuchet MS"/>
              </a:rPr>
              <a:t>Scripting</a:t>
            </a:r>
            <a:r>
              <a:rPr sz="3000" b="1" spc="-190" dirty="0">
                <a:latin typeface="Trebuchet MS"/>
                <a:cs typeface="Trebuchet MS"/>
              </a:rPr>
              <a:t> </a:t>
            </a:r>
            <a:r>
              <a:rPr sz="3000" spc="155" dirty="0">
                <a:latin typeface="Segoe UI Symbol"/>
                <a:cs typeface="Segoe UI Symbol"/>
              </a:rPr>
              <a:t>: </a:t>
            </a:r>
            <a:r>
              <a:rPr sz="3000" spc="-10" dirty="0">
                <a:latin typeface="Segoe UI Symbol"/>
                <a:cs typeface="Segoe UI Symbol"/>
              </a:rPr>
              <a:t>Workflow </a:t>
            </a:r>
            <a:r>
              <a:rPr sz="3000" spc="-40" dirty="0">
                <a:latin typeface="Segoe UI Symbol"/>
                <a:cs typeface="Segoe UI Symbol"/>
              </a:rPr>
              <a:t>automation</a:t>
            </a:r>
            <a:endParaRPr sz="30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660644" y="2687192"/>
            <a:ext cx="873760" cy="1445895"/>
          </a:xfrm>
          <a:custGeom>
            <a:avLst/>
            <a:gdLst/>
            <a:ahLst/>
            <a:cxnLst/>
            <a:rect l="l" t="t" r="r" b="b"/>
            <a:pathLst>
              <a:path w="873759" h="1445895">
                <a:moveTo>
                  <a:pt x="509650" y="0"/>
                </a:moveTo>
                <a:lnTo>
                  <a:pt x="0" y="180467"/>
                </a:lnTo>
                <a:lnTo>
                  <a:pt x="248030" y="256032"/>
                </a:lnTo>
                <a:lnTo>
                  <a:pt x="239963" y="305678"/>
                </a:lnTo>
                <a:lnTo>
                  <a:pt x="232874" y="355422"/>
                </a:lnTo>
                <a:lnTo>
                  <a:pt x="226762" y="405248"/>
                </a:lnTo>
                <a:lnTo>
                  <a:pt x="221626" y="455142"/>
                </a:lnTo>
                <a:lnTo>
                  <a:pt x="217465" y="505091"/>
                </a:lnTo>
                <a:lnTo>
                  <a:pt x="214278" y="555079"/>
                </a:lnTo>
                <a:lnTo>
                  <a:pt x="212065" y="605092"/>
                </a:lnTo>
                <a:lnTo>
                  <a:pt x="210824" y="655117"/>
                </a:lnTo>
                <a:lnTo>
                  <a:pt x="210555" y="705139"/>
                </a:lnTo>
                <a:lnTo>
                  <a:pt x="211256" y="755143"/>
                </a:lnTo>
                <a:lnTo>
                  <a:pt x="212927" y="805116"/>
                </a:lnTo>
                <a:lnTo>
                  <a:pt x="215566" y="855043"/>
                </a:lnTo>
                <a:lnTo>
                  <a:pt x="219173" y="904909"/>
                </a:lnTo>
                <a:lnTo>
                  <a:pt x="223747" y="954702"/>
                </a:lnTo>
                <a:lnTo>
                  <a:pt x="229287" y="1004405"/>
                </a:lnTo>
                <a:lnTo>
                  <a:pt x="235791" y="1054005"/>
                </a:lnTo>
                <a:lnTo>
                  <a:pt x="243260" y="1103489"/>
                </a:lnTo>
                <a:lnTo>
                  <a:pt x="251692" y="1152840"/>
                </a:lnTo>
                <a:lnTo>
                  <a:pt x="261085" y="1202046"/>
                </a:lnTo>
                <a:lnTo>
                  <a:pt x="271440" y="1251091"/>
                </a:lnTo>
                <a:lnTo>
                  <a:pt x="282755" y="1299962"/>
                </a:lnTo>
                <a:lnTo>
                  <a:pt x="295030" y="1348645"/>
                </a:lnTo>
                <a:lnTo>
                  <a:pt x="308262" y="1397124"/>
                </a:lnTo>
                <a:lnTo>
                  <a:pt x="322452" y="1445387"/>
                </a:lnTo>
                <a:lnTo>
                  <a:pt x="696848" y="1331214"/>
                </a:lnTo>
                <a:lnTo>
                  <a:pt x="682476" y="1282005"/>
                </a:lnTo>
                <a:lnTo>
                  <a:pt x="669279" y="1232530"/>
                </a:lnTo>
                <a:lnTo>
                  <a:pt x="657258" y="1182810"/>
                </a:lnTo>
                <a:lnTo>
                  <a:pt x="646415" y="1132866"/>
                </a:lnTo>
                <a:lnTo>
                  <a:pt x="636750" y="1082719"/>
                </a:lnTo>
                <a:lnTo>
                  <a:pt x="628266" y="1032389"/>
                </a:lnTo>
                <a:lnTo>
                  <a:pt x="620963" y="981899"/>
                </a:lnTo>
                <a:lnTo>
                  <a:pt x="614844" y="931269"/>
                </a:lnTo>
                <a:lnTo>
                  <a:pt x="609908" y="880519"/>
                </a:lnTo>
                <a:lnTo>
                  <a:pt x="606158" y="829672"/>
                </a:lnTo>
                <a:lnTo>
                  <a:pt x="603596" y="778747"/>
                </a:lnTo>
                <a:lnTo>
                  <a:pt x="602221" y="727766"/>
                </a:lnTo>
                <a:lnTo>
                  <a:pt x="602036" y="676750"/>
                </a:lnTo>
                <a:lnTo>
                  <a:pt x="603042" y="625720"/>
                </a:lnTo>
                <a:lnTo>
                  <a:pt x="605240" y="574697"/>
                </a:lnTo>
                <a:lnTo>
                  <a:pt x="608632" y="523702"/>
                </a:lnTo>
                <a:lnTo>
                  <a:pt x="613219" y="472756"/>
                </a:lnTo>
                <a:lnTo>
                  <a:pt x="619002" y="421879"/>
                </a:lnTo>
                <a:lnTo>
                  <a:pt x="625982" y="371094"/>
                </a:lnTo>
                <a:lnTo>
                  <a:pt x="873632" y="446532"/>
                </a:lnTo>
                <a:lnTo>
                  <a:pt x="509650" y="0"/>
                </a:lnTo>
                <a:close/>
              </a:path>
            </a:pathLst>
          </a:custGeom>
          <a:solidFill>
            <a:srgbClr val="2CA49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836539" y="964564"/>
            <a:ext cx="1812925" cy="13233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26060" marR="154940" indent="-62230">
              <a:lnSpc>
                <a:spcPts val="3300"/>
              </a:lnSpc>
              <a:spcBef>
                <a:spcPts val="465"/>
              </a:spcBef>
              <a:buSzPct val="96666"/>
              <a:buFont typeface="Segoe UI Symbol"/>
              <a:buChar char="•"/>
              <a:tabLst>
                <a:tab pos="226060" algn="l"/>
                <a:tab pos="342265" algn="l"/>
              </a:tabLst>
            </a:pPr>
            <a:r>
              <a:rPr sz="3000" b="1" dirty="0">
                <a:latin typeface="Trebuchet MS"/>
                <a:cs typeface="Trebuchet MS"/>
              </a:rPr>
              <a:t>	OS:</a:t>
            </a:r>
            <a:r>
              <a:rPr sz="3000" b="1" spc="-170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Segoe UI Symbol"/>
                <a:cs typeface="Segoe UI Symbol"/>
              </a:rPr>
              <a:t>Kali Linux</a:t>
            </a:r>
            <a:r>
              <a:rPr sz="3000" spc="-155" dirty="0">
                <a:latin typeface="Segoe UI Symbol"/>
                <a:cs typeface="Segoe UI Symbol"/>
              </a:rPr>
              <a:t> </a:t>
            </a:r>
            <a:r>
              <a:rPr sz="3000" spc="-25" dirty="0">
                <a:latin typeface="Segoe UI Symbol"/>
                <a:cs typeface="Segoe UI Symbol"/>
              </a:rPr>
              <a:t>(in</a:t>
            </a:r>
            <a:endParaRPr sz="3000">
              <a:latin typeface="Segoe UI Symbol"/>
              <a:cs typeface="Segoe UI Symbol"/>
            </a:endParaRPr>
          </a:p>
          <a:p>
            <a:pPr marL="12700">
              <a:lnSpc>
                <a:spcPts val="3250"/>
              </a:lnSpc>
            </a:pPr>
            <a:r>
              <a:rPr sz="3000" spc="-30" dirty="0">
                <a:latin typeface="Segoe UI Symbol"/>
                <a:cs typeface="Segoe UI Symbol"/>
              </a:rPr>
              <a:t>VirtualBox)</a:t>
            </a:r>
            <a:endParaRPr sz="3000">
              <a:latin typeface="Segoe UI Symbol"/>
              <a:cs typeface="Segoe UI Symbo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97469" y="593344"/>
            <a:ext cx="1445895" cy="873760"/>
          </a:xfrm>
          <a:custGeom>
            <a:avLst/>
            <a:gdLst/>
            <a:ahLst/>
            <a:cxnLst/>
            <a:rect l="l" t="t" r="r" b="b"/>
            <a:pathLst>
              <a:path w="1445895" h="873760">
                <a:moveTo>
                  <a:pt x="1264920" y="0"/>
                </a:moveTo>
                <a:lnTo>
                  <a:pt x="1189354" y="248030"/>
                </a:lnTo>
                <a:lnTo>
                  <a:pt x="1139708" y="239963"/>
                </a:lnTo>
                <a:lnTo>
                  <a:pt x="1089964" y="232874"/>
                </a:lnTo>
                <a:lnTo>
                  <a:pt x="1040138" y="226762"/>
                </a:lnTo>
                <a:lnTo>
                  <a:pt x="990244" y="221626"/>
                </a:lnTo>
                <a:lnTo>
                  <a:pt x="940295" y="217465"/>
                </a:lnTo>
                <a:lnTo>
                  <a:pt x="890307" y="214278"/>
                </a:lnTo>
                <a:lnTo>
                  <a:pt x="840294" y="212065"/>
                </a:lnTo>
                <a:lnTo>
                  <a:pt x="790269" y="210824"/>
                </a:lnTo>
                <a:lnTo>
                  <a:pt x="740247" y="210555"/>
                </a:lnTo>
                <a:lnTo>
                  <a:pt x="690243" y="211256"/>
                </a:lnTo>
                <a:lnTo>
                  <a:pt x="640270" y="212927"/>
                </a:lnTo>
                <a:lnTo>
                  <a:pt x="590343" y="215566"/>
                </a:lnTo>
                <a:lnTo>
                  <a:pt x="540477" y="219173"/>
                </a:lnTo>
                <a:lnTo>
                  <a:pt x="490684" y="223747"/>
                </a:lnTo>
                <a:lnTo>
                  <a:pt x="440981" y="229287"/>
                </a:lnTo>
                <a:lnTo>
                  <a:pt x="391381" y="235791"/>
                </a:lnTo>
                <a:lnTo>
                  <a:pt x="341897" y="243260"/>
                </a:lnTo>
                <a:lnTo>
                  <a:pt x="292546" y="251692"/>
                </a:lnTo>
                <a:lnTo>
                  <a:pt x="243340" y="261085"/>
                </a:lnTo>
                <a:lnTo>
                  <a:pt x="194295" y="271440"/>
                </a:lnTo>
                <a:lnTo>
                  <a:pt x="145424" y="282755"/>
                </a:lnTo>
                <a:lnTo>
                  <a:pt x="96741" y="295030"/>
                </a:lnTo>
                <a:lnTo>
                  <a:pt x="48262" y="308262"/>
                </a:lnTo>
                <a:lnTo>
                  <a:pt x="0" y="322452"/>
                </a:lnTo>
                <a:lnTo>
                  <a:pt x="114173" y="696848"/>
                </a:lnTo>
                <a:lnTo>
                  <a:pt x="163381" y="682476"/>
                </a:lnTo>
                <a:lnTo>
                  <a:pt x="212856" y="669279"/>
                </a:lnTo>
                <a:lnTo>
                  <a:pt x="262576" y="657258"/>
                </a:lnTo>
                <a:lnTo>
                  <a:pt x="312520" y="646415"/>
                </a:lnTo>
                <a:lnTo>
                  <a:pt x="362667" y="636750"/>
                </a:lnTo>
                <a:lnTo>
                  <a:pt x="412997" y="628266"/>
                </a:lnTo>
                <a:lnTo>
                  <a:pt x="463487" y="620963"/>
                </a:lnTo>
                <a:lnTo>
                  <a:pt x="514117" y="614844"/>
                </a:lnTo>
                <a:lnTo>
                  <a:pt x="564867" y="609908"/>
                </a:lnTo>
                <a:lnTo>
                  <a:pt x="615714" y="606158"/>
                </a:lnTo>
                <a:lnTo>
                  <a:pt x="666639" y="603596"/>
                </a:lnTo>
                <a:lnTo>
                  <a:pt x="717620" y="602221"/>
                </a:lnTo>
                <a:lnTo>
                  <a:pt x="768636" y="602036"/>
                </a:lnTo>
                <a:lnTo>
                  <a:pt x="819666" y="603042"/>
                </a:lnTo>
                <a:lnTo>
                  <a:pt x="870689" y="605240"/>
                </a:lnTo>
                <a:lnTo>
                  <a:pt x="921684" y="608632"/>
                </a:lnTo>
                <a:lnTo>
                  <a:pt x="972630" y="613219"/>
                </a:lnTo>
                <a:lnTo>
                  <a:pt x="1023507" y="619002"/>
                </a:lnTo>
                <a:lnTo>
                  <a:pt x="1074293" y="625982"/>
                </a:lnTo>
                <a:lnTo>
                  <a:pt x="998854" y="873632"/>
                </a:lnTo>
                <a:lnTo>
                  <a:pt x="1445386" y="509650"/>
                </a:lnTo>
                <a:lnTo>
                  <a:pt x="1264920" y="0"/>
                </a:lnTo>
                <a:close/>
              </a:path>
            </a:pathLst>
          </a:custGeom>
          <a:solidFill>
            <a:srgbClr val="4EA72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775" y="1114425"/>
            <a:ext cx="4619625" cy="4629150"/>
          </a:xfrm>
          <a:custGeom>
            <a:avLst/>
            <a:gdLst/>
            <a:ahLst/>
            <a:cxnLst/>
            <a:rect l="l" t="t" r="r" b="b"/>
            <a:pathLst>
              <a:path w="4619625" h="4629150">
                <a:moveTo>
                  <a:pt x="2309749" y="0"/>
                </a:moveTo>
                <a:lnTo>
                  <a:pt x="2261426" y="496"/>
                </a:lnTo>
                <a:lnTo>
                  <a:pt x="2213345" y="1979"/>
                </a:lnTo>
                <a:lnTo>
                  <a:pt x="2165516" y="4439"/>
                </a:lnTo>
                <a:lnTo>
                  <a:pt x="2117948" y="7867"/>
                </a:lnTo>
                <a:lnTo>
                  <a:pt x="2070651" y="12252"/>
                </a:lnTo>
                <a:lnTo>
                  <a:pt x="2023633" y="17585"/>
                </a:lnTo>
                <a:lnTo>
                  <a:pt x="1976906" y="23856"/>
                </a:lnTo>
                <a:lnTo>
                  <a:pt x="1930479" y="31056"/>
                </a:lnTo>
                <a:lnTo>
                  <a:pt x="1884360" y="39175"/>
                </a:lnTo>
                <a:lnTo>
                  <a:pt x="1838561" y="48203"/>
                </a:lnTo>
                <a:lnTo>
                  <a:pt x="1793090" y="58131"/>
                </a:lnTo>
                <a:lnTo>
                  <a:pt x="1747958" y="68949"/>
                </a:lnTo>
                <a:lnTo>
                  <a:pt x="1703173" y="80647"/>
                </a:lnTo>
                <a:lnTo>
                  <a:pt x="1658746" y="93216"/>
                </a:lnTo>
                <a:lnTo>
                  <a:pt x="1614686" y="106646"/>
                </a:lnTo>
                <a:lnTo>
                  <a:pt x="1571003" y="120927"/>
                </a:lnTo>
                <a:lnTo>
                  <a:pt x="1527706" y="136049"/>
                </a:lnTo>
                <a:lnTo>
                  <a:pt x="1484805" y="152004"/>
                </a:lnTo>
                <a:lnTo>
                  <a:pt x="1442311" y="168781"/>
                </a:lnTo>
                <a:lnTo>
                  <a:pt x="1400231" y="186370"/>
                </a:lnTo>
                <a:lnTo>
                  <a:pt x="1358577" y="204763"/>
                </a:lnTo>
                <a:lnTo>
                  <a:pt x="1317357" y="223948"/>
                </a:lnTo>
                <a:lnTo>
                  <a:pt x="1276582" y="243918"/>
                </a:lnTo>
                <a:lnTo>
                  <a:pt x="1236260" y="264661"/>
                </a:lnTo>
                <a:lnTo>
                  <a:pt x="1196402" y="286169"/>
                </a:lnTo>
                <a:lnTo>
                  <a:pt x="1157018" y="308431"/>
                </a:lnTo>
                <a:lnTo>
                  <a:pt x="1118116" y="331438"/>
                </a:lnTo>
                <a:lnTo>
                  <a:pt x="1079707" y="355181"/>
                </a:lnTo>
                <a:lnTo>
                  <a:pt x="1041801" y="379649"/>
                </a:lnTo>
                <a:lnTo>
                  <a:pt x="1004406" y="404833"/>
                </a:lnTo>
                <a:lnTo>
                  <a:pt x="967533" y="430723"/>
                </a:lnTo>
                <a:lnTo>
                  <a:pt x="931190" y="457310"/>
                </a:lnTo>
                <a:lnTo>
                  <a:pt x="895389" y="484584"/>
                </a:lnTo>
                <a:lnTo>
                  <a:pt x="860138" y="512535"/>
                </a:lnTo>
                <a:lnTo>
                  <a:pt x="825447" y="541154"/>
                </a:lnTo>
                <a:lnTo>
                  <a:pt x="791326" y="570431"/>
                </a:lnTo>
                <a:lnTo>
                  <a:pt x="757784" y="600356"/>
                </a:lnTo>
                <a:lnTo>
                  <a:pt x="724832" y="630920"/>
                </a:lnTo>
                <a:lnTo>
                  <a:pt x="692478" y="662112"/>
                </a:lnTo>
                <a:lnTo>
                  <a:pt x="660732" y="693924"/>
                </a:lnTo>
                <a:lnTo>
                  <a:pt x="629605" y="726346"/>
                </a:lnTo>
                <a:lnTo>
                  <a:pt x="599105" y="759367"/>
                </a:lnTo>
                <a:lnTo>
                  <a:pt x="569242" y="792979"/>
                </a:lnTo>
                <a:lnTo>
                  <a:pt x="540026" y="827171"/>
                </a:lnTo>
                <a:lnTo>
                  <a:pt x="511467" y="861934"/>
                </a:lnTo>
                <a:lnTo>
                  <a:pt x="483574" y="897259"/>
                </a:lnTo>
                <a:lnTo>
                  <a:pt x="456357" y="933135"/>
                </a:lnTo>
                <a:lnTo>
                  <a:pt x="429826" y="969553"/>
                </a:lnTo>
                <a:lnTo>
                  <a:pt x="403989" y="1006504"/>
                </a:lnTo>
                <a:lnTo>
                  <a:pt x="378858" y="1043977"/>
                </a:lnTo>
                <a:lnTo>
                  <a:pt x="354441" y="1081963"/>
                </a:lnTo>
                <a:lnTo>
                  <a:pt x="330748" y="1120452"/>
                </a:lnTo>
                <a:lnTo>
                  <a:pt x="307788" y="1159435"/>
                </a:lnTo>
                <a:lnTo>
                  <a:pt x="285573" y="1198901"/>
                </a:lnTo>
                <a:lnTo>
                  <a:pt x="264110" y="1238842"/>
                </a:lnTo>
                <a:lnTo>
                  <a:pt x="243410" y="1279248"/>
                </a:lnTo>
                <a:lnTo>
                  <a:pt x="223482" y="1320109"/>
                </a:lnTo>
                <a:lnTo>
                  <a:pt x="204336" y="1361415"/>
                </a:lnTo>
                <a:lnTo>
                  <a:pt x="185982" y="1403156"/>
                </a:lnTo>
                <a:lnTo>
                  <a:pt x="168429" y="1445323"/>
                </a:lnTo>
                <a:lnTo>
                  <a:pt x="151687" y="1487907"/>
                </a:lnTo>
                <a:lnTo>
                  <a:pt x="135766" y="1530897"/>
                </a:lnTo>
                <a:lnTo>
                  <a:pt x="120675" y="1574285"/>
                </a:lnTo>
                <a:lnTo>
                  <a:pt x="106423" y="1618059"/>
                </a:lnTo>
                <a:lnTo>
                  <a:pt x="93022" y="1662211"/>
                </a:lnTo>
                <a:lnTo>
                  <a:pt x="80479" y="1706731"/>
                </a:lnTo>
                <a:lnTo>
                  <a:pt x="68805" y="1751609"/>
                </a:lnTo>
                <a:lnTo>
                  <a:pt x="58010" y="1796836"/>
                </a:lnTo>
                <a:lnTo>
                  <a:pt x="48103" y="1842402"/>
                </a:lnTo>
                <a:lnTo>
                  <a:pt x="39094" y="1888297"/>
                </a:lnTo>
                <a:lnTo>
                  <a:pt x="30992" y="1934512"/>
                </a:lnTo>
                <a:lnTo>
                  <a:pt x="23807" y="1981036"/>
                </a:lnTo>
                <a:lnTo>
                  <a:pt x="17548" y="2027861"/>
                </a:lnTo>
                <a:lnTo>
                  <a:pt x="12226" y="2074977"/>
                </a:lnTo>
                <a:lnTo>
                  <a:pt x="7850" y="2122373"/>
                </a:lnTo>
                <a:lnTo>
                  <a:pt x="4430" y="2170041"/>
                </a:lnTo>
                <a:lnTo>
                  <a:pt x="1975" y="2217970"/>
                </a:lnTo>
                <a:lnTo>
                  <a:pt x="495" y="2266151"/>
                </a:lnTo>
                <a:lnTo>
                  <a:pt x="0" y="2314575"/>
                </a:lnTo>
                <a:lnTo>
                  <a:pt x="495" y="2362998"/>
                </a:lnTo>
                <a:lnTo>
                  <a:pt x="1975" y="2411179"/>
                </a:lnTo>
                <a:lnTo>
                  <a:pt x="4430" y="2459108"/>
                </a:lnTo>
                <a:lnTo>
                  <a:pt x="7850" y="2506776"/>
                </a:lnTo>
                <a:lnTo>
                  <a:pt x="12226" y="2554172"/>
                </a:lnTo>
                <a:lnTo>
                  <a:pt x="17548" y="2601288"/>
                </a:lnTo>
                <a:lnTo>
                  <a:pt x="23807" y="2648113"/>
                </a:lnTo>
                <a:lnTo>
                  <a:pt x="30992" y="2694637"/>
                </a:lnTo>
                <a:lnTo>
                  <a:pt x="39094" y="2740852"/>
                </a:lnTo>
                <a:lnTo>
                  <a:pt x="48103" y="2786747"/>
                </a:lnTo>
                <a:lnTo>
                  <a:pt x="58010" y="2832313"/>
                </a:lnTo>
                <a:lnTo>
                  <a:pt x="68805" y="2877540"/>
                </a:lnTo>
                <a:lnTo>
                  <a:pt x="80479" y="2922418"/>
                </a:lnTo>
                <a:lnTo>
                  <a:pt x="93022" y="2966938"/>
                </a:lnTo>
                <a:lnTo>
                  <a:pt x="106423" y="3011090"/>
                </a:lnTo>
                <a:lnTo>
                  <a:pt x="120675" y="3054864"/>
                </a:lnTo>
                <a:lnTo>
                  <a:pt x="135766" y="3098252"/>
                </a:lnTo>
                <a:lnTo>
                  <a:pt x="151687" y="3141242"/>
                </a:lnTo>
                <a:lnTo>
                  <a:pt x="168429" y="3183826"/>
                </a:lnTo>
                <a:lnTo>
                  <a:pt x="185982" y="3225993"/>
                </a:lnTo>
                <a:lnTo>
                  <a:pt x="204336" y="3267734"/>
                </a:lnTo>
                <a:lnTo>
                  <a:pt x="223482" y="3309040"/>
                </a:lnTo>
                <a:lnTo>
                  <a:pt x="243410" y="3349901"/>
                </a:lnTo>
                <a:lnTo>
                  <a:pt x="264110" y="3390307"/>
                </a:lnTo>
                <a:lnTo>
                  <a:pt x="285573" y="3430248"/>
                </a:lnTo>
                <a:lnTo>
                  <a:pt x="307788" y="3469714"/>
                </a:lnTo>
                <a:lnTo>
                  <a:pt x="330748" y="3508697"/>
                </a:lnTo>
                <a:lnTo>
                  <a:pt x="354441" y="3547186"/>
                </a:lnTo>
                <a:lnTo>
                  <a:pt x="378858" y="3585172"/>
                </a:lnTo>
                <a:lnTo>
                  <a:pt x="403989" y="3622645"/>
                </a:lnTo>
                <a:lnTo>
                  <a:pt x="429826" y="3659596"/>
                </a:lnTo>
                <a:lnTo>
                  <a:pt x="456357" y="3696014"/>
                </a:lnTo>
                <a:lnTo>
                  <a:pt x="483574" y="3731890"/>
                </a:lnTo>
                <a:lnTo>
                  <a:pt x="511467" y="3767215"/>
                </a:lnTo>
                <a:lnTo>
                  <a:pt x="540026" y="3801978"/>
                </a:lnTo>
                <a:lnTo>
                  <a:pt x="569242" y="3836170"/>
                </a:lnTo>
                <a:lnTo>
                  <a:pt x="599105" y="3869782"/>
                </a:lnTo>
                <a:lnTo>
                  <a:pt x="629605" y="3902803"/>
                </a:lnTo>
                <a:lnTo>
                  <a:pt x="660732" y="3935225"/>
                </a:lnTo>
                <a:lnTo>
                  <a:pt x="692478" y="3967037"/>
                </a:lnTo>
                <a:lnTo>
                  <a:pt x="724832" y="3998229"/>
                </a:lnTo>
                <a:lnTo>
                  <a:pt x="757784" y="4028793"/>
                </a:lnTo>
                <a:lnTo>
                  <a:pt x="791326" y="4058718"/>
                </a:lnTo>
                <a:lnTo>
                  <a:pt x="825447" y="4087995"/>
                </a:lnTo>
                <a:lnTo>
                  <a:pt x="860138" y="4116614"/>
                </a:lnTo>
                <a:lnTo>
                  <a:pt x="895389" y="4144565"/>
                </a:lnTo>
                <a:lnTo>
                  <a:pt x="931190" y="4171839"/>
                </a:lnTo>
                <a:lnTo>
                  <a:pt x="967533" y="4198426"/>
                </a:lnTo>
                <a:lnTo>
                  <a:pt x="1004406" y="4224316"/>
                </a:lnTo>
                <a:lnTo>
                  <a:pt x="1041801" y="4249500"/>
                </a:lnTo>
                <a:lnTo>
                  <a:pt x="1079707" y="4273968"/>
                </a:lnTo>
                <a:lnTo>
                  <a:pt x="1118116" y="4297711"/>
                </a:lnTo>
                <a:lnTo>
                  <a:pt x="1157018" y="4320718"/>
                </a:lnTo>
                <a:lnTo>
                  <a:pt x="1196402" y="4342980"/>
                </a:lnTo>
                <a:lnTo>
                  <a:pt x="1236260" y="4364488"/>
                </a:lnTo>
                <a:lnTo>
                  <a:pt x="1276582" y="4385231"/>
                </a:lnTo>
                <a:lnTo>
                  <a:pt x="1317357" y="4405201"/>
                </a:lnTo>
                <a:lnTo>
                  <a:pt x="1358577" y="4424386"/>
                </a:lnTo>
                <a:lnTo>
                  <a:pt x="1400231" y="4442779"/>
                </a:lnTo>
                <a:lnTo>
                  <a:pt x="1442311" y="4460368"/>
                </a:lnTo>
                <a:lnTo>
                  <a:pt x="1484805" y="4477145"/>
                </a:lnTo>
                <a:lnTo>
                  <a:pt x="1527706" y="4493100"/>
                </a:lnTo>
                <a:lnTo>
                  <a:pt x="1571003" y="4508222"/>
                </a:lnTo>
                <a:lnTo>
                  <a:pt x="1614686" y="4522503"/>
                </a:lnTo>
                <a:lnTo>
                  <a:pt x="1658746" y="4535933"/>
                </a:lnTo>
                <a:lnTo>
                  <a:pt x="1703173" y="4548502"/>
                </a:lnTo>
                <a:lnTo>
                  <a:pt x="1747958" y="4560200"/>
                </a:lnTo>
                <a:lnTo>
                  <a:pt x="1793090" y="4571018"/>
                </a:lnTo>
                <a:lnTo>
                  <a:pt x="1838561" y="4580946"/>
                </a:lnTo>
                <a:lnTo>
                  <a:pt x="1884360" y="4589974"/>
                </a:lnTo>
                <a:lnTo>
                  <a:pt x="1930479" y="4598093"/>
                </a:lnTo>
                <a:lnTo>
                  <a:pt x="1976906" y="4605293"/>
                </a:lnTo>
                <a:lnTo>
                  <a:pt x="2023633" y="4611564"/>
                </a:lnTo>
                <a:lnTo>
                  <a:pt x="2070651" y="4616897"/>
                </a:lnTo>
                <a:lnTo>
                  <a:pt x="2117948" y="4621282"/>
                </a:lnTo>
                <a:lnTo>
                  <a:pt x="2165516" y="4624710"/>
                </a:lnTo>
                <a:lnTo>
                  <a:pt x="2213345" y="4627170"/>
                </a:lnTo>
                <a:lnTo>
                  <a:pt x="2261426" y="4628653"/>
                </a:lnTo>
                <a:lnTo>
                  <a:pt x="2309749" y="4629150"/>
                </a:lnTo>
                <a:lnTo>
                  <a:pt x="2358076" y="4628653"/>
                </a:lnTo>
                <a:lnTo>
                  <a:pt x="2406161" y="4627170"/>
                </a:lnTo>
                <a:lnTo>
                  <a:pt x="2453995" y="4624710"/>
                </a:lnTo>
                <a:lnTo>
                  <a:pt x="2501567" y="4621282"/>
                </a:lnTo>
                <a:lnTo>
                  <a:pt x="2548869" y="4616897"/>
                </a:lnTo>
                <a:lnTo>
                  <a:pt x="2595890" y="4611564"/>
                </a:lnTo>
                <a:lnTo>
                  <a:pt x="2642622" y="4605293"/>
                </a:lnTo>
                <a:lnTo>
                  <a:pt x="2689053" y="4598093"/>
                </a:lnTo>
                <a:lnTo>
                  <a:pt x="2735175" y="4589974"/>
                </a:lnTo>
                <a:lnTo>
                  <a:pt x="2780978" y="4580946"/>
                </a:lnTo>
                <a:lnTo>
                  <a:pt x="2826453" y="4571018"/>
                </a:lnTo>
                <a:lnTo>
                  <a:pt x="2871589" y="4560200"/>
                </a:lnTo>
                <a:lnTo>
                  <a:pt x="2916377" y="4548502"/>
                </a:lnTo>
                <a:lnTo>
                  <a:pt x="2960807" y="4535933"/>
                </a:lnTo>
                <a:lnTo>
                  <a:pt x="3004871" y="4522503"/>
                </a:lnTo>
                <a:lnTo>
                  <a:pt x="3048557" y="4508222"/>
                </a:lnTo>
                <a:lnTo>
                  <a:pt x="3091857" y="4493100"/>
                </a:lnTo>
                <a:lnTo>
                  <a:pt x="3134760" y="4477145"/>
                </a:lnTo>
                <a:lnTo>
                  <a:pt x="3177258" y="4460368"/>
                </a:lnTo>
                <a:lnTo>
                  <a:pt x="3219340" y="4442779"/>
                </a:lnTo>
                <a:lnTo>
                  <a:pt x="3260997" y="4424386"/>
                </a:lnTo>
                <a:lnTo>
                  <a:pt x="3302219" y="4405201"/>
                </a:lnTo>
                <a:lnTo>
                  <a:pt x="3342997" y="4385231"/>
                </a:lnTo>
                <a:lnTo>
                  <a:pt x="3383321" y="4364488"/>
                </a:lnTo>
                <a:lnTo>
                  <a:pt x="3423181" y="4342980"/>
                </a:lnTo>
                <a:lnTo>
                  <a:pt x="3462568" y="4320718"/>
                </a:lnTo>
                <a:lnTo>
                  <a:pt x="3501471" y="4297711"/>
                </a:lnTo>
                <a:lnTo>
                  <a:pt x="3539882" y="4273968"/>
                </a:lnTo>
                <a:lnTo>
                  <a:pt x="3577791" y="4249500"/>
                </a:lnTo>
                <a:lnTo>
                  <a:pt x="3615188" y="4224316"/>
                </a:lnTo>
                <a:lnTo>
                  <a:pt x="3652063" y="4198426"/>
                </a:lnTo>
                <a:lnTo>
                  <a:pt x="3688407" y="4171839"/>
                </a:lnTo>
                <a:lnTo>
                  <a:pt x="3724210" y="4144565"/>
                </a:lnTo>
                <a:lnTo>
                  <a:pt x="3759463" y="4116614"/>
                </a:lnTo>
                <a:lnTo>
                  <a:pt x="3794155" y="4087995"/>
                </a:lnTo>
                <a:lnTo>
                  <a:pt x="3828277" y="4058718"/>
                </a:lnTo>
                <a:lnTo>
                  <a:pt x="3861820" y="4028793"/>
                </a:lnTo>
                <a:lnTo>
                  <a:pt x="3894774" y="3998229"/>
                </a:lnTo>
                <a:lnTo>
                  <a:pt x="3927130" y="3967037"/>
                </a:lnTo>
                <a:lnTo>
                  <a:pt x="3958876" y="3935225"/>
                </a:lnTo>
                <a:lnTo>
                  <a:pt x="3990005" y="3902803"/>
                </a:lnTo>
                <a:lnTo>
                  <a:pt x="4020506" y="3869782"/>
                </a:lnTo>
                <a:lnTo>
                  <a:pt x="4050370" y="3836170"/>
                </a:lnTo>
                <a:lnTo>
                  <a:pt x="4079587" y="3801978"/>
                </a:lnTo>
                <a:lnTo>
                  <a:pt x="4108147" y="3767215"/>
                </a:lnTo>
                <a:lnTo>
                  <a:pt x="4136040" y="3731890"/>
                </a:lnTo>
                <a:lnTo>
                  <a:pt x="4163258" y="3696014"/>
                </a:lnTo>
                <a:lnTo>
                  <a:pt x="4189791" y="3659596"/>
                </a:lnTo>
                <a:lnTo>
                  <a:pt x="4215628" y="3622645"/>
                </a:lnTo>
                <a:lnTo>
                  <a:pt x="4240760" y="3585172"/>
                </a:lnTo>
                <a:lnTo>
                  <a:pt x="4265178" y="3547186"/>
                </a:lnTo>
                <a:lnTo>
                  <a:pt x="4288871" y="3508697"/>
                </a:lnTo>
                <a:lnTo>
                  <a:pt x="4311831" y="3469714"/>
                </a:lnTo>
                <a:lnTo>
                  <a:pt x="4334047" y="3430248"/>
                </a:lnTo>
                <a:lnTo>
                  <a:pt x="4355511" y="3390307"/>
                </a:lnTo>
                <a:lnTo>
                  <a:pt x="4376211" y="3349901"/>
                </a:lnTo>
                <a:lnTo>
                  <a:pt x="4396139" y="3309040"/>
                </a:lnTo>
                <a:lnTo>
                  <a:pt x="4415286" y="3267734"/>
                </a:lnTo>
                <a:lnTo>
                  <a:pt x="4433640" y="3225993"/>
                </a:lnTo>
                <a:lnTo>
                  <a:pt x="4451193" y="3183826"/>
                </a:lnTo>
                <a:lnTo>
                  <a:pt x="4467935" y="3141242"/>
                </a:lnTo>
                <a:lnTo>
                  <a:pt x="4483857" y="3098252"/>
                </a:lnTo>
                <a:lnTo>
                  <a:pt x="4498948" y="3054864"/>
                </a:lnTo>
                <a:lnTo>
                  <a:pt x="4513200" y="3011090"/>
                </a:lnTo>
                <a:lnTo>
                  <a:pt x="4526602" y="2966938"/>
                </a:lnTo>
                <a:lnTo>
                  <a:pt x="4539144" y="2922418"/>
                </a:lnTo>
                <a:lnTo>
                  <a:pt x="4550818" y="2877540"/>
                </a:lnTo>
                <a:lnTo>
                  <a:pt x="4561614" y="2832313"/>
                </a:lnTo>
                <a:lnTo>
                  <a:pt x="4571521" y="2786747"/>
                </a:lnTo>
                <a:lnTo>
                  <a:pt x="4580530" y="2740852"/>
                </a:lnTo>
                <a:lnTo>
                  <a:pt x="4588632" y="2694637"/>
                </a:lnTo>
                <a:lnTo>
                  <a:pt x="4595817" y="2648113"/>
                </a:lnTo>
                <a:lnTo>
                  <a:pt x="4602076" y="2601288"/>
                </a:lnTo>
                <a:lnTo>
                  <a:pt x="4607398" y="2554172"/>
                </a:lnTo>
                <a:lnTo>
                  <a:pt x="4611774" y="2506776"/>
                </a:lnTo>
                <a:lnTo>
                  <a:pt x="4615194" y="2459108"/>
                </a:lnTo>
                <a:lnTo>
                  <a:pt x="4617649" y="2411179"/>
                </a:lnTo>
                <a:lnTo>
                  <a:pt x="4619129" y="2362998"/>
                </a:lnTo>
                <a:lnTo>
                  <a:pt x="4619625" y="2314575"/>
                </a:lnTo>
                <a:lnTo>
                  <a:pt x="4619129" y="2266151"/>
                </a:lnTo>
                <a:lnTo>
                  <a:pt x="4617649" y="2217970"/>
                </a:lnTo>
                <a:lnTo>
                  <a:pt x="4615194" y="2170041"/>
                </a:lnTo>
                <a:lnTo>
                  <a:pt x="4611774" y="2122373"/>
                </a:lnTo>
                <a:lnTo>
                  <a:pt x="4607398" y="2074977"/>
                </a:lnTo>
                <a:lnTo>
                  <a:pt x="4602076" y="2027861"/>
                </a:lnTo>
                <a:lnTo>
                  <a:pt x="4595817" y="1981036"/>
                </a:lnTo>
                <a:lnTo>
                  <a:pt x="4588632" y="1934512"/>
                </a:lnTo>
                <a:lnTo>
                  <a:pt x="4580530" y="1888297"/>
                </a:lnTo>
                <a:lnTo>
                  <a:pt x="4571521" y="1842402"/>
                </a:lnTo>
                <a:lnTo>
                  <a:pt x="4561614" y="1796836"/>
                </a:lnTo>
                <a:lnTo>
                  <a:pt x="4550818" y="1751609"/>
                </a:lnTo>
                <a:lnTo>
                  <a:pt x="4539144" y="1706731"/>
                </a:lnTo>
                <a:lnTo>
                  <a:pt x="4526602" y="1662211"/>
                </a:lnTo>
                <a:lnTo>
                  <a:pt x="4513200" y="1618059"/>
                </a:lnTo>
                <a:lnTo>
                  <a:pt x="4498948" y="1574285"/>
                </a:lnTo>
                <a:lnTo>
                  <a:pt x="4483857" y="1530897"/>
                </a:lnTo>
                <a:lnTo>
                  <a:pt x="4467935" y="1487907"/>
                </a:lnTo>
                <a:lnTo>
                  <a:pt x="4451193" y="1445323"/>
                </a:lnTo>
                <a:lnTo>
                  <a:pt x="4433640" y="1403156"/>
                </a:lnTo>
                <a:lnTo>
                  <a:pt x="4415286" y="1361415"/>
                </a:lnTo>
                <a:lnTo>
                  <a:pt x="4396139" y="1320109"/>
                </a:lnTo>
                <a:lnTo>
                  <a:pt x="4376211" y="1279248"/>
                </a:lnTo>
                <a:lnTo>
                  <a:pt x="4355511" y="1238842"/>
                </a:lnTo>
                <a:lnTo>
                  <a:pt x="4334047" y="1198901"/>
                </a:lnTo>
                <a:lnTo>
                  <a:pt x="4311831" y="1159435"/>
                </a:lnTo>
                <a:lnTo>
                  <a:pt x="4288871" y="1120452"/>
                </a:lnTo>
                <a:lnTo>
                  <a:pt x="4265178" y="1081963"/>
                </a:lnTo>
                <a:lnTo>
                  <a:pt x="4240760" y="1043977"/>
                </a:lnTo>
                <a:lnTo>
                  <a:pt x="4215628" y="1006504"/>
                </a:lnTo>
                <a:lnTo>
                  <a:pt x="4189791" y="969553"/>
                </a:lnTo>
                <a:lnTo>
                  <a:pt x="4163258" y="933135"/>
                </a:lnTo>
                <a:lnTo>
                  <a:pt x="4136040" y="897259"/>
                </a:lnTo>
                <a:lnTo>
                  <a:pt x="4108147" y="861934"/>
                </a:lnTo>
                <a:lnTo>
                  <a:pt x="4079587" y="827171"/>
                </a:lnTo>
                <a:lnTo>
                  <a:pt x="4050370" y="792979"/>
                </a:lnTo>
                <a:lnTo>
                  <a:pt x="4020506" y="759367"/>
                </a:lnTo>
                <a:lnTo>
                  <a:pt x="3990005" y="726346"/>
                </a:lnTo>
                <a:lnTo>
                  <a:pt x="3958876" y="693924"/>
                </a:lnTo>
                <a:lnTo>
                  <a:pt x="3927130" y="662112"/>
                </a:lnTo>
                <a:lnTo>
                  <a:pt x="3894774" y="630920"/>
                </a:lnTo>
                <a:lnTo>
                  <a:pt x="3861820" y="600356"/>
                </a:lnTo>
                <a:lnTo>
                  <a:pt x="3828277" y="570431"/>
                </a:lnTo>
                <a:lnTo>
                  <a:pt x="3794155" y="541154"/>
                </a:lnTo>
                <a:lnTo>
                  <a:pt x="3759463" y="512535"/>
                </a:lnTo>
                <a:lnTo>
                  <a:pt x="3724210" y="484584"/>
                </a:lnTo>
                <a:lnTo>
                  <a:pt x="3688407" y="457310"/>
                </a:lnTo>
                <a:lnTo>
                  <a:pt x="3652063" y="430723"/>
                </a:lnTo>
                <a:lnTo>
                  <a:pt x="3615188" y="404833"/>
                </a:lnTo>
                <a:lnTo>
                  <a:pt x="3577791" y="379649"/>
                </a:lnTo>
                <a:lnTo>
                  <a:pt x="3539882" y="355181"/>
                </a:lnTo>
                <a:lnTo>
                  <a:pt x="3501471" y="331438"/>
                </a:lnTo>
                <a:lnTo>
                  <a:pt x="3462568" y="308431"/>
                </a:lnTo>
                <a:lnTo>
                  <a:pt x="3423181" y="286169"/>
                </a:lnTo>
                <a:lnTo>
                  <a:pt x="3383321" y="264661"/>
                </a:lnTo>
                <a:lnTo>
                  <a:pt x="3342997" y="243918"/>
                </a:lnTo>
                <a:lnTo>
                  <a:pt x="3302219" y="223948"/>
                </a:lnTo>
                <a:lnTo>
                  <a:pt x="3260997" y="204763"/>
                </a:lnTo>
                <a:lnTo>
                  <a:pt x="3219340" y="186370"/>
                </a:lnTo>
                <a:lnTo>
                  <a:pt x="3177258" y="168781"/>
                </a:lnTo>
                <a:lnTo>
                  <a:pt x="3134760" y="152004"/>
                </a:lnTo>
                <a:lnTo>
                  <a:pt x="3091857" y="136049"/>
                </a:lnTo>
                <a:lnTo>
                  <a:pt x="3048557" y="120927"/>
                </a:lnTo>
                <a:lnTo>
                  <a:pt x="3004871" y="106646"/>
                </a:lnTo>
                <a:lnTo>
                  <a:pt x="2960807" y="93216"/>
                </a:lnTo>
                <a:lnTo>
                  <a:pt x="2916377" y="80647"/>
                </a:lnTo>
                <a:lnTo>
                  <a:pt x="2871589" y="68949"/>
                </a:lnTo>
                <a:lnTo>
                  <a:pt x="2826453" y="58131"/>
                </a:lnTo>
                <a:lnTo>
                  <a:pt x="2780978" y="48203"/>
                </a:lnTo>
                <a:lnTo>
                  <a:pt x="2735175" y="39175"/>
                </a:lnTo>
                <a:lnTo>
                  <a:pt x="2689053" y="31056"/>
                </a:lnTo>
                <a:lnTo>
                  <a:pt x="2642622" y="23856"/>
                </a:lnTo>
                <a:lnTo>
                  <a:pt x="2595890" y="17585"/>
                </a:lnTo>
                <a:lnTo>
                  <a:pt x="2548869" y="12252"/>
                </a:lnTo>
                <a:lnTo>
                  <a:pt x="2501567" y="7867"/>
                </a:lnTo>
                <a:lnTo>
                  <a:pt x="2453995" y="4439"/>
                </a:lnTo>
                <a:lnTo>
                  <a:pt x="2406161" y="1979"/>
                </a:lnTo>
                <a:lnTo>
                  <a:pt x="2358076" y="496"/>
                </a:lnTo>
                <a:lnTo>
                  <a:pt x="2309749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5" dirty="0"/>
              <a:t>Dashboard</a:t>
            </a:r>
            <a:r>
              <a:rPr spc="-150" dirty="0"/>
              <a:t> </a:t>
            </a:r>
            <a:r>
              <a:rPr spc="-114" dirty="0"/>
              <a:t>Overview</a:t>
            </a:r>
          </a:p>
        </p:txBody>
      </p:sp>
      <p:sp>
        <p:nvSpPr>
          <p:cNvPr id="4" name="object 4"/>
          <p:cNvSpPr/>
          <p:nvPr/>
        </p:nvSpPr>
        <p:spPr>
          <a:xfrm>
            <a:off x="9294748" y="941112"/>
            <a:ext cx="2376805" cy="1490345"/>
          </a:xfrm>
          <a:custGeom>
            <a:avLst/>
            <a:gdLst/>
            <a:ahLst/>
            <a:cxnLst/>
            <a:rect l="l" t="t" r="r" b="b"/>
            <a:pathLst>
              <a:path w="2376804" h="1490345">
                <a:moveTo>
                  <a:pt x="0" y="288755"/>
                </a:moveTo>
                <a:lnTo>
                  <a:pt x="39458" y="260804"/>
                </a:lnTo>
                <a:lnTo>
                  <a:pt x="79505" y="234304"/>
                </a:lnTo>
                <a:lnTo>
                  <a:pt x="120109" y="209253"/>
                </a:lnTo>
                <a:lnTo>
                  <a:pt x="161236" y="185644"/>
                </a:lnTo>
                <a:lnTo>
                  <a:pt x="202855" y="163472"/>
                </a:lnTo>
                <a:lnTo>
                  <a:pt x="244933" y="142733"/>
                </a:lnTo>
                <a:lnTo>
                  <a:pt x="287437" y="123421"/>
                </a:lnTo>
                <a:lnTo>
                  <a:pt x="330336" y="105532"/>
                </a:lnTo>
                <a:lnTo>
                  <a:pt x="373596" y="89060"/>
                </a:lnTo>
                <a:lnTo>
                  <a:pt x="417187" y="74001"/>
                </a:lnTo>
                <a:lnTo>
                  <a:pt x="461074" y="60350"/>
                </a:lnTo>
                <a:lnTo>
                  <a:pt x="505225" y="48101"/>
                </a:lnTo>
                <a:lnTo>
                  <a:pt x="549609" y="37249"/>
                </a:lnTo>
                <a:lnTo>
                  <a:pt x="594193" y="27790"/>
                </a:lnTo>
                <a:lnTo>
                  <a:pt x="638944" y="19719"/>
                </a:lnTo>
                <a:lnTo>
                  <a:pt x="683831" y="13030"/>
                </a:lnTo>
                <a:lnTo>
                  <a:pt x="728820" y="7718"/>
                </a:lnTo>
                <a:lnTo>
                  <a:pt x="773879" y="3780"/>
                </a:lnTo>
                <a:lnTo>
                  <a:pt x="818976" y="1208"/>
                </a:lnTo>
                <a:lnTo>
                  <a:pt x="864078" y="0"/>
                </a:lnTo>
                <a:lnTo>
                  <a:pt x="909153" y="148"/>
                </a:lnTo>
                <a:lnTo>
                  <a:pt x="954169" y="1650"/>
                </a:lnTo>
                <a:lnTo>
                  <a:pt x="999093" y="4498"/>
                </a:lnTo>
                <a:lnTo>
                  <a:pt x="1043893" y="8690"/>
                </a:lnTo>
                <a:lnTo>
                  <a:pt x="1088536" y="14219"/>
                </a:lnTo>
                <a:lnTo>
                  <a:pt x="1132991" y="21080"/>
                </a:lnTo>
                <a:lnTo>
                  <a:pt x="1177223" y="29269"/>
                </a:lnTo>
                <a:lnTo>
                  <a:pt x="1221202" y="38781"/>
                </a:lnTo>
                <a:lnTo>
                  <a:pt x="1264895" y="49610"/>
                </a:lnTo>
                <a:lnTo>
                  <a:pt x="1308269" y="61752"/>
                </a:lnTo>
                <a:lnTo>
                  <a:pt x="1351292" y="75201"/>
                </a:lnTo>
                <a:lnTo>
                  <a:pt x="1393932" y="89953"/>
                </a:lnTo>
                <a:lnTo>
                  <a:pt x="1436156" y="106003"/>
                </a:lnTo>
                <a:lnTo>
                  <a:pt x="1477931" y="123345"/>
                </a:lnTo>
                <a:lnTo>
                  <a:pt x="1519226" y="141975"/>
                </a:lnTo>
                <a:lnTo>
                  <a:pt x="1560008" y="161887"/>
                </a:lnTo>
                <a:lnTo>
                  <a:pt x="1600245" y="183077"/>
                </a:lnTo>
                <a:lnTo>
                  <a:pt x="1639903" y="205539"/>
                </a:lnTo>
                <a:lnTo>
                  <a:pt x="1678951" y="229269"/>
                </a:lnTo>
                <a:lnTo>
                  <a:pt x="1717357" y="254262"/>
                </a:lnTo>
                <a:lnTo>
                  <a:pt x="1755087" y="280512"/>
                </a:lnTo>
                <a:lnTo>
                  <a:pt x="1792110" y="308014"/>
                </a:lnTo>
                <a:lnTo>
                  <a:pt x="1828393" y="336765"/>
                </a:lnTo>
                <a:lnTo>
                  <a:pt x="1863904" y="366758"/>
                </a:lnTo>
                <a:lnTo>
                  <a:pt x="1898610" y="397988"/>
                </a:lnTo>
                <a:lnTo>
                  <a:pt x="1932479" y="430451"/>
                </a:lnTo>
                <a:lnTo>
                  <a:pt x="1965479" y="464142"/>
                </a:lnTo>
                <a:lnTo>
                  <a:pt x="1997576" y="499056"/>
                </a:lnTo>
                <a:lnTo>
                  <a:pt x="2028740" y="535187"/>
                </a:lnTo>
                <a:lnTo>
                  <a:pt x="2058936" y="572530"/>
                </a:lnTo>
                <a:lnTo>
                  <a:pt x="2088133" y="611081"/>
                </a:lnTo>
                <a:lnTo>
                  <a:pt x="2116898" y="651779"/>
                </a:lnTo>
                <a:lnTo>
                  <a:pt x="2144230" y="693313"/>
                </a:lnTo>
                <a:lnTo>
                  <a:pt x="2170114" y="735645"/>
                </a:lnTo>
                <a:lnTo>
                  <a:pt x="2194539" y="778737"/>
                </a:lnTo>
                <a:lnTo>
                  <a:pt x="2217490" y="822549"/>
                </a:lnTo>
                <a:lnTo>
                  <a:pt x="2238956" y="867043"/>
                </a:lnTo>
                <a:lnTo>
                  <a:pt x="2258922" y="912180"/>
                </a:lnTo>
                <a:lnTo>
                  <a:pt x="2277376" y="957920"/>
                </a:lnTo>
                <a:lnTo>
                  <a:pt x="2294304" y="1004226"/>
                </a:lnTo>
                <a:lnTo>
                  <a:pt x="2309694" y="1051057"/>
                </a:lnTo>
                <a:lnTo>
                  <a:pt x="2323532" y="1098375"/>
                </a:lnTo>
                <a:lnTo>
                  <a:pt x="2335805" y="1146142"/>
                </a:lnTo>
                <a:lnTo>
                  <a:pt x="2346501" y="1194318"/>
                </a:lnTo>
                <a:lnTo>
                  <a:pt x="2355605" y="1242865"/>
                </a:lnTo>
                <a:lnTo>
                  <a:pt x="2363106" y="1291743"/>
                </a:lnTo>
                <a:lnTo>
                  <a:pt x="2368989" y="1340914"/>
                </a:lnTo>
                <a:lnTo>
                  <a:pt x="2373242" y="1390339"/>
                </a:lnTo>
                <a:lnTo>
                  <a:pt x="2375852" y="1439978"/>
                </a:lnTo>
                <a:lnTo>
                  <a:pt x="2376804" y="1489794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4781550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0"/>
                </a:moveTo>
                <a:lnTo>
                  <a:pt x="222667" y="4373"/>
                </a:lnTo>
                <a:lnTo>
                  <a:pt x="176740" y="16982"/>
                </a:lnTo>
                <a:lnTo>
                  <a:pt x="134450" y="37060"/>
                </a:lnTo>
                <a:lnTo>
                  <a:pt x="96563" y="63839"/>
                </a:lnTo>
                <a:lnTo>
                  <a:pt x="63844" y="96552"/>
                </a:lnTo>
                <a:lnTo>
                  <a:pt x="37062" y="134431"/>
                </a:lnTo>
                <a:lnTo>
                  <a:pt x="16983" y="176711"/>
                </a:lnTo>
                <a:lnTo>
                  <a:pt x="4373" y="222622"/>
                </a:lnTo>
                <a:lnTo>
                  <a:pt x="0" y="271399"/>
                </a:lnTo>
                <a:lnTo>
                  <a:pt x="4373" y="320213"/>
                </a:lnTo>
                <a:lnTo>
                  <a:pt x="16983" y="366154"/>
                </a:lnTo>
                <a:lnTo>
                  <a:pt x="37062" y="408455"/>
                </a:lnTo>
                <a:lnTo>
                  <a:pt x="63844" y="446350"/>
                </a:lnTo>
                <a:lnTo>
                  <a:pt x="96563" y="479074"/>
                </a:lnTo>
                <a:lnTo>
                  <a:pt x="134450" y="505859"/>
                </a:lnTo>
                <a:lnTo>
                  <a:pt x="176740" y="525940"/>
                </a:lnTo>
                <a:lnTo>
                  <a:pt x="222667" y="538551"/>
                </a:lnTo>
                <a:lnTo>
                  <a:pt x="271462" y="542925"/>
                </a:lnTo>
                <a:lnTo>
                  <a:pt x="320257" y="538551"/>
                </a:lnTo>
                <a:lnTo>
                  <a:pt x="366184" y="525940"/>
                </a:lnTo>
                <a:lnTo>
                  <a:pt x="408474" y="505859"/>
                </a:lnTo>
                <a:lnTo>
                  <a:pt x="446361" y="479074"/>
                </a:lnTo>
                <a:lnTo>
                  <a:pt x="479080" y="446350"/>
                </a:lnTo>
                <a:lnTo>
                  <a:pt x="505862" y="408455"/>
                </a:lnTo>
                <a:lnTo>
                  <a:pt x="525941" y="366154"/>
                </a:lnTo>
                <a:lnTo>
                  <a:pt x="538551" y="320213"/>
                </a:lnTo>
                <a:lnTo>
                  <a:pt x="542925" y="271399"/>
                </a:lnTo>
                <a:lnTo>
                  <a:pt x="538551" y="222622"/>
                </a:lnTo>
                <a:lnTo>
                  <a:pt x="525941" y="176711"/>
                </a:lnTo>
                <a:lnTo>
                  <a:pt x="505862" y="134431"/>
                </a:lnTo>
                <a:lnTo>
                  <a:pt x="479080" y="96552"/>
                </a:lnTo>
                <a:lnTo>
                  <a:pt x="446361" y="63839"/>
                </a:lnTo>
                <a:lnTo>
                  <a:pt x="408474" y="37060"/>
                </a:lnTo>
                <a:lnTo>
                  <a:pt x="366184" y="16982"/>
                </a:lnTo>
                <a:lnTo>
                  <a:pt x="320257" y="4373"/>
                </a:lnTo>
                <a:lnTo>
                  <a:pt x="271462" y="0"/>
                </a:lnTo>
                <a:close/>
              </a:path>
            </a:pathLst>
          </a:custGeom>
          <a:solidFill>
            <a:srgbClr val="9F2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53126" y="1513522"/>
            <a:ext cx="306260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125"/>
              </a:spcBef>
              <a:buSzPct val="95348"/>
              <a:buFont typeface="Segoe UI Symbol"/>
              <a:buChar char="•"/>
              <a:tabLst>
                <a:tab pos="143510" algn="l"/>
              </a:tabLst>
            </a:pPr>
            <a:r>
              <a:rPr sz="2150" dirty="0">
                <a:latin typeface="Arial MT"/>
                <a:cs typeface="Arial MT"/>
              </a:rPr>
              <a:t>Discovered</a:t>
            </a:r>
            <a:r>
              <a:rPr sz="2150" spc="7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Hosts</a:t>
            </a:r>
            <a:r>
              <a:rPr sz="2150" spc="14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&amp;</a:t>
            </a:r>
            <a:r>
              <a:rPr sz="2150" spc="150" dirty="0">
                <a:latin typeface="Arial MT"/>
                <a:cs typeface="Arial MT"/>
              </a:rPr>
              <a:t> </a:t>
            </a:r>
            <a:r>
              <a:rPr sz="2150" spc="-25" dirty="0">
                <a:latin typeface="Arial MT"/>
                <a:cs typeface="Arial MT"/>
              </a:rPr>
              <a:t>Ips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3126" y="2372042"/>
            <a:ext cx="271399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125"/>
              </a:spcBef>
              <a:buSzPct val="95348"/>
              <a:buFont typeface="Segoe UI Symbol"/>
              <a:buChar char="•"/>
              <a:tabLst>
                <a:tab pos="143510" algn="l"/>
              </a:tabLst>
            </a:pPr>
            <a:r>
              <a:rPr sz="2150" dirty="0">
                <a:latin typeface="Arial MT"/>
                <a:cs typeface="Arial MT"/>
              </a:rPr>
              <a:t>Open</a:t>
            </a:r>
            <a:r>
              <a:rPr sz="2150" spc="55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Ports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per</a:t>
            </a:r>
            <a:r>
              <a:rPr sz="2150" spc="90" dirty="0">
                <a:latin typeface="Arial MT"/>
                <a:cs typeface="Arial MT"/>
              </a:rPr>
              <a:t> </a:t>
            </a:r>
            <a:r>
              <a:rPr sz="2150" spc="-20" dirty="0">
                <a:latin typeface="Arial MT"/>
                <a:cs typeface="Arial MT"/>
              </a:rPr>
              <a:t>Host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126" y="3230562"/>
            <a:ext cx="244221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125"/>
              </a:spcBef>
              <a:buSzPct val="95348"/>
              <a:buFont typeface="Segoe UI Symbol"/>
              <a:buChar char="•"/>
              <a:tabLst>
                <a:tab pos="143510" algn="l"/>
              </a:tabLst>
            </a:pPr>
            <a:r>
              <a:rPr sz="2150" dirty="0">
                <a:latin typeface="Arial MT"/>
                <a:cs typeface="Arial MT"/>
              </a:rPr>
              <a:t>Identified</a:t>
            </a:r>
            <a:r>
              <a:rPr sz="2150" spc="100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Services</a:t>
            </a:r>
            <a:endParaRPr sz="21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3126" y="4088384"/>
            <a:ext cx="3955415" cy="1216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130"/>
              </a:spcBef>
              <a:buSzPct val="95348"/>
              <a:buFont typeface="Segoe UI Symbol"/>
              <a:buChar char="•"/>
              <a:tabLst>
                <a:tab pos="143510" algn="l"/>
              </a:tabLst>
            </a:pPr>
            <a:r>
              <a:rPr sz="2150" dirty="0">
                <a:latin typeface="Arial MT"/>
                <a:cs typeface="Arial MT"/>
              </a:rPr>
              <a:t>Vulnerabilities</a:t>
            </a:r>
            <a:r>
              <a:rPr sz="2150" spc="275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(CVEs)</a:t>
            </a:r>
            <a:endParaRPr sz="21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705"/>
              </a:spcBef>
              <a:buFont typeface="Segoe UI Symbol"/>
              <a:buChar char="•"/>
            </a:pPr>
            <a:endParaRPr sz="2150">
              <a:latin typeface="Arial MT"/>
              <a:cs typeface="Arial MT"/>
            </a:endParaRPr>
          </a:p>
          <a:p>
            <a:pPr marL="143510" indent="-130810">
              <a:lnSpc>
                <a:spcPct val="100000"/>
              </a:lnSpc>
              <a:buSzPct val="95348"/>
              <a:buFont typeface="Segoe UI Symbol"/>
              <a:buChar char="•"/>
              <a:tabLst>
                <a:tab pos="143510" algn="l"/>
              </a:tabLst>
            </a:pPr>
            <a:r>
              <a:rPr sz="2150" dirty="0">
                <a:latin typeface="Arial MT"/>
                <a:cs typeface="Arial MT"/>
              </a:rPr>
              <a:t>Network</a:t>
            </a:r>
            <a:r>
              <a:rPr sz="2150" spc="12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Topology</a:t>
            </a:r>
            <a:r>
              <a:rPr sz="2150" spc="130" dirty="0">
                <a:latin typeface="Arial MT"/>
                <a:cs typeface="Arial MT"/>
              </a:rPr>
              <a:t> </a:t>
            </a:r>
            <a:r>
              <a:rPr sz="2150" dirty="0">
                <a:latin typeface="Arial MT"/>
                <a:cs typeface="Arial MT"/>
              </a:rPr>
              <a:t>or</a:t>
            </a:r>
            <a:r>
              <a:rPr sz="2150" spc="114" dirty="0">
                <a:latin typeface="Arial MT"/>
                <a:cs typeface="Arial MT"/>
              </a:rPr>
              <a:t> </a:t>
            </a:r>
            <a:r>
              <a:rPr sz="2150" spc="-10" dirty="0">
                <a:latin typeface="Arial MT"/>
                <a:cs typeface="Arial MT"/>
              </a:rPr>
              <a:t>Heatmap</a:t>
            </a:r>
            <a:endParaRPr sz="21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171950" cy="6858000"/>
          </a:xfrm>
          <a:custGeom>
            <a:avLst/>
            <a:gdLst/>
            <a:ahLst/>
            <a:cxnLst/>
            <a:rect l="l" t="t" r="r" b="b"/>
            <a:pathLst>
              <a:path w="4171950" h="6858000">
                <a:moveTo>
                  <a:pt x="2262124" y="0"/>
                </a:moveTo>
                <a:lnTo>
                  <a:pt x="0" y="0"/>
                </a:lnTo>
                <a:lnTo>
                  <a:pt x="0" y="6857999"/>
                </a:lnTo>
                <a:lnTo>
                  <a:pt x="2262124" y="6857999"/>
                </a:lnTo>
                <a:lnTo>
                  <a:pt x="2390521" y="6775778"/>
                </a:lnTo>
                <a:lnTo>
                  <a:pt x="2430159" y="6748686"/>
                </a:lnTo>
                <a:lnTo>
                  <a:pt x="2469457" y="6721137"/>
                </a:lnTo>
                <a:lnTo>
                  <a:pt x="2508411" y="6693136"/>
                </a:lnTo>
                <a:lnTo>
                  <a:pt x="2547016" y="6664686"/>
                </a:lnTo>
                <a:lnTo>
                  <a:pt x="2585269" y="6635792"/>
                </a:lnTo>
                <a:lnTo>
                  <a:pt x="2623167" y="6606457"/>
                </a:lnTo>
                <a:lnTo>
                  <a:pt x="2660705" y="6576685"/>
                </a:lnTo>
                <a:lnTo>
                  <a:pt x="2697880" y="6546479"/>
                </a:lnTo>
                <a:lnTo>
                  <a:pt x="2734687" y="6515844"/>
                </a:lnTo>
                <a:lnTo>
                  <a:pt x="2771123" y="6484784"/>
                </a:lnTo>
                <a:lnTo>
                  <a:pt x="2807185" y="6453301"/>
                </a:lnTo>
                <a:lnTo>
                  <a:pt x="2842867" y="6421401"/>
                </a:lnTo>
                <a:lnTo>
                  <a:pt x="2878168" y="6389086"/>
                </a:lnTo>
                <a:lnTo>
                  <a:pt x="2913081" y="6356362"/>
                </a:lnTo>
                <a:lnTo>
                  <a:pt x="2947605" y="6323230"/>
                </a:lnTo>
                <a:lnTo>
                  <a:pt x="2981734" y="6289696"/>
                </a:lnTo>
                <a:lnTo>
                  <a:pt x="3015466" y="6255763"/>
                </a:lnTo>
                <a:lnTo>
                  <a:pt x="3048796" y="6221435"/>
                </a:lnTo>
                <a:lnTo>
                  <a:pt x="3081721" y="6186716"/>
                </a:lnTo>
                <a:lnTo>
                  <a:pt x="3114236" y="6151609"/>
                </a:lnTo>
                <a:lnTo>
                  <a:pt x="3146338" y="6116118"/>
                </a:lnTo>
                <a:lnTo>
                  <a:pt x="3178023" y="6080248"/>
                </a:lnTo>
                <a:lnTo>
                  <a:pt x="3209288" y="6044002"/>
                </a:lnTo>
                <a:lnTo>
                  <a:pt x="3240128" y="6007384"/>
                </a:lnTo>
                <a:lnTo>
                  <a:pt x="3270539" y="5970397"/>
                </a:lnTo>
                <a:lnTo>
                  <a:pt x="3300519" y="5933046"/>
                </a:lnTo>
                <a:lnTo>
                  <a:pt x="3330062" y="5895333"/>
                </a:lnTo>
                <a:lnTo>
                  <a:pt x="3359165" y="5857265"/>
                </a:lnTo>
                <a:lnTo>
                  <a:pt x="3387825" y="5818842"/>
                </a:lnTo>
                <a:lnTo>
                  <a:pt x="3416037" y="5780071"/>
                </a:lnTo>
                <a:lnTo>
                  <a:pt x="3443798" y="5740954"/>
                </a:lnTo>
                <a:lnTo>
                  <a:pt x="3471104" y="5701496"/>
                </a:lnTo>
                <a:lnTo>
                  <a:pt x="3497950" y="5661700"/>
                </a:lnTo>
                <a:lnTo>
                  <a:pt x="3524334" y="5621569"/>
                </a:lnTo>
                <a:lnTo>
                  <a:pt x="3550252" y="5581109"/>
                </a:lnTo>
                <a:lnTo>
                  <a:pt x="3575698" y="5540322"/>
                </a:lnTo>
                <a:lnTo>
                  <a:pt x="3600671" y="5499213"/>
                </a:lnTo>
                <a:lnTo>
                  <a:pt x="3625166" y="5457784"/>
                </a:lnTo>
                <a:lnTo>
                  <a:pt x="3649178" y="5416041"/>
                </a:lnTo>
                <a:lnTo>
                  <a:pt x="3672705" y="5373987"/>
                </a:lnTo>
                <a:lnTo>
                  <a:pt x="3695743" y="5331626"/>
                </a:lnTo>
                <a:lnTo>
                  <a:pt x="3718287" y="5288961"/>
                </a:lnTo>
                <a:lnTo>
                  <a:pt x="3740334" y="5245996"/>
                </a:lnTo>
                <a:lnTo>
                  <a:pt x="3761879" y="5202736"/>
                </a:lnTo>
                <a:lnTo>
                  <a:pt x="3782920" y="5159183"/>
                </a:lnTo>
                <a:lnTo>
                  <a:pt x="3803453" y="5115342"/>
                </a:lnTo>
                <a:lnTo>
                  <a:pt x="3823473" y="5071217"/>
                </a:lnTo>
                <a:lnTo>
                  <a:pt x="3842976" y="5026811"/>
                </a:lnTo>
                <a:lnTo>
                  <a:pt x="3861960" y="4982129"/>
                </a:lnTo>
                <a:lnTo>
                  <a:pt x="3880420" y="4937174"/>
                </a:lnTo>
                <a:lnTo>
                  <a:pt x="3898351" y="4891949"/>
                </a:lnTo>
                <a:lnTo>
                  <a:pt x="3915752" y="4846459"/>
                </a:lnTo>
                <a:lnTo>
                  <a:pt x="3932617" y="4800708"/>
                </a:lnTo>
                <a:lnTo>
                  <a:pt x="3948942" y="4754699"/>
                </a:lnTo>
                <a:lnTo>
                  <a:pt x="3964725" y="4708436"/>
                </a:lnTo>
                <a:lnTo>
                  <a:pt x="3979961" y="4661923"/>
                </a:lnTo>
                <a:lnTo>
                  <a:pt x="3994646" y="4615164"/>
                </a:lnTo>
                <a:lnTo>
                  <a:pt x="4008776" y="4568162"/>
                </a:lnTo>
                <a:lnTo>
                  <a:pt x="4022349" y="4520922"/>
                </a:lnTo>
                <a:lnTo>
                  <a:pt x="4035359" y="4473447"/>
                </a:lnTo>
                <a:lnTo>
                  <a:pt x="4047803" y="4425741"/>
                </a:lnTo>
                <a:lnTo>
                  <a:pt x="4059677" y="4377808"/>
                </a:lnTo>
                <a:lnTo>
                  <a:pt x="4070978" y="4329652"/>
                </a:lnTo>
                <a:lnTo>
                  <a:pt x="4081701" y="4281276"/>
                </a:lnTo>
                <a:lnTo>
                  <a:pt x="4091844" y="4232684"/>
                </a:lnTo>
                <a:lnTo>
                  <a:pt x="4101401" y="4183881"/>
                </a:lnTo>
                <a:lnTo>
                  <a:pt x="4110369" y="4134870"/>
                </a:lnTo>
                <a:lnTo>
                  <a:pt x="4118744" y="4085654"/>
                </a:lnTo>
                <a:lnTo>
                  <a:pt x="4126523" y="4036238"/>
                </a:lnTo>
                <a:lnTo>
                  <a:pt x="4133702" y="3986625"/>
                </a:lnTo>
                <a:lnTo>
                  <a:pt x="4140276" y="3936819"/>
                </a:lnTo>
                <a:lnTo>
                  <a:pt x="4146242" y="3886825"/>
                </a:lnTo>
                <a:lnTo>
                  <a:pt x="4151597" y="3836645"/>
                </a:lnTo>
                <a:lnTo>
                  <a:pt x="4156336" y="3786284"/>
                </a:lnTo>
                <a:lnTo>
                  <a:pt x="4160455" y="3735745"/>
                </a:lnTo>
                <a:lnTo>
                  <a:pt x="4163952" y="3685033"/>
                </a:lnTo>
                <a:lnTo>
                  <a:pt x="4166821" y="3634151"/>
                </a:lnTo>
                <a:lnTo>
                  <a:pt x="4169059" y="3583103"/>
                </a:lnTo>
                <a:lnTo>
                  <a:pt x="4170662" y="3531892"/>
                </a:lnTo>
                <a:lnTo>
                  <a:pt x="4171627" y="3480523"/>
                </a:lnTo>
                <a:lnTo>
                  <a:pt x="4171950" y="3429000"/>
                </a:lnTo>
                <a:lnTo>
                  <a:pt x="4171627" y="3377476"/>
                </a:lnTo>
                <a:lnTo>
                  <a:pt x="4170662" y="3326107"/>
                </a:lnTo>
                <a:lnTo>
                  <a:pt x="4169059" y="3274897"/>
                </a:lnTo>
                <a:lnTo>
                  <a:pt x="4166821" y="3223849"/>
                </a:lnTo>
                <a:lnTo>
                  <a:pt x="4163952" y="3172967"/>
                </a:lnTo>
                <a:lnTo>
                  <a:pt x="4160455" y="3122255"/>
                </a:lnTo>
                <a:lnTo>
                  <a:pt x="4156336" y="3071716"/>
                </a:lnTo>
                <a:lnTo>
                  <a:pt x="4151597" y="3021356"/>
                </a:lnTo>
                <a:lnTo>
                  <a:pt x="4146242" y="2971176"/>
                </a:lnTo>
                <a:lnTo>
                  <a:pt x="4140276" y="2921182"/>
                </a:lnTo>
                <a:lnTo>
                  <a:pt x="4133702" y="2871377"/>
                </a:lnTo>
                <a:lnTo>
                  <a:pt x="4126523" y="2821765"/>
                </a:lnTo>
                <a:lnTo>
                  <a:pt x="4118744" y="2772349"/>
                </a:lnTo>
                <a:lnTo>
                  <a:pt x="4110369" y="2723134"/>
                </a:lnTo>
                <a:lnTo>
                  <a:pt x="4101401" y="2674123"/>
                </a:lnTo>
                <a:lnTo>
                  <a:pt x="4091844" y="2625320"/>
                </a:lnTo>
                <a:lnTo>
                  <a:pt x="4081701" y="2576729"/>
                </a:lnTo>
                <a:lnTo>
                  <a:pt x="4070978" y="2528354"/>
                </a:lnTo>
                <a:lnTo>
                  <a:pt x="4059677" y="2480198"/>
                </a:lnTo>
                <a:lnTo>
                  <a:pt x="4047803" y="2432266"/>
                </a:lnTo>
                <a:lnTo>
                  <a:pt x="4035359" y="2384560"/>
                </a:lnTo>
                <a:lnTo>
                  <a:pt x="4022349" y="2337086"/>
                </a:lnTo>
                <a:lnTo>
                  <a:pt x="4008776" y="2289846"/>
                </a:lnTo>
                <a:lnTo>
                  <a:pt x="3994646" y="2242846"/>
                </a:lnTo>
                <a:lnTo>
                  <a:pt x="3979961" y="2196087"/>
                </a:lnTo>
                <a:lnTo>
                  <a:pt x="3964725" y="2149575"/>
                </a:lnTo>
                <a:lnTo>
                  <a:pt x="3948942" y="2103312"/>
                </a:lnTo>
                <a:lnTo>
                  <a:pt x="3932617" y="2057304"/>
                </a:lnTo>
                <a:lnTo>
                  <a:pt x="3915752" y="2011553"/>
                </a:lnTo>
                <a:lnTo>
                  <a:pt x="3898351" y="1966064"/>
                </a:lnTo>
                <a:lnTo>
                  <a:pt x="3880420" y="1920840"/>
                </a:lnTo>
                <a:lnTo>
                  <a:pt x="3861960" y="1875885"/>
                </a:lnTo>
                <a:lnTo>
                  <a:pt x="3842976" y="1831203"/>
                </a:lnTo>
                <a:lnTo>
                  <a:pt x="3823473" y="1786797"/>
                </a:lnTo>
                <a:lnTo>
                  <a:pt x="3803453" y="1742673"/>
                </a:lnTo>
                <a:lnTo>
                  <a:pt x="3782920" y="1698832"/>
                </a:lnTo>
                <a:lnTo>
                  <a:pt x="3761879" y="1655280"/>
                </a:lnTo>
                <a:lnTo>
                  <a:pt x="3740334" y="1612020"/>
                </a:lnTo>
                <a:lnTo>
                  <a:pt x="3718287" y="1569055"/>
                </a:lnTo>
                <a:lnTo>
                  <a:pt x="3695743" y="1526391"/>
                </a:lnTo>
                <a:lnTo>
                  <a:pt x="3672705" y="1484029"/>
                </a:lnTo>
                <a:lnTo>
                  <a:pt x="3649178" y="1441975"/>
                </a:lnTo>
                <a:lnTo>
                  <a:pt x="3625166" y="1400232"/>
                </a:lnTo>
                <a:lnTo>
                  <a:pt x="3600671" y="1358804"/>
                </a:lnTo>
                <a:lnTo>
                  <a:pt x="3575698" y="1317694"/>
                </a:lnTo>
                <a:lnTo>
                  <a:pt x="3550252" y="1276907"/>
                </a:lnTo>
                <a:lnTo>
                  <a:pt x="3524334" y="1236446"/>
                </a:lnTo>
                <a:lnTo>
                  <a:pt x="3497950" y="1196316"/>
                </a:lnTo>
                <a:lnTo>
                  <a:pt x="3471104" y="1156519"/>
                </a:lnTo>
                <a:lnTo>
                  <a:pt x="3443798" y="1117060"/>
                </a:lnTo>
                <a:lnTo>
                  <a:pt x="3416037" y="1077943"/>
                </a:lnTo>
                <a:lnTo>
                  <a:pt x="3387825" y="1039171"/>
                </a:lnTo>
                <a:lnTo>
                  <a:pt x="3359165" y="1000748"/>
                </a:lnTo>
                <a:lnTo>
                  <a:pt x="3330062" y="962678"/>
                </a:lnTo>
                <a:lnTo>
                  <a:pt x="3300519" y="924965"/>
                </a:lnTo>
                <a:lnTo>
                  <a:pt x="3270539" y="887613"/>
                </a:lnTo>
                <a:lnTo>
                  <a:pt x="3240128" y="850625"/>
                </a:lnTo>
                <a:lnTo>
                  <a:pt x="3209288" y="814006"/>
                </a:lnTo>
                <a:lnTo>
                  <a:pt x="3178023" y="777758"/>
                </a:lnTo>
                <a:lnTo>
                  <a:pt x="3146338" y="741886"/>
                </a:lnTo>
                <a:lnTo>
                  <a:pt x="3114236" y="706395"/>
                </a:lnTo>
                <a:lnTo>
                  <a:pt x="3081721" y="671286"/>
                </a:lnTo>
                <a:lnTo>
                  <a:pt x="3048796" y="636565"/>
                </a:lnTo>
                <a:lnTo>
                  <a:pt x="3015466" y="602235"/>
                </a:lnTo>
                <a:lnTo>
                  <a:pt x="2981734" y="568300"/>
                </a:lnTo>
                <a:lnTo>
                  <a:pt x="2947605" y="534764"/>
                </a:lnTo>
                <a:lnTo>
                  <a:pt x="2913081" y="501631"/>
                </a:lnTo>
                <a:lnTo>
                  <a:pt x="2878168" y="468903"/>
                </a:lnTo>
                <a:lnTo>
                  <a:pt x="2842867" y="436586"/>
                </a:lnTo>
                <a:lnTo>
                  <a:pt x="2807185" y="404684"/>
                </a:lnTo>
                <a:lnTo>
                  <a:pt x="2771123" y="373198"/>
                </a:lnTo>
                <a:lnTo>
                  <a:pt x="2734687" y="342135"/>
                </a:lnTo>
                <a:lnTo>
                  <a:pt x="2697880" y="311497"/>
                </a:lnTo>
                <a:lnTo>
                  <a:pt x="2660705" y="281288"/>
                </a:lnTo>
                <a:lnTo>
                  <a:pt x="2623167" y="251513"/>
                </a:lnTo>
                <a:lnTo>
                  <a:pt x="2585269" y="222174"/>
                </a:lnTo>
                <a:lnTo>
                  <a:pt x="2547016" y="193276"/>
                </a:lnTo>
                <a:lnTo>
                  <a:pt x="2508411" y="164823"/>
                </a:lnTo>
                <a:lnTo>
                  <a:pt x="2469457" y="136818"/>
                </a:lnTo>
                <a:lnTo>
                  <a:pt x="2430159" y="109265"/>
                </a:lnTo>
                <a:lnTo>
                  <a:pt x="2390521" y="82169"/>
                </a:lnTo>
                <a:lnTo>
                  <a:pt x="2262124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66127" y="2923857"/>
            <a:ext cx="2360930" cy="84010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ts val="3080"/>
              </a:lnSpc>
              <a:spcBef>
                <a:spcPts val="409"/>
              </a:spcBef>
            </a:pPr>
            <a:r>
              <a:rPr sz="2750" b="1" spc="-65" dirty="0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sz="2750" b="1" spc="-229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dirty="0">
                <a:solidFill>
                  <a:srgbClr val="FFFFFF"/>
                </a:solidFill>
                <a:latin typeface="Trebuchet MS"/>
                <a:cs typeface="Trebuchet MS"/>
              </a:rPr>
              <a:t>Findings</a:t>
            </a:r>
            <a:r>
              <a:rPr sz="2750" b="1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2750" b="1" spc="635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2750" b="1" spc="80" dirty="0">
                <a:solidFill>
                  <a:srgbClr val="FFFFFF"/>
                </a:solidFill>
                <a:latin typeface="Trebuchet MS"/>
                <a:cs typeface="Trebuchet MS"/>
              </a:rPr>
              <a:t>Risks</a:t>
            </a:r>
            <a:endParaRPr sz="275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96501" y="4500498"/>
            <a:ext cx="2038350" cy="2038985"/>
          </a:xfrm>
          <a:custGeom>
            <a:avLst/>
            <a:gdLst/>
            <a:ahLst/>
            <a:cxnLst/>
            <a:rect l="l" t="t" r="r" b="b"/>
            <a:pathLst>
              <a:path w="2038350" h="2038984">
                <a:moveTo>
                  <a:pt x="0" y="2038413"/>
                </a:moveTo>
                <a:lnTo>
                  <a:pt x="48112" y="2037856"/>
                </a:lnTo>
                <a:lnTo>
                  <a:pt x="95952" y="2036194"/>
                </a:lnTo>
                <a:lnTo>
                  <a:pt x="143507" y="2033439"/>
                </a:lnTo>
                <a:lnTo>
                  <a:pt x="190763" y="2029604"/>
                </a:lnTo>
                <a:lnTo>
                  <a:pt x="237710" y="2024700"/>
                </a:lnTo>
                <a:lnTo>
                  <a:pt x="284335" y="2018739"/>
                </a:lnTo>
                <a:lnTo>
                  <a:pt x="330625" y="2011734"/>
                </a:lnTo>
                <a:lnTo>
                  <a:pt x="376569" y="2003698"/>
                </a:lnTo>
                <a:lnTo>
                  <a:pt x="422154" y="1994642"/>
                </a:lnTo>
                <a:lnTo>
                  <a:pt x="467368" y="1984579"/>
                </a:lnTo>
                <a:lnTo>
                  <a:pt x="512198" y="1973520"/>
                </a:lnTo>
                <a:lnTo>
                  <a:pt x="556633" y="1961479"/>
                </a:lnTo>
                <a:lnTo>
                  <a:pt x="600660" y="1948467"/>
                </a:lnTo>
                <a:lnTo>
                  <a:pt x="644267" y="1934496"/>
                </a:lnTo>
                <a:lnTo>
                  <a:pt x="687442" y="1919580"/>
                </a:lnTo>
                <a:lnTo>
                  <a:pt x="730173" y="1903729"/>
                </a:lnTo>
                <a:lnTo>
                  <a:pt x="772446" y="1886957"/>
                </a:lnTo>
                <a:lnTo>
                  <a:pt x="814251" y="1869275"/>
                </a:lnTo>
                <a:lnTo>
                  <a:pt x="855575" y="1850696"/>
                </a:lnTo>
                <a:lnTo>
                  <a:pt x="896405" y="1831232"/>
                </a:lnTo>
                <a:lnTo>
                  <a:pt x="936729" y="1810895"/>
                </a:lnTo>
                <a:lnTo>
                  <a:pt x="976536" y="1789698"/>
                </a:lnTo>
                <a:lnTo>
                  <a:pt x="1015812" y="1767652"/>
                </a:lnTo>
                <a:lnTo>
                  <a:pt x="1054546" y="1744770"/>
                </a:lnTo>
                <a:lnTo>
                  <a:pt x="1092725" y="1721064"/>
                </a:lnTo>
                <a:lnTo>
                  <a:pt x="1130338" y="1696547"/>
                </a:lnTo>
                <a:lnTo>
                  <a:pt x="1167371" y="1671231"/>
                </a:lnTo>
                <a:lnTo>
                  <a:pt x="1203813" y="1645127"/>
                </a:lnTo>
                <a:lnTo>
                  <a:pt x="1239652" y="1618248"/>
                </a:lnTo>
                <a:lnTo>
                  <a:pt x="1274874" y="1590607"/>
                </a:lnTo>
                <a:lnTo>
                  <a:pt x="1309469" y="1562215"/>
                </a:lnTo>
                <a:lnTo>
                  <a:pt x="1343423" y="1533085"/>
                </a:lnTo>
                <a:lnTo>
                  <a:pt x="1376725" y="1503229"/>
                </a:lnTo>
                <a:lnTo>
                  <a:pt x="1409362" y="1472659"/>
                </a:lnTo>
                <a:lnTo>
                  <a:pt x="1441323" y="1441388"/>
                </a:lnTo>
                <a:lnTo>
                  <a:pt x="1472593" y="1409427"/>
                </a:lnTo>
                <a:lnTo>
                  <a:pt x="1503163" y="1376789"/>
                </a:lnTo>
                <a:lnTo>
                  <a:pt x="1533019" y="1343487"/>
                </a:lnTo>
                <a:lnTo>
                  <a:pt x="1562148" y="1309532"/>
                </a:lnTo>
                <a:lnTo>
                  <a:pt x="1590540" y="1274937"/>
                </a:lnTo>
                <a:lnTo>
                  <a:pt x="1618181" y="1239713"/>
                </a:lnTo>
                <a:lnTo>
                  <a:pt x="1645060" y="1203874"/>
                </a:lnTo>
                <a:lnTo>
                  <a:pt x="1671164" y="1167431"/>
                </a:lnTo>
                <a:lnTo>
                  <a:pt x="1696480" y="1130397"/>
                </a:lnTo>
                <a:lnTo>
                  <a:pt x="1720998" y="1092783"/>
                </a:lnTo>
                <a:lnTo>
                  <a:pt x="1744703" y="1054603"/>
                </a:lnTo>
                <a:lnTo>
                  <a:pt x="1767585" y="1015868"/>
                </a:lnTo>
                <a:lnTo>
                  <a:pt x="1789631" y="976590"/>
                </a:lnTo>
                <a:lnTo>
                  <a:pt x="1810828" y="936782"/>
                </a:lnTo>
                <a:lnTo>
                  <a:pt x="1831165" y="896456"/>
                </a:lnTo>
                <a:lnTo>
                  <a:pt x="1850630" y="855625"/>
                </a:lnTo>
                <a:lnTo>
                  <a:pt x="1869209" y="814299"/>
                </a:lnTo>
                <a:lnTo>
                  <a:pt x="1886891" y="772493"/>
                </a:lnTo>
                <a:lnTo>
                  <a:pt x="1903663" y="730217"/>
                </a:lnTo>
                <a:lnTo>
                  <a:pt x="1919514" y="687485"/>
                </a:lnTo>
                <a:lnTo>
                  <a:pt x="1934431" y="644308"/>
                </a:lnTo>
                <a:lnTo>
                  <a:pt x="1948402" y="600699"/>
                </a:lnTo>
                <a:lnTo>
                  <a:pt x="1961414" y="556669"/>
                </a:lnTo>
                <a:lnTo>
                  <a:pt x="1973455" y="512232"/>
                </a:lnTo>
                <a:lnTo>
                  <a:pt x="1984514" y="467399"/>
                </a:lnTo>
                <a:lnTo>
                  <a:pt x="1994578" y="422183"/>
                </a:lnTo>
                <a:lnTo>
                  <a:pt x="2003634" y="376595"/>
                </a:lnTo>
                <a:lnTo>
                  <a:pt x="2011670" y="330649"/>
                </a:lnTo>
                <a:lnTo>
                  <a:pt x="2018675" y="284355"/>
                </a:lnTo>
                <a:lnTo>
                  <a:pt x="2024636" y="237728"/>
                </a:lnTo>
                <a:lnTo>
                  <a:pt x="2029540" y="190777"/>
                </a:lnTo>
                <a:lnTo>
                  <a:pt x="2033376" y="143517"/>
                </a:lnTo>
                <a:lnTo>
                  <a:pt x="2036131" y="95960"/>
                </a:lnTo>
                <a:lnTo>
                  <a:pt x="2037793" y="48116"/>
                </a:lnTo>
                <a:lnTo>
                  <a:pt x="2038350" y="0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29454" y="1650936"/>
            <a:ext cx="6308725" cy="8305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41300" marR="5080" indent="-229235">
              <a:lnSpc>
                <a:spcPts val="3000"/>
              </a:lnSpc>
              <a:spcBef>
                <a:spcPts val="475"/>
              </a:spcBef>
              <a:buChar char="•"/>
              <a:tabLst>
                <a:tab pos="241300" algn="l"/>
                <a:tab pos="314325" algn="l"/>
              </a:tabLst>
            </a:pPr>
            <a:r>
              <a:rPr sz="2750" dirty="0">
                <a:latin typeface="Arial MT"/>
                <a:cs typeface="Arial MT"/>
              </a:rPr>
              <a:t>	</a:t>
            </a:r>
            <a:r>
              <a:rPr sz="2750" dirty="0">
                <a:latin typeface="Segoe UI Symbol"/>
                <a:cs typeface="Segoe UI Symbol"/>
              </a:rPr>
              <a:t>3</a:t>
            </a:r>
            <a:r>
              <a:rPr sz="2750" spc="-110" dirty="0">
                <a:latin typeface="Segoe UI Symbol"/>
                <a:cs typeface="Segoe UI Symbol"/>
              </a:rPr>
              <a:t> </a:t>
            </a:r>
            <a:r>
              <a:rPr sz="2750" spc="50" dirty="0">
                <a:latin typeface="Segoe UI Symbol"/>
                <a:cs typeface="Segoe UI Symbol"/>
              </a:rPr>
              <a:t>Hosts</a:t>
            </a:r>
            <a:r>
              <a:rPr sz="2750" spc="-105" dirty="0">
                <a:latin typeface="Segoe UI Symbol"/>
                <a:cs typeface="Segoe UI Symbol"/>
              </a:rPr>
              <a:t> </a:t>
            </a:r>
            <a:r>
              <a:rPr sz="2750" spc="-40" dirty="0">
                <a:latin typeface="Segoe UI Symbol"/>
                <a:cs typeface="Segoe UI Symbol"/>
              </a:rPr>
              <a:t>with</a:t>
            </a:r>
            <a:r>
              <a:rPr sz="2750" spc="-140" dirty="0">
                <a:latin typeface="Segoe UI Symbol"/>
                <a:cs typeface="Segoe UI Symbol"/>
              </a:rPr>
              <a:t> </a:t>
            </a:r>
            <a:r>
              <a:rPr sz="2750" spc="-30" dirty="0">
                <a:latin typeface="Segoe UI Symbol"/>
                <a:cs typeface="Segoe UI Symbol"/>
              </a:rPr>
              <a:t>Outdated</a:t>
            </a:r>
            <a:r>
              <a:rPr sz="2750" spc="-90" dirty="0">
                <a:latin typeface="Segoe UI Symbol"/>
                <a:cs typeface="Segoe UI Symbol"/>
              </a:rPr>
              <a:t> </a:t>
            </a:r>
            <a:r>
              <a:rPr sz="2750" spc="60" dirty="0">
                <a:latin typeface="Segoe UI Symbol"/>
                <a:cs typeface="Segoe UI Symbol"/>
              </a:rPr>
              <a:t>SSH</a:t>
            </a:r>
            <a:r>
              <a:rPr sz="2750" spc="-120" dirty="0">
                <a:latin typeface="Segoe UI Symbol"/>
                <a:cs typeface="Segoe UI Symbol"/>
              </a:rPr>
              <a:t> </a:t>
            </a:r>
            <a:r>
              <a:rPr sz="2750" dirty="0">
                <a:latin typeface="Segoe UI Symbol"/>
                <a:cs typeface="Segoe UI Symbol"/>
              </a:rPr>
              <a:t>(CVE-</a:t>
            </a:r>
            <a:r>
              <a:rPr sz="2750" spc="-10" dirty="0">
                <a:latin typeface="Segoe UI Symbol"/>
                <a:cs typeface="Segoe UI Symbol"/>
              </a:rPr>
              <a:t>2023- xxxx)</a:t>
            </a:r>
            <a:endParaRPr sz="2750">
              <a:latin typeface="Segoe UI Symbol"/>
              <a:cs typeface="Segoe UI Symbo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29454" y="3053016"/>
            <a:ext cx="629348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14325" indent="-30162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314325" algn="l"/>
              </a:tabLst>
            </a:pPr>
            <a:r>
              <a:rPr sz="2750" dirty="0">
                <a:latin typeface="Segoe UI Symbol"/>
                <a:cs typeface="Segoe UI Symbol"/>
              </a:rPr>
              <a:t>Default</a:t>
            </a:r>
            <a:r>
              <a:rPr sz="2750" spc="-105" dirty="0">
                <a:latin typeface="Segoe UI Symbol"/>
                <a:cs typeface="Segoe UI Symbol"/>
              </a:rPr>
              <a:t> </a:t>
            </a:r>
            <a:r>
              <a:rPr sz="2750" dirty="0">
                <a:latin typeface="Segoe UI Symbol"/>
                <a:cs typeface="Segoe UI Symbol"/>
              </a:rPr>
              <a:t>credentials</a:t>
            </a:r>
            <a:r>
              <a:rPr sz="2750" spc="-110" dirty="0">
                <a:latin typeface="Segoe UI Symbol"/>
                <a:cs typeface="Segoe UI Symbol"/>
              </a:rPr>
              <a:t> </a:t>
            </a:r>
            <a:r>
              <a:rPr sz="2750" spc="-55" dirty="0">
                <a:latin typeface="Segoe UI Symbol"/>
                <a:cs typeface="Segoe UI Symbol"/>
              </a:rPr>
              <a:t>found</a:t>
            </a:r>
            <a:r>
              <a:rPr sz="2750" spc="-165" dirty="0">
                <a:latin typeface="Segoe UI Symbol"/>
                <a:cs typeface="Segoe UI Symbol"/>
              </a:rPr>
              <a:t> </a:t>
            </a:r>
            <a:r>
              <a:rPr sz="2750" spc="-30" dirty="0">
                <a:latin typeface="Segoe UI Symbol"/>
                <a:cs typeface="Segoe UI Symbol"/>
              </a:rPr>
              <a:t>on</a:t>
            </a:r>
            <a:r>
              <a:rPr sz="2750" spc="-70" dirty="0">
                <a:latin typeface="Segoe UI Symbol"/>
                <a:cs typeface="Segoe UI Symbol"/>
              </a:rPr>
              <a:t> </a:t>
            </a:r>
            <a:r>
              <a:rPr sz="2750" dirty="0">
                <a:latin typeface="Segoe UI Symbol"/>
                <a:cs typeface="Segoe UI Symbol"/>
              </a:rPr>
              <a:t>2</a:t>
            </a:r>
            <a:r>
              <a:rPr sz="2750" spc="-114" dirty="0">
                <a:latin typeface="Segoe UI Symbol"/>
                <a:cs typeface="Segoe UI Symbol"/>
              </a:rPr>
              <a:t> </a:t>
            </a:r>
            <a:r>
              <a:rPr sz="2750" spc="50" dirty="0">
                <a:latin typeface="Segoe UI Symbol"/>
                <a:cs typeface="Segoe UI Symbol"/>
              </a:rPr>
              <a:t>systems</a:t>
            </a:r>
            <a:endParaRPr sz="275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9454" y="4073271"/>
            <a:ext cx="6572884" cy="1479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14325" indent="-30162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314325" algn="l"/>
              </a:tabLst>
            </a:pPr>
            <a:r>
              <a:rPr sz="2750" spc="-55" dirty="0">
                <a:latin typeface="Segoe UI Symbol"/>
                <a:cs typeface="Segoe UI Symbol"/>
              </a:rPr>
              <a:t>SNMP</a:t>
            </a:r>
            <a:r>
              <a:rPr sz="2750" spc="-185" dirty="0">
                <a:latin typeface="Segoe UI Symbol"/>
                <a:cs typeface="Segoe UI Symbol"/>
              </a:rPr>
              <a:t> </a:t>
            </a:r>
            <a:r>
              <a:rPr sz="2750" dirty="0">
                <a:latin typeface="Segoe UI Symbol"/>
                <a:cs typeface="Segoe UI Symbol"/>
              </a:rPr>
              <a:t>exposed</a:t>
            </a:r>
            <a:r>
              <a:rPr sz="2750" spc="-160" dirty="0">
                <a:latin typeface="Segoe UI Symbol"/>
                <a:cs typeface="Segoe UI Symbol"/>
              </a:rPr>
              <a:t> </a:t>
            </a:r>
            <a:r>
              <a:rPr sz="2750" spc="-80" dirty="0">
                <a:latin typeface="Segoe UI Symbol"/>
                <a:cs typeface="Segoe UI Symbol"/>
              </a:rPr>
              <a:t>on</a:t>
            </a:r>
            <a:r>
              <a:rPr sz="2750" spc="-140" dirty="0">
                <a:latin typeface="Segoe UI Symbol"/>
                <a:cs typeface="Segoe UI Symbol"/>
              </a:rPr>
              <a:t> </a:t>
            </a:r>
            <a:r>
              <a:rPr sz="2750" dirty="0">
                <a:latin typeface="Segoe UI Symbol"/>
                <a:cs typeface="Segoe UI Symbol"/>
              </a:rPr>
              <a:t>5</a:t>
            </a:r>
            <a:r>
              <a:rPr sz="2750" spc="-165" dirty="0">
                <a:latin typeface="Segoe UI Symbol"/>
                <a:cs typeface="Segoe UI Symbol"/>
              </a:rPr>
              <a:t> </a:t>
            </a:r>
            <a:r>
              <a:rPr sz="2750" spc="-10" dirty="0">
                <a:latin typeface="Segoe UI Symbol"/>
                <a:cs typeface="Segoe UI Symbol"/>
              </a:rPr>
              <a:t>devices</a:t>
            </a:r>
            <a:endParaRPr sz="27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150"/>
              </a:spcBef>
              <a:buFont typeface="Arial MT"/>
              <a:buChar char="•"/>
            </a:pPr>
            <a:endParaRPr sz="2750">
              <a:latin typeface="Segoe UI Symbol"/>
              <a:cs typeface="Segoe UI Symbol"/>
            </a:endParaRPr>
          </a:p>
          <a:p>
            <a:pPr marL="240665" indent="-22796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40665" algn="l"/>
              </a:tabLst>
            </a:pPr>
            <a:r>
              <a:rPr sz="2750" spc="-1460" dirty="0">
                <a:latin typeface="Segoe UI Symbol"/>
                <a:cs typeface="Segoe UI Symbol"/>
              </a:rPr>
              <a:t>️</a:t>
            </a:r>
            <a:r>
              <a:rPr sz="2750" spc="-135" dirty="0">
                <a:latin typeface="Segoe UI Symbol"/>
                <a:cs typeface="Segoe UI Symbol"/>
              </a:rPr>
              <a:t> </a:t>
            </a:r>
            <a:r>
              <a:rPr sz="2750" spc="-10" dirty="0">
                <a:latin typeface="Segoe UI Symbol"/>
                <a:cs typeface="Segoe UI Symbol"/>
              </a:rPr>
              <a:t>Windows</a:t>
            </a:r>
            <a:r>
              <a:rPr sz="2750" spc="-200" dirty="0">
                <a:latin typeface="Segoe UI Symbol"/>
                <a:cs typeface="Segoe UI Symbol"/>
              </a:rPr>
              <a:t> </a:t>
            </a:r>
            <a:r>
              <a:rPr sz="2750" dirty="0">
                <a:latin typeface="Segoe UI Symbol"/>
                <a:cs typeface="Segoe UI Symbol"/>
              </a:rPr>
              <a:t>file</a:t>
            </a:r>
            <a:r>
              <a:rPr sz="2750" spc="-85" dirty="0">
                <a:latin typeface="Segoe UI Symbol"/>
                <a:cs typeface="Segoe UI Symbol"/>
              </a:rPr>
              <a:t> </a:t>
            </a:r>
            <a:r>
              <a:rPr sz="2750" spc="60" dirty="0">
                <a:latin typeface="Segoe UI Symbol"/>
                <a:cs typeface="Segoe UI Symbol"/>
              </a:rPr>
              <a:t>shares</a:t>
            </a:r>
            <a:r>
              <a:rPr sz="2750" spc="-195" dirty="0">
                <a:latin typeface="Segoe UI Symbol"/>
                <a:cs typeface="Segoe UI Symbol"/>
              </a:rPr>
              <a:t> </a:t>
            </a:r>
            <a:r>
              <a:rPr sz="2750" dirty="0">
                <a:latin typeface="Segoe UI Symbol"/>
                <a:cs typeface="Segoe UI Symbol"/>
              </a:rPr>
              <a:t>publicly</a:t>
            </a:r>
            <a:r>
              <a:rPr sz="2750" spc="-105" dirty="0">
                <a:latin typeface="Segoe UI Symbol"/>
                <a:cs typeface="Segoe UI Symbol"/>
              </a:rPr>
              <a:t> </a:t>
            </a:r>
            <a:r>
              <a:rPr sz="2750" spc="75" dirty="0">
                <a:latin typeface="Segoe UI Symbol"/>
                <a:cs typeface="Segoe UI Symbol"/>
              </a:rPr>
              <a:t>accessible</a:t>
            </a:r>
            <a:endParaRPr sz="275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775" y="1114425"/>
            <a:ext cx="4619625" cy="4629150"/>
          </a:xfrm>
          <a:custGeom>
            <a:avLst/>
            <a:gdLst/>
            <a:ahLst/>
            <a:cxnLst/>
            <a:rect l="l" t="t" r="r" b="b"/>
            <a:pathLst>
              <a:path w="4619625" h="4629150">
                <a:moveTo>
                  <a:pt x="2309749" y="0"/>
                </a:moveTo>
                <a:lnTo>
                  <a:pt x="2261426" y="496"/>
                </a:lnTo>
                <a:lnTo>
                  <a:pt x="2213345" y="1979"/>
                </a:lnTo>
                <a:lnTo>
                  <a:pt x="2165516" y="4439"/>
                </a:lnTo>
                <a:lnTo>
                  <a:pt x="2117948" y="7867"/>
                </a:lnTo>
                <a:lnTo>
                  <a:pt x="2070651" y="12252"/>
                </a:lnTo>
                <a:lnTo>
                  <a:pt x="2023633" y="17585"/>
                </a:lnTo>
                <a:lnTo>
                  <a:pt x="1976906" y="23856"/>
                </a:lnTo>
                <a:lnTo>
                  <a:pt x="1930479" y="31056"/>
                </a:lnTo>
                <a:lnTo>
                  <a:pt x="1884360" y="39175"/>
                </a:lnTo>
                <a:lnTo>
                  <a:pt x="1838561" y="48203"/>
                </a:lnTo>
                <a:lnTo>
                  <a:pt x="1793090" y="58131"/>
                </a:lnTo>
                <a:lnTo>
                  <a:pt x="1747958" y="68949"/>
                </a:lnTo>
                <a:lnTo>
                  <a:pt x="1703173" y="80647"/>
                </a:lnTo>
                <a:lnTo>
                  <a:pt x="1658746" y="93216"/>
                </a:lnTo>
                <a:lnTo>
                  <a:pt x="1614686" y="106646"/>
                </a:lnTo>
                <a:lnTo>
                  <a:pt x="1571003" y="120927"/>
                </a:lnTo>
                <a:lnTo>
                  <a:pt x="1527706" y="136049"/>
                </a:lnTo>
                <a:lnTo>
                  <a:pt x="1484805" y="152004"/>
                </a:lnTo>
                <a:lnTo>
                  <a:pt x="1442311" y="168781"/>
                </a:lnTo>
                <a:lnTo>
                  <a:pt x="1400231" y="186370"/>
                </a:lnTo>
                <a:lnTo>
                  <a:pt x="1358577" y="204763"/>
                </a:lnTo>
                <a:lnTo>
                  <a:pt x="1317357" y="223948"/>
                </a:lnTo>
                <a:lnTo>
                  <a:pt x="1276582" y="243918"/>
                </a:lnTo>
                <a:lnTo>
                  <a:pt x="1236260" y="264661"/>
                </a:lnTo>
                <a:lnTo>
                  <a:pt x="1196402" y="286169"/>
                </a:lnTo>
                <a:lnTo>
                  <a:pt x="1157018" y="308431"/>
                </a:lnTo>
                <a:lnTo>
                  <a:pt x="1118116" y="331438"/>
                </a:lnTo>
                <a:lnTo>
                  <a:pt x="1079707" y="355181"/>
                </a:lnTo>
                <a:lnTo>
                  <a:pt x="1041801" y="379649"/>
                </a:lnTo>
                <a:lnTo>
                  <a:pt x="1004406" y="404833"/>
                </a:lnTo>
                <a:lnTo>
                  <a:pt x="967533" y="430723"/>
                </a:lnTo>
                <a:lnTo>
                  <a:pt x="931190" y="457310"/>
                </a:lnTo>
                <a:lnTo>
                  <a:pt x="895389" y="484584"/>
                </a:lnTo>
                <a:lnTo>
                  <a:pt x="860138" y="512535"/>
                </a:lnTo>
                <a:lnTo>
                  <a:pt x="825447" y="541154"/>
                </a:lnTo>
                <a:lnTo>
                  <a:pt x="791326" y="570431"/>
                </a:lnTo>
                <a:lnTo>
                  <a:pt x="757784" y="600356"/>
                </a:lnTo>
                <a:lnTo>
                  <a:pt x="724832" y="630920"/>
                </a:lnTo>
                <a:lnTo>
                  <a:pt x="692478" y="662112"/>
                </a:lnTo>
                <a:lnTo>
                  <a:pt x="660732" y="693924"/>
                </a:lnTo>
                <a:lnTo>
                  <a:pt x="629605" y="726346"/>
                </a:lnTo>
                <a:lnTo>
                  <a:pt x="599105" y="759367"/>
                </a:lnTo>
                <a:lnTo>
                  <a:pt x="569242" y="792979"/>
                </a:lnTo>
                <a:lnTo>
                  <a:pt x="540026" y="827171"/>
                </a:lnTo>
                <a:lnTo>
                  <a:pt x="511467" y="861934"/>
                </a:lnTo>
                <a:lnTo>
                  <a:pt x="483574" y="897259"/>
                </a:lnTo>
                <a:lnTo>
                  <a:pt x="456357" y="933135"/>
                </a:lnTo>
                <a:lnTo>
                  <a:pt x="429826" y="969553"/>
                </a:lnTo>
                <a:lnTo>
                  <a:pt x="403989" y="1006504"/>
                </a:lnTo>
                <a:lnTo>
                  <a:pt x="378858" y="1043977"/>
                </a:lnTo>
                <a:lnTo>
                  <a:pt x="354441" y="1081963"/>
                </a:lnTo>
                <a:lnTo>
                  <a:pt x="330748" y="1120452"/>
                </a:lnTo>
                <a:lnTo>
                  <a:pt x="307788" y="1159435"/>
                </a:lnTo>
                <a:lnTo>
                  <a:pt x="285573" y="1198901"/>
                </a:lnTo>
                <a:lnTo>
                  <a:pt x="264110" y="1238842"/>
                </a:lnTo>
                <a:lnTo>
                  <a:pt x="243410" y="1279248"/>
                </a:lnTo>
                <a:lnTo>
                  <a:pt x="223482" y="1320109"/>
                </a:lnTo>
                <a:lnTo>
                  <a:pt x="204336" y="1361415"/>
                </a:lnTo>
                <a:lnTo>
                  <a:pt x="185982" y="1403156"/>
                </a:lnTo>
                <a:lnTo>
                  <a:pt x="168429" y="1445323"/>
                </a:lnTo>
                <a:lnTo>
                  <a:pt x="151687" y="1487907"/>
                </a:lnTo>
                <a:lnTo>
                  <a:pt x="135766" y="1530897"/>
                </a:lnTo>
                <a:lnTo>
                  <a:pt x="120675" y="1574285"/>
                </a:lnTo>
                <a:lnTo>
                  <a:pt x="106423" y="1618059"/>
                </a:lnTo>
                <a:lnTo>
                  <a:pt x="93022" y="1662211"/>
                </a:lnTo>
                <a:lnTo>
                  <a:pt x="80479" y="1706731"/>
                </a:lnTo>
                <a:lnTo>
                  <a:pt x="68805" y="1751609"/>
                </a:lnTo>
                <a:lnTo>
                  <a:pt x="58010" y="1796836"/>
                </a:lnTo>
                <a:lnTo>
                  <a:pt x="48103" y="1842402"/>
                </a:lnTo>
                <a:lnTo>
                  <a:pt x="39094" y="1888297"/>
                </a:lnTo>
                <a:lnTo>
                  <a:pt x="30992" y="1934512"/>
                </a:lnTo>
                <a:lnTo>
                  <a:pt x="23807" y="1981036"/>
                </a:lnTo>
                <a:lnTo>
                  <a:pt x="17548" y="2027861"/>
                </a:lnTo>
                <a:lnTo>
                  <a:pt x="12226" y="2074977"/>
                </a:lnTo>
                <a:lnTo>
                  <a:pt x="7850" y="2122373"/>
                </a:lnTo>
                <a:lnTo>
                  <a:pt x="4430" y="2170041"/>
                </a:lnTo>
                <a:lnTo>
                  <a:pt x="1975" y="2217970"/>
                </a:lnTo>
                <a:lnTo>
                  <a:pt x="495" y="2266151"/>
                </a:lnTo>
                <a:lnTo>
                  <a:pt x="0" y="2314575"/>
                </a:lnTo>
                <a:lnTo>
                  <a:pt x="495" y="2362998"/>
                </a:lnTo>
                <a:lnTo>
                  <a:pt x="1975" y="2411179"/>
                </a:lnTo>
                <a:lnTo>
                  <a:pt x="4430" y="2459108"/>
                </a:lnTo>
                <a:lnTo>
                  <a:pt x="7850" y="2506776"/>
                </a:lnTo>
                <a:lnTo>
                  <a:pt x="12226" y="2554172"/>
                </a:lnTo>
                <a:lnTo>
                  <a:pt x="17548" y="2601288"/>
                </a:lnTo>
                <a:lnTo>
                  <a:pt x="23807" y="2648113"/>
                </a:lnTo>
                <a:lnTo>
                  <a:pt x="30992" y="2694637"/>
                </a:lnTo>
                <a:lnTo>
                  <a:pt x="39094" y="2740852"/>
                </a:lnTo>
                <a:lnTo>
                  <a:pt x="48103" y="2786747"/>
                </a:lnTo>
                <a:lnTo>
                  <a:pt x="58010" y="2832313"/>
                </a:lnTo>
                <a:lnTo>
                  <a:pt x="68805" y="2877540"/>
                </a:lnTo>
                <a:lnTo>
                  <a:pt x="80479" y="2922418"/>
                </a:lnTo>
                <a:lnTo>
                  <a:pt x="93022" y="2966938"/>
                </a:lnTo>
                <a:lnTo>
                  <a:pt x="106423" y="3011090"/>
                </a:lnTo>
                <a:lnTo>
                  <a:pt x="120675" y="3054864"/>
                </a:lnTo>
                <a:lnTo>
                  <a:pt x="135766" y="3098252"/>
                </a:lnTo>
                <a:lnTo>
                  <a:pt x="151687" y="3141242"/>
                </a:lnTo>
                <a:lnTo>
                  <a:pt x="168429" y="3183826"/>
                </a:lnTo>
                <a:lnTo>
                  <a:pt x="185982" y="3225993"/>
                </a:lnTo>
                <a:lnTo>
                  <a:pt x="204336" y="3267734"/>
                </a:lnTo>
                <a:lnTo>
                  <a:pt x="223482" y="3309040"/>
                </a:lnTo>
                <a:lnTo>
                  <a:pt x="243410" y="3349901"/>
                </a:lnTo>
                <a:lnTo>
                  <a:pt x="264110" y="3390307"/>
                </a:lnTo>
                <a:lnTo>
                  <a:pt x="285573" y="3430248"/>
                </a:lnTo>
                <a:lnTo>
                  <a:pt x="307788" y="3469714"/>
                </a:lnTo>
                <a:lnTo>
                  <a:pt x="330748" y="3508697"/>
                </a:lnTo>
                <a:lnTo>
                  <a:pt x="354441" y="3547186"/>
                </a:lnTo>
                <a:lnTo>
                  <a:pt x="378858" y="3585172"/>
                </a:lnTo>
                <a:lnTo>
                  <a:pt x="403989" y="3622645"/>
                </a:lnTo>
                <a:lnTo>
                  <a:pt x="429826" y="3659596"/>
                </a:lnTo>
                <a:lnTo>
                  <a:pt x="456357" y="3696014"/>
                </a:lnTo>
                <a:lnTo>
                  <a:pt x="483574" y="3731890"/>
                </a:lnTo>
                <a:lnTo>
                  <a:pt x="511467" y="3767215"/>
                </a:lnTo>
                <a:lnTo>
                  <a:pt x="540026" y="3801978"/>
                </a:lnTo>
                <a:lnTo>
                  <a:pt x="569242" y="3836170"/>
                </a:lnTo>
                <a:lnTo>
                  <a:pt x="599105" y="3869782"/>
                </a:lnTo>
                <a:lnTo>
                  <a:pt x="629605" y="3902803"/>
                </a:lnTo>
                <a:lnTo>
                  <a:pt x="660732" y="3935225"/>
                </a:lnTo>
                <a:lnTo>
                  <a:pt x="692478" y="3967037"/>
                </a:lnTo>
                <a:lnTo>
                  <a:pt x="724832" y="3998229"/>
                </a:lnTo>
                <a:lnTo>
                  <a:pt x="757784" y="4028793"/>
                </a:lnTo>
                <a:lnTo>
                  <a:pt x="791326" y="4058718"/>
                </a:lnTo>
                <a:lnTo>
                  <a:pt x="825447" y="4087995"/>
                </a:lnTo>
                <a:lnTo>
                  <a:pt x="860138" y="4116614"/>
                </a:lnTo>
                <a:lnTo>
                  <a:pt x="895389" y="4144565"/>
                </a:lnTo>
                <a:lnTo>
                  <a:pt x="931190" y="4171839"/>
                </a:lnTo>
                <a:lnTo>
                  <a:pt x="967533" y="4198426"/>
                </a:lnTo>
                <a:lnTo>
                  <a:pt x="1004406" y="4224316"/>
                </a:lnTo>
                <a:lnTo>
                  <a:pt x="1041801" y="4249500"/>
                </a:lnTo>
                <a:lnTo>
                  <a:pt x="1079707" y="4273968"/>
                </a:lnTo>
                <a:lnTo>
                  <a:pt x="1118116" y="4297711"/>
                </a:lnTo>
                <a:lnTo>
                  <a:pt x="1157018" y="4320718"/>
                </a:lnTo>
                <a:lnTo>
                  <a:pt x="1196402" y="4342980"/>
                </a:lnTo>
                <a:lnTo>
                  <a:pt x="1236260" y="4364488"/>
                </a:lnTo>
                <a:lnTo>
                  <a:pt x="1276582" y="4385231"/>
                </a:lnTo>
                <a:lnTo>
                  <a:pt x="1317357" y="4405201"/>
                </a:lnTo>
                <a:lnTo>
                  <a:pt x="1358577" y="4424386"/>
                </a:lnTo>
                <a:lnTo>
                  <a:pt x="1400231" y="4442779"/>
                </a:lnTo>
                <a:lnTo>
                  <a:pt x="1442311" y="4460368"/>
                </a:lnTo>
                <a:lnTo>
                  <a:pt x="1484805" y="4477145"/>
                </a:lnTo>
                <a:lnTo>
                  <a:pt x="1527706" y="4493100"/>
                </a:lnTo>
                <a:lnTo>
                  <a:pt x="1571003" y="4508222"/>
                </a:lnTo>
                <a:lnTo>
                  <a:pt x="1614686" y="4522503"/>
                </a:lnTo>
                <a:lnTo>
                  <a:pt x="1658746" y="4535933"/>
                </a:lnTo>
                <a:lnTo>
                  <a:pt x="1703173" y="4548502"/>
                </a:lnTo>
                <a:lnTo>
                  <a:pt x="1747958" y="4560200"/>
                </a:lnTo>
                <a:lnTo>
                  <a:pt x="1793090" y="4571018"/>
                </a:lnTo>
                <a:lnTo>
                  <a:pt x="1838561" y="4580946"/>
                </a:lnTo>
                <a:lnTo>
                  <a:pt x="1884360" y="4589974"/>
                </a:lnTo>
                <a:lnTo>
                  <a:pt x="1930479" y="4598093"/>
                </a:lnTo>
                <a:lnTo>
                  <a:pt x="1976906" y="4605293"/>
                </a:lnTo>
                <a:lnTo>
                  <a:pt x="2023633" y="4611564"/>
                </a:lnTo>
                <a:lnTo>
                  <a:pt x="2070651" y="4616897"/>
                </a:lnTo>
                <a:lnTo>
                  <a:pt x="2117948" y="4621282"/>
                </a:lnTo>
                <a:lnTo>
                  <a:pt x="2165516" y="4624710"/>
                </a:lnTo>
                <a:lnTo>
                  <a:pt x="2213345" y="4627170"/>
                </a:lnTo>
                <a:lnTo>
                  <a:pt x="2261426" y="4628653"/>
                </a:lnTo>
                <a:lnTo>
                  <a:pt x="2309749" y="4629150"/>
                </a:lnTo>
                <a:lnTo>
                  <a:pt x="2358076" y="4628653"/>
                </a:lnTo>
                <a:lnTo>
                  <a:pt x="2406161" y="4627170"/>
                </a:lnTo>
                <a:lnTo>
                  <a:pt x="2453995" y="4624710"/>
                </a:lnTo>
                <a:lnTo>
                  <a:pt x="2501567" y="4621282"/>
                </a:lnTo>
                <a:lnTo>
                  <a:pt x="2548869" y="4616897"/>
                </a:lnTo>
                <a:lnTo>
                  <a:pt x="2595890" y="4611564"/>
                </a:lnTo>
                <a:lnTo>
                  <a:pt x="2642622" y="4605293"/>
                </a:lnTo>
                <a:lnTo>
                  <a:pt x="2689053" y="4598093"/>
                </a:lnTo>
                <a:lnTo>
                  <a:pt x="2735175" y="4589974"/>
                </a:lnTo>
                <a:lnTo>
                  <a:pt x="2780978" y="4580946"/>
                </a:lnTo>
                <a:lnTo>
                  <a:pt x="2826453" y="4571018"/>
                </a:lnTo>
                <a:lnTo>
                  <a:pt x="2871589" y="4560200"/>
                </a:lnTo>
                <a:lnTo>
                  <a:pt x="2916377" y="4548502"/>
                </a:lnTo>
                <a:lnTo>
                  <a:pt x="2960807" y="4535933"/>
                </a:lnTo>
                <a:lnTo>
                  <a:pt x="3004871" y="4522503"/>
                </a:lnTo>
                <a:lnTo>
                  <a:pt x="3048557" y="4508222"/>
                </a:lnTo>
                <a:lnTo>
                  <a:pt x="3091857" y="4493100"/>
                </a:lnTo>
                <a:lnTo>
                  <a:pt x="3134760" y="4477145"/>
                </a:lnTo>
                <a:lnTo>
                  <a:pt x="3177258" y="4460368"/>
                </a:lnTo>
                <a:lnTo>
                  <a:pt x="3219340" y="4442779"/>
                </a:lnTo>
                <a:lnTo>
                  <a:pt x="3260997" y="4424386"/>
                </a:lnTo>
                <a:lnTo>
                  <a:pt x="3302219" y="4405201"/>
                </a:lnTo>
                <a:lnTo>
                  <a:pt x="3342997" y="4385231"/>
                </a:lnTo>
                <a:lnTo>
                  <a:pt x="3383321" y="4364488"/>
                </a:lnTo>
                <a:lnTo>
                  <a:pt x="3423181" y="4342980"/>
                </a:lnTo>
                <a:lnTo>
                  <a:pt x="3462568" y="4320718"/>
                </a:lnTo>
                <a:lnTo>
                  <a:pt x="3501471" y="4297711"/>
                </a:lnTo>
                <a:lnTo>
                  <a:pt x="3539882" y="4273968"/>
                </a:lnTo>
                <a:lnTo>
                  <a:pt x="3577791" y="4249500"/>
                </a:lnTo>
                <a:lnTo>
                  <a:pt x="3615188" y="4224316"/>
                </a:lnTo>
                <a:lnTo>
                  <a:pt x="3652063" y="4198426"/>
                </a:lnTo>
                <a:lnTo>
                  <a:pt x="3688407" y="4171839"/>
                </a:lnTo>
                <a:lnTo>
                  <a:pt x="3724210" y="4144565"/>
                </a:lnTo>
                <a:lnTo>
                  <a:pt x="3759463" y="4116614"/>
                </a:lnTo>
                <a:lnTo>
                  <a:pt x="3794155" y="4087995"/>
                </a:lnTo>
                <a:lnTo>
                  <a:pt x="3828277" y="4058718"/>
                </a:lnTo>
                <a:lnTo>
                  <a:pt x="3861820" y="4028793"/>
                </a:lnTo>
                <a:lnTo>
                  <a:pt x="3894774" y="3998229"/>
                </a:lnTo>
                <a:lnTo>
                  <a:pt x="3927130" y="3967037"/>
                </a:lnTo>
                <a:lnTo>
                  <a:pt x="3958876" y="3935225"/>
                </a:lnTo>
                <a:lnTo>
                  <a:pt x="3990005" y="3902803"/>
                </a:lnTo>
                <a:lnTo>
                  <a:pt x="4020506" y="3869782"/>
                </a:lnTo>
                <a:lnTo>
                  <a:pt x="4050370" y="3836170"/>
                </a:lnTo>
                <a:lnTo>
                  <a:pt x="4079587" y="3801978"/>
                </a:lnTo>
                <a:lnTo>
                  <a:pt x="4108147" y="3767215"/>
                </a:lnTo>
                <a:lnTo>
                  <a:pt x="4136040" y="3731890"/>
                </a:lnTo>
                <a:lnTo>
                  <a:pt x="4163258" y="3696014"/>
                </a:lnTo>
                <a:lnTo>
                  <a:pt x="4189791" y="3659596"/>
                </a:lnTo>
                <a:lnTo>
                  <a:pt x="4215628" y="3622645"/>
                </a:lnTo>
                <a:lnTo>
                  <a:pt x="4240760" y="3585172"/>
                </a:lnTo>
                <a:lnTo>
                  <a:pt x="4265178" y="3547186"/>
                </a:lnTo>
                <a:lnTo>
                  <a:pt x="4288871" y="3508697"/>
                </a:lnTo>
                <a:lnTo>
                  <a:pt x="4311831" y="3469714"/>
                </a:lnTo>
                <a:lnTo>
                  <a:pt x="4334047" y="3430248"/>
                </a:lnTo>
                <a:lnTo>
                  <a:pt x="4355511" y="3390307"/>
                </a:lnTo>
                <a:lnTo>
                  <a:pt x="4376211" y="3349901"/>
                </a:lnTo>
                <a:lnTo>
                  <a:pt x="4396139" y="3309040"/>
                </a:lnTo>
                <a:lnTo>
                  <a:pt x="4415286" y="3267734"/>
                </a:lnTo>
                <a:lnTo>
                  <a:pt x="4433640" y="3225993"/>
                </a:lnTo>
                <a:lnTo>
                  <a:pt x="4451193" y="3183826"/>
                </a:lnTo>
                <a:lnTo>
                  <a:pt x="4467935" y="3141242"/>
                </a:lnTo>
                <a:lnTo>
                  <a:pt x="4483857" y="3098252"/>
                </a:lnTo>
                <a:lnTo>
                  <a:pt x="4498948" y="3054864"/>
                </a:lnTo>
                <a:lnTo>
                  <a:pt x="4513200" y="3011090"/>
                </a:lnTo>
                <a:lnTo>
                  <a:pt x="4526602" y="2966938"/>
                </a:lnTo>
                <a:lnTo>
                  <a:pt x="4539144" y="2922418"/>
                </a:lnTo>
                <a:lnTo>
                  <a:pt x="4550818" y="2877540"/>
                </a:lnTo>
                <a:lnTo>
                  <a:pt x="4561614" y="2832313"/>
                </a:lnTo>
                <a:lnTo>
                  <a:pt x="4571521" y="2786747"/>
                </a:lnTo>
                <a:lnTo>
                  <a:pt x="4580530" y="2740852"/>
                </a:lnTo>
                <a:lnTo>
                  <a:pt x="4588632" y="2694637"/>
                </a:lnTo>
                <a:lnTo>
                  <a:pt x="4595817" y="2648113"/>
                </a:lnTo>
                <a:lnTo>
                  <a:pt x="4602076" y="2601288"/>
                </a:lnTo>
                <a:lnTo>
                  <a:pt x="4607398" y="2554172"/>
                </a:lnTo>
                <a:lnTo>
                  <a:pt x="4611774" y="2506776"/>
                </a:lnTo>
                <a:lnTo>
                  <a:pt x="4615194" y="2459108"/>
                </a:lnTo>
                <a:lnTo>
                  <a:pt x="4617649" y="2411179"/>
                </a:lnTo>
                <a:lnTo>
                  <a:pt x="4619129" y="2362998"/>
                </a:lnTo>
                <a:lnTo>
                  <a:pt x="4619625" y="2314575"/>
                </a:lnTo>
                <a:lnTo>
                  <a:pt x="4619129" y="2266151"/>
                </a:lnTo>
                <a:lnTo>
                  <a:pt x="4617649" y="2217970"/>
                </a:lnTo>
                <a:lnTo>
                  <a:pt x="4615194" y="2170041"/>
                </a:lnTo>
                <a:lnTo>
                  <a:pt x="4611774" y="2122373"/>
                </a:lnTo>
                <a:lnTo>
                  <a:pt x="4607398" y="2074977"/>
                </a:lnTo>
                <a:lnTo>
                  <a:pt x="4602076" y="2027861"/>
                </a:lnTo>
                <a:lnTo>
                  <a:pt x="4595817" y="1981036"/>
                </a:lnTo>
                <a:lnTo>
                  <a:pt x="4588632" y="1934512"/>
                </a:lnTo>
                <a:lnTo>
                  <a:pt x="4580530" y="1888297"/>
                </a:lnTo>
                <a:lnTo>
                  <a:pt x="4571521" y="1842402"/>
                </a:lnTo>
                <a:lnTo>
                  <a:pt x="4561614" y="1796836"/>
                </a:lnTo>
                <a:lnTo>
                  <a:pt x="4550818" y="1751609"/>
                </a:lnTo>
                <a:lnTo>
                  <a:pt x="4539144" y="1706731"/>
                </a:lnTo>
                <a:lnTo>
                  <a:pt x="4526602" y="1662211"/>
                </a:lnTo>
                <a:lnTo>
                  <a:pt x="4513200" y="1618059"/>
                </a:lnTo>
                <a:lnTo>
                  <a:pt x="4498948" y="1574285"/>
                </a:lnTo>
                <a:lnTo>
                  <a:pt x="4483857" y="1530897"/>
                </a:lnTo>
                <a:lnTo>
                  <a:pt x="4467935" y="1487907"/>
                </a:lnTo>
                <a:lnTo>
                  <a:pt x="4451193" y="1445323"/>
                </a:lnTo>
                <a:lnTo>
                  <a:pt x="4433640" y="1403156"/>
                </a:lnTo>
                <a:lnTo>
                  <a:pt x="4415286" y="1361415"/>
                </a:lnTo>
                <a:lnTo>
                  <a:pt x="4396139" y="1320109"/>
                </a:lnTo>
                <a:lnTo>
                  <a:pt x="4376211" y="1279248"/>
                </a:lnTo>
                <a:lnTo>
                  <a:pt x="4355511" y="1238842"/>
                </a:lnTo>
                <a:lnTo>
                  <a:pt x="4334047" y="1198901"/>
                </a:lnTo>
                <a:lnTo>
                  <a:pt x="4311831" y="1159435"/>
                </a:lnTo>
                <a:lnTo>
                  <a:pt x="4288871" y="1120452"/>
                </a:lnTo>
                <a:lnTo>
                  <a:pt x="4265178" y="1081963"/>
                </a:lnTo>
                <a:lnTo>
                  <a:pt x="4240760" y="1043977"/>
                </a:lnTo>
                <a:lnTo>
                  <a:pt x="4215628" y="1006504"/>
                </a:lnTo>
                <a:lnTo>
                  <a:pt x="4189791" y="969553"/>
                </a:lnTo>
                <a:lnTo>
                  <a:pt x="4163258" y="933135"/>
                </a:lnTo>
                <a:lnTo>
                  <a:pt x="4136040" y="897259"/>
                </a:lnTo>
                <a:lnTo>
                  <a:pt x="4108147" y="861934"/>
                </a:lnTo>
                <a:lnTo>
                  <a:pt x="4079587" y="827171"/>
                </a:lnTo>
                <a:lnTo>
                  <a:pt x="4050370" y="792979"/>
                </a:lnTo>
                <a:lnTo>
                  <a:pt x="4020506" y="759367"/>
                </a:lnTo>
                <a:lnTo>
                  <a:pt x="3990005" y="726346"/>
                </a:lnTo>
                <a:lnTo>
                  <a:pt x="3958876" y="693924"/>
                </a:lnTo>
                <a:lnTo>
                  <a:pt x="3927130" y="662112"/>
                </a:lnTo>
                <a:lnTo>
                  <a:pt x="3894774" y="630920"/>
                </a:lnTo>
                <a:lnTo>
                  <a:pt x="3861820" y="600356"/>
                </a:lnTo>
                <a:lnTo>
                  <a:pt x="3828277" y="570431"/>
                </a:lnTo>
                <a:lnTo>
                  <a:pt x="3794155" y="541154"/>
                </a:lnTo>
                <a:lnTo>
                  <a:pt x="3759463" y="512535"/>
                </a:lnTo>
                <a:lnTo>
                  <a:pt x="3724210" y="484584"/>
                </a:lnTo>
                <a:lnTo>
                  <a:pt x="3688407" y="457310"/>
                </a:lnTo>
                <a:lnTo>
                  <a:pt x="3652063" y="430723"/>
                </a:lnTo>
                <a:lnTo>
                  <a:pt x="3615188" y="404833"/>
                </a:lnTo>
                <a:lnTo>
                  <a:pt x="3577791" y="379649"/>
                </a:lnTo>
                <a:lnTo>
                  <a:pt x="3539882" y="355181"/>
                </a:lnTo>
                <a:lnTo>
                  <a:pt x="3501471" y="331438"/>
                </a:lnTo>
                <a:lnTo>
                  <a:pt x="3462568" y="308431"/>
                </a:lnTo>
                <a:lnTo>
                  <a:pt x="3423181" y="286169"/>
                </a:lnTo>
                <a:lnTo>
                  <a:pt x="3383321" y="264661"/>
                </a:lnTo>
                <a:lnTo>
                  <a:pt x="3342997" y="243918"/>
                </a:lnTo>
                <a:lnTo>
                  <a:pt x="3302219" y="223948"/>
                </a:lnTo>
                <a:lnTo>
                  <a:pt x="3260997" y="204763"/>
                </a:lnTo>
                <a:lnTo>
                  <a:pt x="3219340" y="186370"/>
                </a:lnTo>
                <a:lnTo>
                  <a:pt x="3177258" y="168781"/>
                </a:lnTo>
                <a:lnTo>
                  <a:pt x="3134760" y="152004"/>
                </a:lnTo>
                <a:lnTo>
                  <a:pt x="3091857" y="136049"/>
                </a:lnTo>
                <a:lnTo>
                  <a:pt x="3048557" y="120927"/>
                </a:lnTo>
                <a:lnTo>
                  <a:pt x="3004871" y="106646"/>
                </a:lnTo>
                <a:lnTo>
                  <a:pt x="2960807" y="93216"/>
                </a:lnTo>
                <a:lnTo>
                  <a:pt x="2916377" y="80647"/>
                </a:lnTo>
                <a:lnTo>
                  <a:pt x="2871589" y="68949"/>
                </a:lnTo>
                <a:lnTo>
                  <a:pt x="2826453" y="58131"/>
                </a:lnTo>
                <a:lnTo>
                  <a:pt x="2780978" y="48203"/>
                </a:lnTo>
                <a:lnTo>
                  <a:pt x="2735175" y="39175"/>
                </a:lnTo>
                <a:lnTo>
                  <a:pt x="2689053" y="31056"/>
                </a:lnTo>
                <a:lnTo>
                  <a:pt x="2642622" y="23856"/>
                </a:lnTo>
                <a:lnTo>
                  <a:pt x="2595890" y="17585"/>
                </a:lnTo>
                <a:lnTo>
                  <a:pt x="2548869" y="12252"/>
                </a:lnTo>
                <a:lnTo>
                  <a:pt x="2501567" y="7867"/>
                </a:lnTo>
                <a:lnTo>
                  <a:pt x="2453995" y="4439"/>
                </a:lnTo>
                <a:lnTo>
                  <a:pt x="2406161" y="1979"/>
                </a:lnTo>
                <a:lnTo>
                  <a:pt x="2358076" y="496"/>
                </a:lnTo>
                <a:lnTo>
                  <a:pt x="2309749" y="0"/>
                </a:lnTo>
                <a:close/>
              </a:path>
            </a:pathLst>
          </a:custGeom>
          <a:solidFill>
            <a:srgbClr val="E970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50950" y="3125406"/>
            <a:ext cx="2244725" cy="54864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 indent="45720">
              <a:lnSpc>
                <a:spcPts val="1950"/>
              </a:lnSpc>
              <a:spcBef>
                <a:spcPts val="34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Recommendations</a:t>
            </a: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390" dirty="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Conclusion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94748" y="941112"/>
            <a:ext cx="2376805" cy="1490345"/>
          </a:xfrm>
          <a:custGeom>
            <a:avLst/>
            <a:gdLst/>
            <a:ahLst/>
            <a:cxnLst/>
            <a:rect l="l" t="t" r="r" b="b"/>
            <a:pathLst>
              <a:path w="2376804" h="1490345">
                <a:moveTo>
                  <a:pt x="0" y="288755"/>
                </a:moveTo>
                <a:lnTo>
                  <a:pt x="39458" y="260804"/>
                </a:lnTo>
                <a:lnTo>
                  <a:pt x="79505" y="234304"/>
                </a:lnTo>
                <a:lnTo>
                  <a:pt x="120109" y="209253"/>
                </a:lnTo>
                <a:lnTo>
                  <a:pt x="161236" y="185644"/>
                </a:lnTo>
                <a:lnTo>
                  <a:pt x="202855" y="163472"/>
                </a:lnTo>
                <a:lnTo>
                  <a:pt x="244933" y="142733"/>
                </a:lnTo>
                <a:lnTo>
                  <a:pt x="287437" y="123421"/>
                </a:lnTo>
                <a:lnTo>
                  <a:pt x="330336" y="105532"/>
                </a:lnTo>
                <a:lnTo>
                  <a:pt x="373596" y="89060"/>
                </a:lnTo>
                <a:lnTo>
                  <a:pt x="417187" y="74001"/>
                </a:lnTo>
                <a:lnTo>
                  <a:pt x="461074" y="60350"/>
                </a:lnTo>
                <a:lnTo>
                  <a:pt x="505225" y="48101"/>
                </a:lnTo>
                <a:lnTo>
                  <a:pt x="549609" y="37249"/>
                </a:lnTo>
                <a:lnTo>
                  <a:pt x="594193" y="27790"/>
                </a:lnTo>
                <a:lnTo>
                  <a:pt x="638944" y="19719"/>
                </a:lnTo>
                <a:lnTo>
                  <a:pt x="683831" y="13030"/>
                </a:lnTo>
                <a:lnTo>
                  <a:pt x="728820" y="7718"/>
                </a:lnTo>
                <a:lnTo>
                  <a:pt x="773879" y="3780"/>
                </a:lnTo>
                <a:lnTo>
                  <a:pt x="818976" y="1208"/>
                </a:lnTo>
                <a:lnTo>
                  <a:pt x="864078" y="0"/>
                </a:lnTo>
                <a:lnTo>
                  <a:pt x="909153" y="148"/>
                </a:lnTo>
                <a:lnTo>
                  <a:pt x="954169" y="1650"/>
                </a:lnTo>
                <a:lnTo>
                  <a:pt x="999093" y="4498"/>
                </a:lnTo>
                <a:lnTo>
                  <a:pt x="1043893" y="8690"/>
                </a:lnTo>
                <a:lnTo>
                  <a:pt x="1088536" y="14219"/>
                </a:lnTo>
                <a:lnTo>
                  <a:pt x="1132991" y="21080"/>
                </a:lnTo>
                <a:lnTo>
                  <a:pt x="1177223" y="29269"/>
                </a:lnTo>
                <a:lnTo>
                  <a:pt x="1221202" y="38781"/>
                </a:lnTo>
                <a:lnTo>
                  <a:pt x="1264895" y="49610"/>
                </a:lnTo>
                <a:lnTo>
                  <a:pt x="1308269" y="61752"/>
                </a:lnTo>
                <a:lnTo>
                  <a:pt x="1351292" y="75201"/>
                </a:lnTo>
                <a:lnTo>
                  <a:pt x="1393932" y="89953"/>
                </a:lnTo>
                <a:lnTo>
                  <a:pt x="1436156" y="106003"/>
                </a:lnTo>
                <a:lnTo>
                  <a:pt x="1477931" y="123345"/>
                </a:lnTo>
                <a:lnTo>
                  <a:pt x="1519226" y="141975"/>
                </a:lnTo>
                <a:lnTo>
                  <a:pt x="1560008" y="161887"/>
                </a:lnTo>
                <a:lnTo>
                  <a:pt x="1600245" y="183077"/>
                </a:lnTo>
                <a:lnTo>
                  <a:pt x="1639903" y="205539"/>
                </a:lnTo>
                <a:lnTo>
                  <a:pt x="1678951" y="229269"/>
                </a:lnTo>
                <a:lnTo>
                  <a:pt x="1717357" y="254262"/>
                </a:lnTo>
                <a:lnTo>
                  <a:pt x="1755087" y="280512"/>
                </a:lnTo>
                <a:lnTo>
                  <a:pt x="1792110" y="308014"/>
                </a:lnTo>
                <a:lnTo>
                  <a:pt x="1828393" y="336765"/>
                </a:lnTo>
                <a:lnTo>
                  <a:pt x="1863904" y="366758"/>
                </a:lnTo>
                <a:lnTo>
                  <a:pt x="1898610" y="397988"/>
                </a:lnTo>
                <a:lnTo>
                  <a:pt x="1932479" y="430451"/>
                </a:lnTo>
                <a:lnTo>
                  <a:pt x="1965479" y="464142"/>
                </a:lnTo>
                <a:lnTo>
                  <a:pt x="1997576" y="499056"/>
                </a:lnTo>
                <a:lnTo>
                  <a:pt x="2028740" y="535187"/>
                </a:lnTo>
                <a:lnTo>
                  <a:pt x="2058936" y="572530"/>
                </a:lnTo>
                <a:lnTo>
                  <a:pt x="2088133" y="611081"/>
                </a:lnTo>
                <a:lnTo>
                  <a:pt x="2116898" y="651779"/>
                </a:lnTo>
                <a:lnTo>
                  <a:pt x="2144230" y="693313"/>
                </a:lnTo>
                <a:lnTo>
                  <a:pt x="2170114" y="735645"/>
                </a:lnTo>
                <a:lnTo>
                  <a:pt x="2194539" y="778737"/>
                </a:lnTo>
                <a:lnTo>
                  <a:pt x="2217490" y="822549"/>
                </a:lnTo>
                <a:lnTo>
                  <a:pt x="2238956" y="867043"/>
                </a:lnTo>
                <a:lnTo>
                  <a:pt x="2258922" y="912180"/>
                </a:lnTo>
                <a:lnTo>
                  <a:pt x="2277376" y="957920"/>
                </a:lnTo>
                <a:lnTo>
                  <a:pt x="2294304" y="1004226"/>
                </a:lnTo>
                <a:lnTo>
                  <a:pt x="2309694" y="1051057"/>
                </a:lnTo>
                <a:lnTo>
                  <a:pt x="2323532" y="1098375"/>
                </a:lnTo>
                <a:lnTo>
                  <a:pt x="2335805" y="1146142"/>
                </a:lnTo>
                <a:lnTo>
                  <a:pt x="2346501" y="1194318"/>
                </a:lnTo>
                <a:lnTo>
                  <a:pt x="2355605" y="1242865"/>
                </a:lnTo>
                <a:lnTo>
                  <a:pt x="2363106" y="1291743"/>
                </a:lnTo>
                <a:lnTo>
                  <a:pt x="2368989" y="1340914"/>
                </a:lnTo>
                <a:lnTo>
                  <a:pt x="2373242" y="1390339"/>
                </a:lnTo>
                <a:lnTo>
                  <a:pt x="2375852" y="1439978"/>
                </a:lnTo>
                <a:lnTo>
                  <a:pt x="2376804" y="1489794"/>
                </a:lnTo>
              </a:path>
            </a:pathLst>
          </a:custGeom>
          <a:ln w="127000">
            <a:solidFill>
              <a:srgbClr val="0E9ED4"/>
            </a:solidFill>
            <a:prstDash val="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14400" y="4781550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0"/>
                </a:moveTo>
                <a:lnTo>
                  <a:pt x="222667" y="4373"/>
                </a:lnTo>
                <a:lnTo>
                  <a:pt x="176740" y="16982"/>
                </a:lnTo>
                <a:lnTo>
                  <a:pt x="134450" y="37060"/>
                </a:lnTo>
                <a:lnTo>
                  <a:pt x="96563" y="63839"/>
                </a:lnTo>
                <a:lnTo>
                  <a:pt x="63844" y="96552"/>
                </a:lnTo>
                <a:lnTo>
                  <a:pt x="37062" y="134431"/>
                </a:lnTo>
                <a:lnTo>
                  <a:pt x="16983" y="176711"/>
                </a:lnTo>
                <a:lnTo>
                  <a:pt x="4373" y="222622"/>
                </a:lnTo>
                <a:lnTo>
                  <a:pt x="0" y="271399"/>
                </a:lnTo>
                <a:lnTo>
                  <a:pt x="4373" y="320213"/>
                </a:lnTo>
                <a:lnTo>
                  <a:pt x="16983" y="366154"/>
                </a:lnTo>
                <a:lnTo>
                  <a:pt x="37062" y="408455"/>
                </a:lnTo>
                <a:lnTo>
                  <a:pt x="63844" y="446350"/>
                </a:lnTo>
                <a:lnTo>
                  <a:pt x="96563" y="479074"/>
                </a:lnTo>
                <a:lnTo>
                  <a:pt x="134450" y="505859"/>
                </a:lnTo>
                <a:lnTo>
                  <a:pt x="176740" y="525940"/>
                </a:lnTo>
                <a:lnTo>
                  <a:pt x="222667" y="538551"/>
                </a:lnTo>
                <a:lnTo>
                  <a:pt x="271462" y="542925"/>
                </a:lnTo>
                <a:lnTo>
                  <a:pt x="320257" y="538551"/>
                </a:lnTo>
                <a:lnTo>
                  <a:pt x="366184" y="525940"/>
                </a:lnTo>
                <a:lnTo>
                  <a:pt x="408474" y="505859"/>
                </a:lnTo>
                <a:lnTo>
                  <a:pt x="446361" y="479074"/>
                </a:lnTo>
                <a:lnTo>
                  <a:pt x="479080" y="446350"/>
                </a:lnTo>
                <a:lnTo>
                  <a:pt x="505862" y="408455"/>
                </a:lnTo>
                <a:lnTo>
                  <a:pt x="525941" y="366154"/>
                </a:lnTo>
                <a:lnTo>
                  <a:pt x="538551" y="320213"/>
                </a:lnTo>
                <a:lnTo>
                  <a:pt x="542925" y="271399"/>
                </a:lnTo>
                <a:lnTo>
                  <a:pt x="538551" y="222622"/>
                </a:lnTo>
                <a:lnTo>
                  <a:pt x="525941" y="176711"/>
                </a:lnTo>
                <a:lnTo>
                  <a:pt x="505862" y="134431"/>
                </a:lnTo>
                <a:lnTo>
                  <a:pt x="479080" y="96552"/>
                </a:lnTo>
                <a:lnTo>
                  <a:pt x="446361" y="63839"/>
                </a:lnTo>
                <a:lnTo>
                  <a:pt x="408474" y="37060"/>
                </a:lnTo>
                <a:lnTo>
                  <a:pt x="366184" y="16982"/>
                </a:lnTo>
                <a:lnTo>
                  <a:pt x="320257" y="4373"/>
                </a:lnTo>
                <a:lnTo>
                  <a:pt x="271462" y="0"/>
                </a:lnTo>
                <a:close/>
              </a:path>
            </a:pathLst>
          </a:custGeom>
          <a:solidFill>
            <a:srgbClr val="9F2B9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453126" y="2372042"/>
            <a:ext cx="314896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Segoe UI Symbol"/>
                <a:cs typeface="Segoe UI Symbol"/>
              </a:rPr>
              <a:t>Patch</a:t>
            </a:r>
            <a:r>
              <a:rPr sz="2150" spc="-40" dirty="0">
                <a:latin typeface="Segoe UI Symbol"/>
                <a:cs typeface="Segoe UI Symbol"/>
              </a:rPr>
              <a:t> </a:t>
            </a:r>
            <a:r>
              <a:rPr sz="2150" spc="-20" dirty="0">
                <a:latin typeface="Segoe UI Symbol"/>
                <a:cs typeface="Segoe UI Symbol"/>
              </a:rPr>
              <a:t>outdated</a:t>
            </a:r>
            <a:r>
              <a:rPr sz="2150" spc="-65" dirty="0">
                <a:latin typeface="Segoe UI Symbol"/>
                <a:cs typeface="Segoe UI Symbol"/>
              </a:rPr>
              <a:t> </a:t>
            </a:r>
            <a:r>
              <a:rPr sz="2150" spc="45" dirty="0">
                <a:latin typeface="Segoe UI Symbol"/>
                <a:cs typeface="Segoe UI Symbol"/>
              </a:rPr>
              <a:t>services</a:t>
            </a:r>
            <a:endParaRPr sz="2150">
              <a:latin typeface="Segoe UI Symbol"/>
              <a:cs typeface="Segoe UI 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53126" y="3230562"/>
            <a:ext cx="390017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Segoe UI Symbol"/>
                <a:cs typeface="Segoe UI Symbol"/>
              </a:rPr>
              <a:t>Disable</a:t>
            </a:r>
            <a:r>
              <a:rPr sz="2150" spc="50" dirty="0">
                <a:latin typeface="Segoe UI Symbol"/>
                <a:cs typeface="Segoe UI Symbol"/>
              </a:rPr>
              <a:t> </a:t>
            </a:r>
            <a:r>
              <a:rPr sz="2150" dirty="0">
                <a:latin typeface="Segoe UI Symbol"/>
                <a:cs typeface="Segoe UI Symbol"/>
              </a:rPr>
              <a:t>unused</a:t>
            </a:r>
            <a:r>
              <a:rPr sz="2150" spc="-45" dirty="0">
                <a:latin typeface="Segoe UI Symbol"/>
                <a:cs typeface="Segoe UI Symbol"/>
              </a:rPr>
              <a:t> </a:t>
            </a:r>
            <a:r>
              <a:rPr sz="2150" spc="-10" dirty="0">
                <a:latin typeface="Segoe UI Symbol"/>
                <a:cs typeface="Segoe UI Symbol"/>
              </a:rPr>
              <a:t>ports/services</a:t>
            </a:r>
            <a:endParaRPr sz="215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53126" y="4088384"/>
            <a:ext cx="4899025" cy="1216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300" algn="l"/>
              </a:tabLst>
            </a:pPr>
            <a:r>
              <a:rPr sz="2150" dirty="0">
                <a:latin typeface="Segoe UI Symbol"/>
                <a:cs typeface="Segoe UI Symbol"/>
              </a:rPr>
              <a:t>Harden</a:t>
            </a:r>
            <a:r>
              <a:rPr sz="2150" spc="-120" dirty="0">
                <a:latin typeface="Segoe UI Symbol"/>
                <a:cs typeface="Segoe UI Symbol"/>
              </a:rPr>
              <a:t> </a:t>
            </a:r>
            <a:r>
              <a:rPr sz="2150" spc="-60" dirty="0">
                <a:latin typeface="Segoe UI Symbol"/>
                <a:cs typeface="Segoe UI Symbol"/>
              </a:rPr>
              <a:t>SNMP/SMB</a:t>
            </a:r>
            <a:r>
              <a:rPr sz="2150" spc="-80" dirty="0">
                <a:latin typeface="Segoe UI Symbol"/>
                <a:cs typeface="Segoe UI Symbol"/>
              </a:rPr>
              <a:t> </a:t>
            </a:r>
            <a:r>
              <a:rPr sz="2150" spc="-10" dirty="0">
                <a:latin typeface="Segoe UI Symbol"/>
                <a:cs typeface="Segoe UI Symbol"/>
              </a:rPr>
              <a:t>configurations</a:t>
            </a:r>
            <a:endParaRPr sz="2150">
              <a:latin typeface="Segoe UI Symbol"/>
              <a:cs typeface="Segoe UI Symbol"/>
            </a:endParaRPr>
          </a:p>
          <a:p>
            <a:pPr>
              <a:lnSpc>
                <a:spcPct val="100000"/>
              </a:lnSpc>
              <a:spcBef>
                <a:spcPts val="1320"/>
              </a:spcBef>
              <a:buFont typeface="Arial MT"/>
              <a:buChar char="•"/>
            </a:pPr>
            <a:endParaRPr sz="2150">
              <a:latin typeface="Segoe UI Symbol"/>
              <a:cs typeface="Segoe UI Symbol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150" spc="-65" dirty="0">
                <a:latin typeface="Segoe UI Symbol"/>
                <a:cs typeface="Segoe UI Symbol"/>
              </a:rPr>
              <a:t>Monitor</a:t>
            </a:r>
            <a:r>
              <a:rPr sz="2150" spc="-85" dirty="0">
                <a:latin typeface="Segoe UI Symbol"/>
                <a:cs typeface="Segoe UI Symbol"/>
              </a:rPr>
              <a:t> </a:t>
            </a:r>
            <a:r>
              <a:rPr sz="2150" spc="-30" dirty="0">
                <a:latin typeface="Segoe UI Symbol"/>
                <a:cs typeface="Segoe UI Symbol"/>
              </a:rPr>
              <a:t>regularly</a:t>
            </a:r>
            <a:r>
              <a:rPr sz="2150" spc="-110" dirty="0">
                <a:latin typeface="Segoe UI Symbol"/>
                <a:cs typeface="Segoe UI Symbol"/>
              </a:rPr>
              <a:t> </a:t>
            </a:r>
            <a:r>
              <a:rPr sz="2150" dirty="0">
                <a:latin typeface="Segoe UI Symbol"/>
                <a:cs typeface="Segoe UI Symbol"/>
              </a:rPr>
              <a:t>with</a:t>
            </a:r>
            <a:r>
              <a:rPr sz="2150" spc="-105" dirty="0">
                <a:latin typeface="Segoe UI Symbol"/>
                <a:cs typeface="Segoe UI Symbol"/>
              </a:rPr>
              <a:t> </a:t>
            </a:r>
            <a:r>
              <a:rPr sz="2150" dirty="0">
                <a:latin typeface="Segoe UI Symbol"/>
                <a:cs typeface="Segoe UI Symbol"/>
              </a:rPr>
              <a:t>automated</a:t>
            </a:r>
            <a:r>
              <a:rPr sz="2150" spc="-125" dirty="0">
                <a:latin typeface="Segoe UI Symbol"/>
                <a:cs typeface="Segoe UI Symbol"/>
              </a:rPr>
              <a:t> </a:t>
            </a:r>
            <a:r>
              <a:rPr sz="2150" spc="-10" dirty="0">
                <a:latin typeface="Segoe UI Symbol"/>
                <a:cs typeface="Segoe UI Symbol"/>
              </a:rPr>
              <a:t>tools</a:t>
            </a:r>
            <a:endParaRPr sz="2150">
              <a:latin typeface="Segoe UI Symbol"/>
              <a:cs typeface="Segoe UI 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4</TotalTime>
  <Words>176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MT</vt:lpstr>
      <vt:lpstr>Calibri</vt:lpstr>
      <vt:lpstr>Century Gothic</vt:lpstr>
      <vt:lpstr>Segoe UI Symbol</vt:lpstr>
      <vt:lpstr>Trebuchet MS</vt:lpstr>
      <vt:lpstr>Wingdings 3</vt:lpstr>
      <vt:lpstr>Wisp</vt:lpstr>
      <vt:lpstr>Mini Project: Network Scanning s Enumeration dashboard</vt:lpstr>
      <vt:lpstr>PowerPoint Presentation</vt:lpstr>
      <vt:lpstr>Common tools s Technology</vt:lpstr>
      <vt:lpstr>Dashboard Overview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Project: Network Scanning s Enumeration dashboard</dc:title>
  <dc:creator>Lakshya</dc:creator>
  <cp:lastModifiedBy>Shashi</cp:lastModifiedBy>
  <cp:revision>4</cp:revision>
  <dcterms:created xsi:type="dcterms:W3CDTF">2025-07-31T07:28:41Z</dcterms:created>
  <dcterms:modified xsi:type="dcterms:W3CDTF">2025-07-31T07:33:56Z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2025-07-30T00:00:00Z</vt:filetime>
  </property>
  <property fmtid="{D5CDD505-2E9C-101B-9397-08002B2CF9AE}" pid="3" name="LastSaved">
    <vt:filetime>2025-07-31T00:00:00Z</vt:filetime>
  </property>
</Properties>
</file>