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0" r:id="rId7"/>
    <p:sldId id="263" r:id="rId8"/>
    <p:sldId id="309" r:id="rId9"/>
    <p:sldId id="324" r:id="rId10"/>
    <p:sldId id="333" r:id="rId11"/>
    <p:sldId id="320" r:id="rId12"/>
    <p:sldId id="334" r:id="rId13"/>
    <p:sldId id="322" r:id="rId14"/>
    <p:sldId id="326" r:id="rId15"/>
    <p:sldId id="327" r:id="rId16"/>
    <p:sldId id="328" r:id="rId17"/>
    <p:sldId id="329" r:id="rId18"/>
    <p:sldId id="330" r:id="rId19"/>
    <p:sldId id="332" r:id="rId20"/>
    <p:sldId id="323" r:id="rId21"/>
    <p:sldId id="325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0D9AF6-1EDA-434B-B402-862EC7F5B666}">
          <p14:sldIdLst>
            <p14:sldId id="256"/>
            <p14:sldId id="257"/>
            <p14:sldId id="260"/>
            <p14:sldId id="263"/>
            <p14:sldId id="309"/>
            <p14:sldId id="324"/>
            <p14:sldId id="333"/>
            <p14:sldId id="320"/>
            <p14:sldId id="334"/>
            <p14:sldId id="322"/>
            <p14:sldId id="326"/>
            <p14:sldId id="327"/>
            <p14:sldId id="328"/>
            <p14:sldId id="329"/>
            <p14:sldId id="330"/>
            <p14:sldId id="332"/>
          </p14:sldIdLst>
        </p14:section>
        <p14:section name="Untitled Section" id="{EE0DC7E2-505E-44EC-909D-33A8231D492C}">
          <p14:sldIdLst>
            <p14:sldId id="323"/>
            <p14:sldId id="32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86114" autoAdjust="0"/>
  </p:normalViewPr>
  <p:slideViewPr>
    <p:cSldViewPr snapToGrid="0">
      <p:cViewPr varScale="1">
        <p:scale>
          <a:sx n="82" d="100"/>
          <a:sy n="82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5934A-DEF5-437A-90A1-6E5D88856C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F8114C-27A1-428D-A1F1-4D344621003B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endParaRPr lang="en-US" sz="36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CD904A-6A98-4D6B-A303-4E79D7C5F42B}" type="parTrans" cxnId="{C51C4764-CD8A-480C-9C3C-C08D4A3E85C0}">
      <dgm:prSet/>
      <dgm:spPr/>
      <dgm:t>
        <a:bodyPr/>
        <a:lstStyle/>
        <a:p>
          <a:endParaRPr lang="en-US"/>
        </a:p>
      </dgm:t>
    </dgm:pt>
    <dgm:pt modelId="{4A6338CB-D015-46B6-8529-75FEDDAA0136}" type="sibTrans" cxnId="{C51C4764-CD8A-480C-9C3C-C08D4A3E85C0}">
      <dgm:prSet/>
      <dgm:spPr/>
      <dgm:t>
        <a:bodyPr/>
        <a:lstStyle/>
        <a:p>
          <a:endParaRPr lang="en-US"/>
        </a:p>
      </dgm:t>
    </dgm:pt>
    <dgm:pt modelId="{F460E999-DA6D-4632-A69E-FFA6A9C955B4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662A1989-FCDF-4465-A1D3-6C385445AFCC}" type="parTrans" cxnId="{958435D1-8DE2-42D0-8717-9074BA036E58}">
      <dgm:prSet/>
      <dgm:spPr/>
      <dgm:t>
        <a:bodyPr/>
        <a:lstStyle/>
        <a:p>
          <a:endParaRPr lang="en-US"/>
        </a:p>
      </dgm:t>
    </dgm:pt>
    <dgm:pt modelId="{4E61F6A2-BBC4-48F6-947F-1BAA647B2A61}" type="sibTrans" cxnId="{958435D1-8DE2-42D0-8717-9074BA036E58}">
      <dgm:prSet/>
      <dgm:spPr/>
      <dgm:t>
        <a:bodyPr/>
        <a:lstStyle/>
        <a:p>
          <a:endParaRPr lang="en-US"/>
        </a:p>
      </dgm:t>
    </dgm:pt>
    <dgm:pt modelId="{5590AB73-E7F8-44A0-B8AA-3F79808FEC4E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Platform</a:t>
          </a:r>
        </a:p>
      </dgm:t>
    </dgm:pt>
    <dgm:pt modelId="{CF7AE23E-D214-4AF2-A797-565D1E04D0E0}" type="parTrans" cxnId="{B2BE9D56-0C7C-4E99-92BB-0588A315F614}">
      <dgm:prSet/>
      <dgm:spPr/>
      <dgm:t>
        <a:bodyPr/>
        <a:lstStyle/>
        <a:p>
          <a:endParaRPr lang="en-US"/>
        </a:p>
      </dgm:t>
    </dgm:pt>
    <dgm:pt modelId="{41C8C4AC-8A20-425A-8EF5-AF1644F4B0C4}" type="sibTrans" cxnId="{B2BE9D56-0C7C-4E99-92BB-0588A315F614}">
      <dgm:prSet/>
      <dgm:spPr/>
      <dgm:t>
        <a:bodyPr/>
        <a:lstStyle/>
        <a:p>
          <a:endParaRPr lang="en-US"/>
        </a:p>
      </dgm:t>
    </dgm:pt>
    <dgm:pt modelId="{167DE306-A31D-40C2-A941-5E14C5B7B0F8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EBC898AC-AD32-45CF-90D8-ACD5317A9FA9}" type="parTrans" cxnId="{3CA296B0-30CA-4CA4-BCB6-AAF3102ADFA3}">
      <dgm:prSet/>
      <dgm:spPr/>
      <dgm:t>
        <a:bodyPr/>
        <a:lstStyle/>
        <a:p>
          <a:endParaRPr lang="en-US"/>
        </a:p>
      </dgm:t>
    </dgm:pt>
    <dgm:pt modelId="{EF861385-CF9C-46EE-9C5E-7CCBA0CE4B43}" type="sibTrans" cxnId="{3CA296B0-30CA-4CA4-BCB6-AAF3102ADFA3}">
      <dgm:prSet/>
      <dgm:spPr/>
      <dgm:t>
        <a:bodyPr/>
        <a:lstStyle/>
        <a:p>
          <a:endParaRPr lang="en-US"/>
        </a:p>
      </dgm:t>
    </dgm:pt>
    <dgm:pt modelId="{EB96AE96-E06D-4AF5-8562-97294F43AF27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</a:p>
      </dgm:t>
    </dgm:pt>
    <dgm:pt modelId="{36231BAC-31F8-42BC-9869-28275C8E54B3}" type="parTrans" cxnId="{1D04F573-72B6-451F-842B-05E0385E3CE0}">
      <dgm:prSet/>
      <dgm:spPr/>
      <dgm:t>
        <a:bodyPr/>
        <a:lstStyle/>
        <a:p>
          <a:endParaRPr lang="en-IN"/>
        </a:p>
      </dgm:t>
    </dgm:pt>
    <dgm:pt modelId="{D049D544-13E1-4D0F-AD3F-1566F076EA7F}" type="sibTrans" cxnId="{1D04F573-72B6-451F-842B-05E0385E3CE0}">
      <dgm:prSet/>
      <dgm:spPr/>
      <dgm:t>
        <a:bodyPr/>
        <a:lstStyle/>
        <a:p>
          <a:endParaRPr lang="en-IN"/>
        </a:p>
      </dgm:t>
    </dgm:pt>
    <dgm:pt modelId="{BD77E0EE-CF01-41F2-B03D-80700B277583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F5109E09-36D8-4192-B80D-642D3C33E2A2}" type="sibTrans" cxnId="{20DFE141-7917-4F07-AA47-68AD19091578}">
      <dgm:prSet/>
      <dgm:spPr/>
      <dgm:t>
        <a:bodyPr/>
        <a:lstStyle/>
        <a:p>
          <a:endParaRPr lang="en-US"/>
        </a:p>
      </dgm:t>
    </dgm:pt>
    <dgm:pt modelId="{B84D22A0-A02A-408A-979D-20863C79BB26}" type="parTrans" cxnId="{20DFE141-7917-4F07-AA47-68AD19091578}">
      <dgm:prSet/>
      <dgm:spPr/>
      <dgm:t>
        <a:bodyPr/>
        <a:lstStyle/>
        <a:p>
          <a:endParaRPr lang="en-US"/>
        </a:p>
      </dgm:t>
    </dgm:pt>
    <dgm:pt modelId="{B8FE4BC3-7088-4BCB-A80D-57620EF62C1B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Hardware Components</a:t>
          </a:r>
        </a:p>
      </dgm:t>
    </dgm:pt>
    <dgm:pt modelId="{F25E0B26-AC35-4769-8A68-B773F8F324E6}" type="parTrans" cxnId="{BE8F63D1-8666-4C22-91DD-A790EDACB5CD}">
      <dgm:prSet/>
      <dgm:spPr/>
      <dgm:t>
        <a:bodyPr/>
        <a:lstStyle/>
        <a:p>
          <a:endParaRPr lang="en-US"/>
        </a:p>
      </dgm:t>
    </dgm:pt>
    <dgm:pt modelId="{47BAAA54-90BC-452E-8791-69966B6880EE}" type="sibTrans" cxnId="{BE8F63D1-8666-4C22-91DD-A790EDACB5CD}">
      <dgm:prSet/>
      <dgm:spPr/>
      <dgm:t>
        <a:bodyPr/>
        <a:lstStyle/>
        <a:p>
          <a:endParaRPr lang="en-US"/>
        </a:p>
      </dgm:t>
    </dgm:pt>
    <dgm:pt modelId="{EA129C41-08B3-4684-B5BE-BC436D583065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Block Diagram</a:t>
          </a:r>
        </a:p>
      </dgm:t>
    </dgm:pt>
    <dgm:pt modelId="{21815DC2-DEC7-46CF-B676-F9E3E99CAED0}" type="parTrans" cxnId="{C22E4AC8-FA81-4E85-9F68-745E9CE52291}">
      <dgm:prSet/>
      <dgm:spPr/>
      <dgm:t>
        <a:bodyPr/>
        <a:lstStyle/>
        <a:p>
          <a:endParaRPr lang="en-US"/>
        </a:p>
      </dgm:t>
    </dgm:pt>
    <dgm:pt modelId="{39D72C74-B3D8-4917-9D2A-3AB0CEB941B9}" type="sibTrans" cxnId="{C22E4AC8-FA81-4E85-9F68-745E9CE52291}">
      <dgm:prSet/>
      <dgm:spPr/>
      <dgm:t>
        <a:bodyPr/>
        <a:lstStyle/>
        <a:p>
          <a:endParaRPr lang="en-US"/>
        </a:p>
      </dgm:t>
    </dgm:pt>
    <dgm:pt modelId="{5E3DF413-ADFC-4EB1-A5A0-3A958D1BB56B}">
      <dgm:prSet custT="1"/>
      <dgm:spPr/>
      <dgm:t>
        <a:bodyPr/>
        <a:lstStyle/>
        <a:p>
          <a:r>
            <a:rPr lang="en-US" sz="36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Proteus Simulation</a:t>
          </a:r>
        </a:p>
      </dgm:t>
    </dgm:pt>
    <dgm:pt modelId="{18652FA6-648E-4CEA-9FE5-2E8CA54C2ACE}" type="parTrans" cxnId="{6B2A55B7-F40D-4C9E-86CD-AF9B427283A7}">
      <dgm:prSet/>
      <dgm:spPr/>
      <dgm:t>
        <a:bodyPr/>
        <a:lstStyle/>
        <a:p>
          <a:endParaRPr lang="en-US"/>
        </a:p>
      </dgm:t>
    </dgm:pt>
    <dgm:pt modelId="{B472086D-E9AD-4A7B-8639-9F6824AAEEC0}" type="sibTrans" cxnId="{6B2A55B7-F40D-4C9E-86CD-AF9B427283A7}">
      <dgm:prSet/>
      <dgm:spPr/>
      <dgm:t>
        <a:bodyPr/>
        <a:lstStyle/>
        <a:p>
          <a:endParaRPr lang="en-US"/>
        </a:p>
      </dgm:t>
    </dgm:pt>
    <dgm:pt modelId="{9A66E7C8-56BC-44D1-B13A-01035559CB68}" type="pres">
      <dgm:prSet presAssocID="{12B5934A-DEF5-437A-90A1-6E5D88856C20}" presName="vert0" presStyleCnt="0">
        <dgm:presLayoutVars>
          <dgm:dir/>
          <dgm:animOne val="branch"/>
          <dgm:animLvl val="lvl"/>
        </dgm:presLayoutVars>
      </dgm:prSet>
      <dgm:spPr/>
    </dgm:pt>
    <dgm:pt modelId="{B91A02F9-A6A0-4704-B3A1-D941D371BC2F}" type="pres">
      <dgm:prSet presAssocID="{57F8114C-27A1-428D-A1F1-4D344621003B}" presName="thickLine" presStyleLbl="alignNode1" presStyleIdx="0" presStyleCnt="9"/>
      <dgm:spPr/>
    </dgm:pt>
    <dgm:pt modelId="{2E254EED-0C96-4DA6-9BFD-799E7E43C08E}" type="pres">
      <dgm:prSet presAssocID="{57F8114C-27A1-428D-A1F1-4D344621003B}" presName="horz1" presStyleCnt="0"/>
      <dgm:spPr/>
    </dgm:pt>
    <dgm:pt modelId="{98E1F005-6DCF-4A5F-B3AF-07A66D2B4D85}" type="pres">
      <dgm:prSet presAssocID="{57F8114C-27A1-428D-A1F1-4D344621003B}" presName="tx1" presStyleLbl="revTx" presStyleIdx="0" presStyleCnt="9"/>
      <dgm:spPr/>
    </dgm:pt>
    <dgm:pt modelId="{9FA85998-A52B-4DD4-858E-A341EA5C0A70}" type="pres">
      <dgm:prSet presAssocID="{57F8114C-27A1-428D-A1F1-4D344621003B}" presName="vert1" presStyleCnt="0"/>
      <dgm:spPr/>
    </dgm:pt>
    <dgm:pt modelId="{4410DB3C-A40C-4BBD-8496-5F84409D3F63}" type="pres">
      <dgm:prSet presAssocID="{BD77E0EE-CF01-41F2-B03D-80700B277583}" presName="thickLine" presStyleLbl="alignNode1" presStyleIdx="1" presStyleCnt="9"/>
      <dgm:spPr/>
    </dgm:pt>
    <dgm:pt modelId="{84F0800C-0771-4488-9B9D-7F2787E25991}" type="pres">
      <dgm:prSet presAssocID="{BD77E0EE-CF01-41F2-B03D-80700B277583}" presName="horz1" presStyleCnt="0"/>
      <dgm:spPr/>
    </dgm:pt>
    <dgm:pt modelId="{D4336730-DBB2-4E91-B7C0-0D52D1E732D1}" type="pres">
      <dgm:prSet presAssocID="{BD77E0EE-CF01-41F2-B03D-80700B277583}" presName="tx1" presStyleLbl="revTx" presStyleIdx="1" presStyleCnt="9"/>
      <dgm:spPr/>
    </dgm:pt>
    <dgm:pt modelId="{289F0002-5FA2-4C6A-B5AA-92663795367B}" type="pres">
      <dgm:prSet presAssocID="{BD77E0EE-CF01-41F2-B03D-80700B277583}" presName="vert1" presStyleCnt="0"/>
      <dgm:spPr/>
    </dgm:pt>
    <dgm:pt modelId="{DAF0A89F-AEA8-4C4B-BC2D-E7DCFF220843}" type="pres">
      <dgm:prSet presAssocID="{F460E999-DA6D-4632-A69E-FFA6A9C955B4}" presName="thickLine" presStyleLbl="alignNode1" presStyleIdx="2" presStyleCnt="9"/>
      <dgm:spPr/>
    </dgm:pt>
    <dgm:pt modelId="{756F5EF8-9E7E-491F-AC43-4756EEEF3464}" type="pres">
      <dgm:prSet presAssocID="{F460E999-DA6D-4632-A69E-FFA6A9C955B4}" presName="horz1" presStyleCnt="0"/>
      <dgm:spPr/>
    </dgm:pt>
    <dgm:pt modelId="{C0BCF736-CE5F-4A9B-B064-8520AC777F82}" type="pres">
      <dgm:prSet presAssocID="{F460E999-DA6D-4632-A69E-FFA6A9C955B4}" presName="tx1" presStyleLbl="revTx" presStyleIdx="2" presStyleCnt="9"/>
      <dgm:spPr/>
    </dgm:pt>
    <dgm:pt modelId="{33414908-7B08-4AE0-AE72-7D0763CB344A}" type="pres">
      <dgm:prSet presAssocID="{F460E999-DA6D-4632-A69E-FFA6A9C955B4}" presName="vert1" presStyleCnt="0"/>
      <dgm:spPr/>
    </dgm:pt>
    <dgm:pt modelId="{486E4C5B-5C6B-4BB7-AB67-0E81E74662E0}" type="pres">
      <dgm:prSet presAssocID="{EA129C41-08B3-4684-B5BE-BC436D583065}" presName="thickLine" presStyleLbl="alignNode1" presStyleIdx="3" presStyleCnt="9"/>
      <dgm:spPr/>
    </dgm:pt>
    <dgm:pt modelId="{9F8E6C82-A2DB-45D0-A696-D4846405AF10}" type="pres">
      <dgm:prSet presAssocID="{EA129C41-08B3-4684-B5BE-BC436D583065}" presName="horz1" presStyleCnt="0"/>
      <dgm:spPr/>
    </dgm:pt>
    <dgm:pt modelId="{281C3B9C-7CE5-4BBC-9400-22C2EABA3374}" type="pres">
      <dgm:prSet presAssocID="{EA129C41-08B3-4684-B5BE-BC436D583065}" presName="tx1" presStyleLbl="revTx" presStyleIdx="3" presStyleCnt="9"/>
      <dgm:spPr/>
    </dgm:pt>
    <dgm:pt modelId="{175D9E98-3E4F-4C02-94FD-0BD187F4D080}" type="pres">
      <dgm:prSet presAssocID="{EA129C41-08B3-4684-B5BE-BC436D583065}" presName="vert1" presStyleCnt="0"/>
      <dgm:spPr/>
    </dgm:pt>
    <dgm:pt modelId="{62C851A0-E148-47A7-BF71-C7615AA555D5}" type="pres">
      <dgm:prSet presAssocID="{5E3DF413-ADFC-4EB1-A5A0-3A958D1BB56B}" presName="thickLine" presStyleLbl="alignNode1" presStyleIdx="4" presStyleCnt="9"/>
      <dgm:spPr/>
    </dgm:pt>
    <dgm:pt modelId="{BE2ABB95-C286-47C2-93E8-A75301DD944B}" type="pres">
      <dgm:prSet presAssocID="{5E3DF413-ADFC-4EB1-A5A0-3A958D1BB56B}" presName="horz1" presStyleCnt="0"/>
      <dgm:spPr/>
    </dgm:pt>
    <dgm:pt modelId="{922416EB-C72E-4B8F-A968-8DC9A33BCFCA}" type="pres">
      <dgm:prSet presAssocID="{5E3DF413-ADFC-4EB1-A5A0-3A958D1BB56B}" presName="tx1" presStyleLbl="revTx" presStyleIdx="4" presStyleCnt="9"/>
      <dgm:spPr/>
    </dgm:pt>
    <dgm:pt modelId="{9D9437BA-C502-4165-915E-2AB65050462F}" type="pres">
      <dgm:prSet presAssocID="{5E3DF413-ADFC-4EB1-A5A0-3A958D1BB56B}" presName="vert1" presStyleCnt="0"/>
      <dgm:spPr/>
    </dgm:pt>
    <dgm:pt modelId="{33E7F993-0337-4E96-8D5F-9C7983671382}" type="pres">
      <dgm:prSet presAssocID="{EB96AE96-E06D-4AF5-8562-97294F43AF27}" presName="thickLine" presStyleLbl="alignNode1" presStyleIdx="5" presStyleCnt="9"/>
      <dgm:spPr/>
    </dgm:pt>
    <dgm:pt modelId="{4C4DBEF5-E966-4EA0-96A7-76F0CBC51E75}" type="pres">
      <dgm:prSet presAssocID="{EB96AE96-E06D-4AF5-8562-97294F43AF27}" presName="horz1" presStyleCnt="0"/>
      <dgm:spPr/>
    </dgm:pt>
    <dgm:pt modelId="{321C477F-C524-458D-8D22-827BFB15E50C}" type="pres">
      <dgm:prSet presAssocID="{EB96AE96-E06D-4AF5-8562-97294F43AF27}" presName="tx1" presStyleLbl="revTx" presStyleIdx="5" presStyleCnt="9"/>
      <dgm:spPr/>
    </dgm:pt>
    <dgm:pt modelId="{4607EDCA-CBFE-4472-BABF-3D64923F830B}" type="pres">
      <dgm:prSet presAssocID="{EB96AE96-E06D-4AF5-8562-97294F43AF27}" presName="vert1" presStyleCnt="0"/>
      <dgm:spPr/>
    </dgm:pt>
    <dgm:pt modelId="{A8EE7167-F5E8-4728-8DBF-989A766309AD}" type="pres">
      <dgm:prSet presAssocID="{B8FE4BC3-7088-4BCB-A80D-57620EF62C1B}" presName="thickLine" presStyleLbl="alignNode1" presStyleIdx="6" presStyleCnt="9"/>
      <dgm:spPr/>
    </dgm:pt>
    <dgm:pt modelId="{FADD7682-933E-4BED-871E-B760F7527B16}" type="pres">
      <dgm:prSet presAssocID="{B8FE4BC3-7088-4BCB-A80D-57620EF62C1B}" presName="horz1" presStyleCnt="0"/>
      <dgm:spPr/>
    </dgm:pt>
    <dgm:pt modelId="{B4B3466E-3D69-4926-B030-F0175B680B50}" type="pres">
      <dgm:prSet presAssocID="{B8FE4BC3-7088-4BCB-A80D-57620EF62C1B}" presName="tx1" presStyleLbl="revTx" presStyleIdx="6" presStyleCnt="9"/>
      <dgm:spPr/>
    </dgm:pt>
    <dgm:pt modelId="{69CC103E-36C3-4C91-8998-E51126BE587A}" type="pres">
      <dgm:prSet presAssocID="{B8FE4BC3-7088-4BCB-A80D-57620EF62C1B}" presName="vert1" presStyleCnt="0"/>
      <dgm:spPr/>
    </dgm:pt>
    <dgm:pt modelId="{58B93844-ADC0-4B5E-8C8C-087E041125B5}" type="pres">
      <dgm:prSet presAssocID="{5590AB73-E7F8-44A0-B8AA-3F79808FEC4E}" presName="thickLine" presStyleLbl="alignNode1" presStyleIdx="7" presStyleCnt="9"/>
      <dgm:spPr/>
    </dgm:pt>
    <dgm:pt modelId="{2982E3B9-A16E-45CF-BB29-C3619A584BE6}" type="pres">
      <dgm:prSet presAssocID="{5590AB73-E7F8-44A0-B8AA-3F79808FEC4E}" presName="horz1" presStyleCnt="0"/>
      <dgm:spPr/>
    </dgm:pt>
    <dgm:pt modelId="{E7B03CFD-907D-4A36-A66C-FB267286205B}" type="pres">
      <dgm:prSet presAssocID="{5590AB73-E7F8-44A0-B8AA-3F79808FEC4E}" presName="tx1" presStyleLbl="revTx" presStyleIdx="7" presStyleCnt="9"/>
      <dgm:spPr/>
    </dgm:pt>
    <dgm:pt modelId="{37869B25-A69B-408D-BB3E-864DC979652E}" type="pres">
      <dgm:prSet presAssocID="{5590AB73-E7F8-44A0-B8AA-3F79808FEC4E}" presName="vert1" presStyleCnt="0"/>
      <dgm:spPr/>
    </dgm:pt>
    <dgm:pt modelId="{4436A0A4-8CE6-48D9-A940-A2134DA193E3}" type="pres">
      <dgm:prSet presAssocID="{167DE306-A31D-40C2-A941-5E14C5B7B0F8}" presName="thickLine" presStyleLbl="alignNode1" presStyleIdx="8" presStyleCnt="9"/>
      <dgm:spPr/>
    </dgm:pt>
    <dgm:pt modelId="{4AF946BA-24C1-4358-9051-BB1B6EE40AB2}" type="pres">
      <dgm:prSet presAssocID="{167DE306-A31D-40C2-A941-5E14C5B7B0F8}" presName="horz1" presStyleCnt="0"/>
      <dgm:spPr/>
    </dgm:pt>
    <dgm:pt modelId="{52A94919-CA76-4BC5-8D3C-C41D7276E8AB}" type="pres">
      <dgm:prSet presAssocID="{167DE306-A31D-40C2-A941-5E14C5B7B0F8}" presName="tx1" presStyleLbl="revTx" presStyleIdx="8" presStyleCnt="9"/>
      <dgm:spPr/>
    </dgm:pt>
    <dgm:pt modelId="{4F9EA325-4299-46CD-AF81-661DE77496B2}" type="pres">
      <dgm:prSet presAssocID="{167DE306-A31D-40C2-A941-5E14C5B7B0F8}" presName="vert1" presStyleCnt="0"/>
      <dgm:spPr/>
    </dgm:pt>
  </dgm:ptLst>
  <dgm:cxnLst>
    <dgm:cxn modelId="{A2EC430C-618D-4C44-B054-B3154404026F}" type="presOf" srcId="{167DE306-A31D-40C2-A941-5E14C5B7B0F8}" destId="{52A94919-CA76-4BC5-8D3C-C41D7276E8AB}" srcOrd="0" destOrd="0" presId="urn:microsoft.com/office/officeart/2008/layout/LinedList"/>
    <dgm:cxn modelId="{3446A50E-80FB-493B-9991-BF4CF2239711}" type="presOf" srcId="{EA129C41-08B3-4684-B5BE-BC436D583065}" destId="{281C3B9C-7CE5-4BBC-9400-22C2EABA3374}" srcOrd="0" destOrd="0" presId="urn:microsoft.com/office/officeart/2008/layout/LinedList"/>
    <dgm:cxn modelId="{35329F25-C01B-473E-8DE0-B549B912A94B}" type="presOf" srcId="{F460E999-DA6D-4632-A69E-FFA6A9C955B4}" destId="{C0BCF736-CE5F-4A9B-B064-8520AC777F82}" srcOrd="0" destOrd="0" presId="urn:microsoft.com/office/officeart/2008/layout/LinedList"/>
    <dgm:cxn modelId="{11A31E2D-FB25-4669-BAE2-1935B23FF49D}" type="presOf" srcId="{B8FE4BC3-7088-4BCB-A80D-57620EF62C1B}" destId="{B4B3466E-3D69-4926-B030-F0175B680B50}" srcOrd="0" destOrd="0" presId="urn:microsoft.com/office/officeart/2008/layout/LinedList"/>
    <dgm:cxn modelId="{20DFE141-7917-4F07-AA47-68AD19091578}" srcId="{12B5934A-DEF5-437A-90A1-6E5D88856C20}" destId="{BD77E0EE-CF01-41F2-B03D-80700B277583}" srcOrd="1" destOrd="0" parTransId="{B84D22A0-A02A-408A-979D-20863C79BB26}" sibTransId="{F5109E09-36D8-4192-B80D-642D3C33E2A2}"/>
    <dgm:cxn modelId="{C51C4764-CD8A-480C-9C3C-C08D4A3E85C0}" srcId="{12B5934A-DEF5-437A-90A1-6E5D88856C20}" destId="{57F8114C-27A1-428D-A1F1-4D344621003B}" srcOrd="0" destOrd="0" parTransId="{15CD904A-6A98-4D6B-A303-4E79D7C5F42B}" sibTransId="{4A6338CB-D015-46B6-8529-75FEDDAA0136}"/>
    <dgm:cxn modelId="{D5484673-08A0-4483-9922-465B4E80DF55}" type="presOf" srcId="{EB96AE96-E06D-4AF5-8562-97294F43AF27}" destId="{321C477F-C524-458D-8D22-827BFB15E50C}" srcOrd="0" destOrd="0" presId="urn:microsoft.com/office/officeart/2008/layout/LinedList"/>
    <dgm:cxn modelId="{1D04F573-72B6-451F-842B-05E0385E3CE0}" srcId="{12B5934A-DEF5-437A-90A1-6E5D88856C20}" destId="{EB96AE96-E06D-4AF5-8562-97294F43AF27}" srcOrd="5" destOrd="0" parTransId="{36231BAC-31F8-42BC-9869-28275C8E54B3}" sibTransId="{D049D544-13E1-4D0F-AD3F-1566F076EA7F}"/>
    <dgm:cxn modelId="{B2BE9D56-0C7C-4E99-92BB-0588A315F614}" srcId="{12B5934A-DEF5-437A-90A1-6E5D88856C20}" destId="{5590AB73-E7F8-44A0-B8AA-3F79808FEC4E}" srcOrd="7" destOrd="0" parTransId="{CF7AE23E-D214-4AF2-A797-565D1E04D0E0}" sibTransId="{41C8C4AC-8A20-425A-8EF5-AF1644F4B0C4}"/>
    <dgm:cxn modelId="{96360094-9386-4BE1-97F9-471ECE22EB50}" type="presOf" srcId="{57F8114C-27A1-428D-A1F1-4D344621003B}" destId="{98E1F005-6DCF-4A5F-B3AF-07A66D2B4D85}" srcOrd="0" destOrd="0" presId="urn:microsoft.com/office/officeart/2008/layout/LinedList"/>
    <dgm:cxn modelId="{3CA296B0-30CA-4CA4-BCB6-AAF3102ADFA3}" srcId="{12B5934A-DEF5-437A-90A1-6E5D88856C20}" destId="{167DE306-A31D-40C2-A941-5E14C5B7B0F8}" srcOrd="8" destOrd="0" parTransId="{EBC898AC-AD32-45CF-90D8-ACD5317A9FA9}" sibTransId="{EF861385-CF9C-46EE-9C5E-7CCBA0CE4B43}"/>
    <dgm:cxn modelId="{6B2A55B7-F40D-4C9E-86CD-AF9B427283A7}" srcId="{12B5934A-DEF5-437A-90A1-6E5D88856C20}" destId="{5E3DF413-ADFC-4EB1-A5A0-3A958D1BB56B}" srcOrd="4" destOrd="0" parTransId="{18652FA6-648E-4CEA-9FE5-2E8CA54C2ACE}" sibTransId="{B472086D-E9AD-4A7B-8639-9F6824AAEEC0}"/>
    <dgm:cxn modelId="{9BD8C7C3-CA37-487A-A98A-B040A845C0C5}" type="presOf" srcId="{5590AB73-E7F8-44A0-B8AA-3F79808FEC4E}" destId="{E7B03CFD-907D-4A36-A66C-FB267286205B}" srcOrd="0" destOrd="0" presId="urn:microsoft.com/office/officeart/2008/layout/LinedList"/>
    <dgm:cxn modelId="{051A35C5-FCB4-48DC-BAC5-DDCB1C62E2C1}" type="presOf" srcId="{BD77E0EE-CF01-41F2-B03D-80700B277583}" destId="{D4336730-DBB2-4E91-B7C0-0D52D1E732D1}" srcOrd="0" destOrd="0" presId="urn:microsoft.com/office/officeart/2008/layout/LinedList"/>
    <dgm:cxn modelId="{C22E4AC8-FA81-4E85-9F68-745E9CE52291}" srcId="{12B5934A-DEF5-437A-90A1-6E5D88856C20}" destId="{EA129C41-08B3-4684-B5BE-BC436D583065}" srcOrd="3" destOrd="0" parTransId="{21815DC2-DEC7-46CF-B676-F9E3E99CAED0}" sibTransId="{39D72C74-B3D8-4917-9D2A-3AB0CEB941B9}"/>
    <dgm:cxn modelId="{958435D1-8DE2-42D0-8717-9074BA036E58}" srcId="{12B5934A-DEF5-437A-90A1-6E5D88856C20}" destId="{F460E999-DA6D-4632-A69E-FFA6A9C955B4}" srcOrd="2" destOrd="0" parTransId="{662A1989-FCDF-4465-A1D3-6C385445AFCC}" sibTransId="{4E61F6A2-BBC4-48F6-947F-1BAA647B2A61}"/>
    <dgm:cxn modelId="{BE8F63D1-8666-4C22-91DD-A790EDACB5CD}" srcId="{12B5934A-DEF5-437A-90A1-6E5D88856C20}" destId="{B8FE4BC3-7088-4BCB-A80D-57620EF62C1B}" srcOrd="6" destOrd="0" parTransId="{F25E0B26-AC35-4769-8A68-B773F8F324E6}" sibTransId="{47BAAA54-90BC-452E-8791-69966B6880EE}"/>
    <dgm:cxn modelId="{4BA0DED9-8DB0-46FB-9377-7171D8631E63}" type="presOf" srcId="{12B5934A-DEF5-437A-90A1-6E5D88856C20}" destId="{9A66E7C8-56BC-44D1-B13A-01035559CB68}" srcOrd="0" destOrd="0" presId="urn:microsoft.com/office/officeart/2008/layout/LinedList"/>
    <dgm:cxn modelId="{D9BAD9F2-4B3F-4271-9C96-B18326CE5CEE}" type="presOf" srcId="{5E3DF413-ADFC-4EB1-A5A0-3A958D1BB56B}" destId="{922416EB-C72E-4B8F-A968-8DC9A33BCFCA}" srcOrd="0" destOrd="0" presId="urn:microsoft.com/office/officeart/2008/layout/LinedList"/>
    <dgm:cxn modelId="{0695E003-3A81-4CAE-931F-8393F5DEB6A4}" type="presParOf" srcId="{9A66E7C8-56BC-44D1-B13A-01035559CB68}" destId="{B91A02F9-A6A0-4704-B3A1-D941D371BC2F}" srcOrd="0" destOrd="0" presId="urn:microsoft.com/office/officeart/2008/layout/LinedList"/>
    <dgm:cxn modelId="{B5322EAF-1760-4D89-88D3-2D683A3F6E8B}" type="presParOf" srcId="{9A66E7C8-56BC-44D1-B13A-01035559CB68}" destId="{2E254EED-0C96-4DA6-9BFD-799E7E43C08E}" srcOrd="1" destOrd="0" presId="urn:microsoft.com/office/officeart/2008/layout/LinedList"/>
    <dgm:cxn modelId="{171CF7AC-F015-43CE-82B1-2355FC10FBFA}" type="presParOf" srcId="{2E254EED-0C96-4DA6-9BFD-799E7E43C08E}" destId="{98E1F005-6DCF-4A5F-B3AF-07A66D2B4D85}" srcOrd="0" destOrd="0" presId="urn:microsoft.com/office/officeart/2008/layout/LinedList"/>
    <dgm:cxn modelId="{4C22B268-0ED2-4311-AF92-E68CEC256F41}" type="presParOf" srcId="{2E254EED-0C96-4DA6-9BFD-799E7E43C08E}" destId="{9FA85998-A52B-4DD4-858E-A341EA5C0A70}" srcOrd="1" destOrd="0" presId="urn:microsoft.com/office/officeart/2008/layout/LinedList"/>
    <dgm:cxn modelId="{04C1A45A-9855-4A8B-BC3B-60B8F5396A86}" type="presParOf" srcId="{9A66E7C8-56BC-44D1-B13A-01035559CB68}" destId="{4410DB3C-A40C-4BBD-8496-5F84409D3F63}" srcOrd="2" destOrd="0" presId="urn:microsoft.com/office/officeart/2008/layout/LinedList"/>
    <dgm:cxn modelId="{49EE531B-46D0-4C9E-A093-E6EC2871957D}" type="presParOf" srcId="{9A66E7C8-56BC-44D1-B13A-01035559CB68}" destId="{84F0800C-0771-4488-9B9D-7F2787E25991}" srcOrd="3" destOrd="0" presId="urn:microsoft.com/office/officeart/2008/layout/LinedList"/>
    <dgm:cxn modelId="{83EC3619-09E7-4139-A405-CC60FF74A631}" type="presParOf" srcId="{84F0800C-0771-4488-9B9D-7F2787E25991}" destId="{D4336730-DBB2-4E91-B7C0-0D52D1E732D1}" srcOrd="0" destOrd="0" presId="urn:microsoft.com/office/officeart/2008/layout/LinedList"/>
    <dgm:cxn modelId="{45E6A8BF-79D7-4C57-96BA-82D789CA7C70}" type="presParOf" srcId="{84F0800C-0771-4488-9B9D-7F2787E25991}" destId="{289F0002-5FA2-4C6A-B5AA-92663795367B}" srcOrd="1" destOrd="0" presId="urn:microsoft.com/office/officeart/2008/layout/LinedList"/>
    <dgm:cxn modelId="{1134E7AB-B22F-48D0-A410-4577A2147999}" type="presParOf" srcId="{9A66E7C8-56BC-44D1-B13A-01035559CB68}" destId="{DAF0A89F-AEA8-4C4B-BC2D-E7DCFF220843}" srcOrd="4" destOrd="0" presId="urn:microsoft.com/office/officeart/2008/layout/LinedList"/>
    <dgm:cxn modelId="{55A4CFD6-1ABF-452E-95C1-18CB8F41DC5E}" type="presParOf" srcId="{9A66E7C8-56BC-44D1-B13A-01035559CB68}" destId="{756F5EF8-9E7E-491F-AC43-4756EEEF3464}" srcOrd="5" destOrd="0" presId="urn:microsoft.com/office/officeart/2008/layout/LinedList"/>
    <dgm:cxn modelId="{38178E81-AC90-40EF-8EF3-5DC48E07E92A}" type="presParOf" srcId="{756F5EF8-9E7E-491F-AC43-4756EEEF3464}" destId="{C0BCF736-CE5F-4A9B-B064-8520AC777F82}" srcOrd="0" destOrd="0" presId="urn:microsoft.com/office/officeart/2008/layout/LinedList"/>
    <dgm:cxn modelId="{DD611ECA-1EBD-4AC8-BB72-91FD81A2BBB9}" type="presParOf" srcId="{756F5EF8-9E7E-491F-AC43-4756EEEF3464}" destId="{33414908-7B08-4AE0-AE72-7D0763CB344A}" srcOrd="1" destOrd="0" presId="urn:microsoft.com/office/officeart/2008/layout/LinedList"/>
    <dgm:cxn modelId="{47A641EA-A270-4C4A-9403-C3F62023932D}" type="presParOf" srcId="{9A66E7C8-56BC-44D1-B13A-01035559CB68}" destId="{486E4C5B-5C6B-4BB7-AB67-0E81E74662E0}" srcOrd="6" destOrd="0" presId="urn:microsoft.com/office/officeart/2008/layout/LinedList"/>
    <dgm:cxn modelId="{D83B69D5-2802-4E99-BC81-1BC268CAA524}" type="presParOf" srcId="{9A66E7C8-56BC-44D1-B13A-01035559CB68}" destId="{9F8E6C82-A2DB-45D0-A696-D4846405AF10}" srcOrd="7" destOrd="0" presId="urn:microsoft.com/office/officeart/2008/layout/LinedList"/>
    <dgm:cxn modelId="{A110B448-2EF8-471D-B5C8-6AFCD4307335}" type="presParOf" srcId="{9F8E6C82-A2DB-45D0-A696-D4846405AF10}" destId="{281C3B9C-7CE5-4BBC-9400-22C2EABA3374}" srcOrd="0" destOrd="0" presId="urn:microsoft.com/office/officeart/2008/layout/LinedList"/>
    <dgm:cxn modelId="{03549E1F-743C-4970-BB03-DEA930AFC879}" type="presParOf" srcId="{9F8E6C82-A2DB-45D0-A696-D4846405AF10}" destId="{175D9E98-3E4F-4C02-94FD-0BD187F4D080}" srcOrd="1" destOrd="0" presId="urn:microsoft.com/office/officeart/2008/layout/LinedList"/>
    <dgm:cxn modelId="{8448E9B3-CDDC-40D0-93AF-67536D8C6B2D}" type="presParOf" srcId="{9A66E7C8-56BC-44D1-B13A-01035559CB68}" destId="{62C851A0-E148-47A7-BF71-C7615AA555D5}" srcOrd="8" destOrd="0" presId="urn:microsoft.com/office/officeart/2008/layout/LinedList"/>
    <dgm:cxn modelId="{4B37DA23-BAC3-4FE5-B7F5-1B08B3B3C24A}" type="presParOf" srcId="{9A66E7C8-56BC-44D1-B13A-01035559CB68}" destId="{BE2ABB95-C286-47C2-93E8-A75301DD944B}" srcOrd="9" destOrd="0" presId="urn:microsoft.com/office/officeart/2008/layout/LinedList"/>
    <dgm:cxn modelId="{062FE670-3944-4631-9511-628DB5B456DB}" type="presParOf" srcId="{BE2ABB95-C286-47C2-93E8-A75301DD944B}" destId="{922416EB-C72E-4B8F-A968-8DC9A33BCFCA}" srcOrd="0" destOrd="0" presId="urn:microsoft.com/office/officeart/2008/layout/LinedList"/>
    <dgm:cxn modelId="{849EF1F2-AF86-4073-8998-09E96AE3C256}" type="presParOf" srcId="{BE2ABB95-C286-47C2-93E8-A75301DD944B}" destId="{9D9437BA-C502-4165-915E-2AB65050462F}" srcOrd="1" destOrd="0" presId="urn:microsoft.com/office/officeart/2008/layout/LinedList"/>
    <dgm:cxn modelId="{4E2A3EE1-6409-4D46-A02C-06150434D193}" type="presParOf" srcId="{9A66E7C8-56BC-44D1-B13A-01035559CB68}" destId="{33E7F993-0337-4E96-8D5F-9C7983671382}" srcOrd="10" destOrd="0" presId="urn:microsoft.com/office/officeart/2008/layout/LinedList"/>
    <dgm:cxn modelId="{09F1EB93-491F-404A-A1B2-07F05CC52037}" type="presParOf" srcId="{9A66E7C8-56BC-44D1-B13A-01035559CB68}" destId="{4C4DBEF5-E966-4EA0-96A7-76F0CBC51E75}" srcOrd="11" destOrd="0" presId="urn:microsoft.com/office/officeart/2008/layout/LinedList"/>
    <dgm:cxn modelId="{3E317FBB-37DA-4518-A3D2-12BBEC4A6D9A}" type="presParOf" srcId="{4C4DBEF5-E966-4EA0-96A7-76F0CBC51E75}" destId="{321C477F-C524-458D-8D22-827BFB15E50C}" srcOrd="0" destOrd="0" presId="urn:microsoft.com/office/officeart/2008/layout/LinedList"/>
    <dgm:cxn modelId="{4016B602-B54E-4A38-B057-E837A378A259}" type="presParOf" srcId="{4C4DBEF5-E966-4EA0-96A7-76F0CBC51E75}" destId="{4607EDCA-CBFE-4472-BABF-3D64923F830B}" srcOrd="1" destOrd="0" presId="urn:microsoft.com/office/officeart/2008/layout/LinedList"/>
    <dgm:cxn modelId="{B865268C-0111-4592-B85C-15A46D6F5074}" type="presParOf" srcId="{9A66E7C8-56BC-44D1-B13A-01035559CB68}" destId="{A8EE7167-F5E8-4728-8DBF-989A766309AD}" srcOrd="12" destOrd="0" presId="urn:microsoft.com/office/officeart/2008/layout/LinedList"/>
    <dgm:cxn modelId="{A7911A30-4D60-48B1-9B76-7FC7618883CC}" type="presParOf" srcId="{9A66E7C8-56BC-44D1-B13A-01035559CB68}" destId="{FADD7682-933E-4BED-871E-B760F7527B16}" srcOrd="13" destOrd="0" presId="urn:microsoft.com/office/officeart/2008/layout/LinedList"/>
    <dgm:cxn modelId="{1860FBDE-96CB-4F19-8A1F-2251B1B1AFF0}" type="presParOf" srcId="{FADD7682-933E-4BED-871E-B760F7527B16}" destId="{B4B3466E-3D69-4926-B030-F0175B680B50}" srcOrd="0" destOrd="0" presId="urn:microsoft.com/office/officeart/2008/layout/LinedList"/>
    <dgm:cxn modelId="{1BC20527-1428-4420-A6BD-7D77AD8D561D}" type="presParOf" srcId="{FADD7682-933E-4BED-871E-B760F7527B16}" destId="{69CC103E-36C3-4C91-8998-E51126BE587A}" srcOrd="1" destOrd="0" presId="urn:microsoft.com/office/officeart/2008/layout/LinedList"/>
    <dgm:cxn modelId="{69CF5CDB-6101-4CD4-93A6-A5C8FBBF1566}" type="presParOf" srcId="{9A66E7C8-56BC-44D1-B13A-01035559CB68}" destId="{58B93844-ADC0-4B5E-8C8C-087E041125B5}" srcOrd="14" destOrd="0" presId="urn:microsoft.com/office/officeart/2008/layout/LinedList"/>
    <dgm:cxn modelId="{B4D4AB42-DB3D-427D-95D2-33830BE350C2}" type="presParOf" srcId="{9A66E7C8-56BC-44D1-B13A-01035559CB68}" destId="{2982E3B9-A16E-45CF-BB29-C3619A584BE6}" srcOrd="15" destOrd="0" presId="urn:microsoft.com/office/officeart/2008/layout/LinedList"/>
    <dgm:cxn modelId="{4D5BB1E9-DEED-40C2-9C07-DF3777D20EBC}" type="presParOf" srcId="{2982E3B9-A16E-45CF-BB29-C3619A584BE6}" destId="{E7B03CFD-907D-4A36-A66C-FB267286205B}" srcOrd="0" destOrd="0" presId="urn:microsoft.com/office/officeart/2008/layout/LinedList"/>
    <dgm:cxn modelId="{599AFBBB-29AB-4AC2-8552-B0175B56FAC9}" type="presParOf" srcId="{2982E3B9-A16E-45CF-BB29-C3619A584BE6}" destId="{37869B25-A69B-408D-BB3E-864DC979652E}" srcOrd="1" destOrd="0" presId="urn:microsoft.com/office/officeart/2008/layout/LinedList"/>
    <dgm:cxn modelId="{9C8C6F05-3A7A-4997-8D6E-11D854E146A1}" type="presParOf" srcId="{9A66E7C8-56BC-44D1-B13A-01035559CB68}" destId="{4436A0A4-8CE6-48D9-A940-A2134DA193E3}" srcOrd="16" destOrd="0" presId="urn:microsoft.com/office/officeart/2008/layout/LinedList"/>
    <dgm:cxn modelId="{BF200932-0653-4F6F-B194-B1CD5455106A}" type="presParOf" srcId="{9A66E7C8-56BC-44D1-B13A-01035559CB68}" destId="{4AF946BA-24C1-4358-9051-BB1B6EE40AB2}" srcOrd="17" destOrd="0" presId="urn:microsoft.com/office/officeart/2008/layout/LinedList"/>
    <dgm:cxn modelId="{C0847CB8-3C9D-4D26-A6AA-0AAD7D278DDB}" type="presParOf" srcId="{4AF946BA-24C1-4358-9051-BB1B6EE40AB2}" destId="{52A94919-CA76-4BC5-8D3C-C41D7276E8AB}" srcOrd="0" destOrd="0" presId="urn:microsoft.com/office/officeart/2008/layout/LinedList"/>
    <dgm:cxn modelId="{5E11F021-F5D6-4894-8114-45FB80408B80}" type="presParOf" srcId="{4AF946BA-24C1-4358-9051-BB1B6EE40AB2}" destId="{4F9EA325-4299-46CD-AF81-661DE77496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02F9-A6A0-4704-B3A1-D941D371BC2F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1F005-6DCF-4A5F-B3AF-07A66D2B4D85}">
      <dsp:nvSpPr>
        <dsp:cNvPr id="0" name=""/>
        <dsp:cNvSpPr/>
      </dsp:nvSpPr>
      <dsp:spPr>
        <a:xfrm>
          <a:off x="0" y="67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75"/>
        <a:ext cx="6291714" cy="614376"/>
      </dsp:txXfrm>
    </dsp:sp>
    <dsp:sp modelId="{4410DB3C-A40C-4BBD-8496-5F84409D3F63}">
      <dsp:nvSpPr>
        <dsp:cNvPr id="0" name=""/>
        <dsp:cNvSpPr/>
      </dsp:nvSpPr>
      <dsp:spPr>
        <a:xfrm>
          <a:off x="0" y="615051"/>
          <a:ext cx="6291714" cy="0"/>
        </a:xfrm>
        <a:prstGeom prst="line">
          <a:avLst/>
        </a:prstGeom>
        <a:solidFill>
          <a:schemeClr val="accent2">
            <a:hueOff val="-339056"/>
            <a:satOff val="-207"/>
            <a:lumOff val="809"/>
            <a:alphaOff val="0"/>
          </a:schemeClr>
        </a:solidFill>
        <a:ln w="19050" cap="rnd" cmpd="sng" algn="ctr">
          <a:solidFill>
            <a:schemeClr val="accent2">
              <a:hueOff val="-339056"/>
              <a:satOff val="-207"/>
              <a:lumOff val="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36730-DBB2-4E91-B7C0-0D52D1E732D1}">
      <dsp:nvSpPr>
        <dsp:cNvPr id="0" name=""/>
        <dsp:cNvSpPr/>
      </dsp:nvSpPr>
      <dsp:spPr>
        <a:xfrm>
          <a:off x="0" y="61505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0" y="615051"/>
        <a:ext cx="6291714" cy="614376"/>
      </dsp:txXfrm>
    </dsp:sp>
    <dsp:sp modelId="{DAF0A89F-AEA8-4C4B-BC2D-E7DCFF220843}">
      <dsp:nvSpPr>
        <dsp:cNvPr id="0" name=""/>
        <dsp:cNvSpPr/>
      </dsp:nvSpPr>
      <dsp:spPr>
        <a:xfrm>
          <a:off x="0" y="1229427"/>
          <a:ext cx="6291714" cy="0"/>
        </a:xfrm>
        <a:prstGeom prst="line">
          <a:avLst/>
        </a:prstGeom>
        <a:solidFill>
          <a:schemeClr val="accent2">
            <a:hueOff val="-678113"/>
            <a:satOff val="-414"/>
            <a:lumOff val="1618"/>
            <a:alphaOff val="0"/>
          </a:schemeClr>
        </a:solidFill>
        <a:ln w="19050" cap="rnd" cmpd="sng" algn="ctr">
          <a:solidFill>
            <a:schemeClr val="accent2">
              <a:hueOff val="-678113"/>
              <a:satOff val="-414"/>
              <a:lumOff val="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CF736-CE5F-4A9B-B064-8520AC777F82}">
      <dsp:nvSpPr>
        <dsp:cNvPr id="0" name=""/>
        <dsp:cNvSpPr/>
      </dsp:nvSpPr>
      <dsp:spPr>
        <a:xfrm>
          <a:off x="0" y="122942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>
        <a:off x="0" y="1229427"/>
        <a:ext cx="6291714" cy="614376"/>
      </dsp:txXfrm>
    </dsp:sp>
    <dsp:sp modelId="{486E4C5B-5C6B-4BB7-AB67-0E81E74662E0}">
      <dsp:nvSpPr>
        <dsp:cNvPr id="0" name=""/>
        <dsp:cNvSpPr/>
      </dsp:nvSpPr>
      <dsp:spPr>
        <a:xfrm>
          <a:off x="0" y="1843803"/>
          <a:ext cx="6291714" cy="0"/>
        </a:xfrm>
        <a:prstGeom prst="line">
          <a:avLst/>
        </a:prstGeom>
        <a:solidFill>
          <a:schemeClr val="accent2">
            <a:hueOff val="-1017169"/>
            <a:satOff val="-621"/>
            <a:lumOff val="2427"/>
            <a:alphaOff val="0"/>
          </a:schemeClr>
        </a:solidFill>
        <a:ln w="19050" cap="rnd" cmpd="sng" algn="ctr">
          <a:solidFill>
            <a:schemeClr val="accent2">
              <a:hueOff val="-1017169"/>
              <a:satOff val="-621"/>
              <a:lumOff val="2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C3B9C-7CE5-4BBC-9400-22C2EABA3374}">
      <dsp:nvSpPr>
        <dsp:cNvPr id="0" name=""/>
        <dsp:cNvSpPr/>
      </dsp:nvSpPr>
      <dsp:spPr>
        <a:xfrm>
          <a:off x="0" y="184380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Block Diagram</a:t>
          </a:r>
        </a:p>
      </dsp:txBody>
      <dsp:txXfrm>
        <a:off x="0" y="1843803"/>
        <a:ext cx="6291714" cy="614376"/>
      </dsp:txXfrm>
    </dsp:sp>
    <dsp:sp modelId="{62C851A0-E148-47A7-BF71-C7615AA555D5}">
      <dsp:nvSpPr>
        <dsp:cNvPr id="0" name=""/>
        <dsp:cNvSpPr/>
      </dsp:nvSpPr>
      <dsp:spPr>
        <a:xfrm>
          <a:off x="0" y="2458179"/>
          <a:ext cx="6291714" cy="0"/>
        </a:xfrm>
        <a:prstGeom prst="line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accent2">
              <a:hueOff val="-1356225"/>
              <a:satOff val="-828"/>
              <a:lumOff val="3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416EB-C72E-4B8F-A968-8DC9A33BCFCA}">
      <dsp:nvSpPr>
        <dsp:cNvPr id="0" name=""/>
        <dsp:cNvSpPr/>
      </dsp:nvSpPr>
      <dsp:spPr>
        <a:xfrm>
          <a:off x="0" y="2458179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Proteus Simulation</a:t>
          </a:r>
        </a:p>
      </dsp:txBody>
      <dsp:txXfrm>
        <a:off x="0" y="2458179"/>
        <a:ext cx="6291714" cy="614376"/>
      </dsp:txXfrm>
    </dsp:sp>
    <dsp:sp modelId="{33E7F993-0337-4E96-8D5F-9C7983671382}">
      <dsp:nvSpPr>
        <dsp:cNvPr id="0" name=""/>
        <dsp:cNvSpPr/>
      </dsp:nvSpPr>
      <dsp:spPr>
        <a:xfrm>
          <a:off x="0" y="3072555"/>
          <a:ext cx="6291714" cy="0"/>
        </a:xfrm>
        <a:prstGeom prst="line">
          <a:avLst/>
        </a:prstGeom>
        <a:solidFill>
          <a:schemeClr val="accent2">
            <a:hueOff val="-1695281"/>
            <a:satOff val="-1035"/>
            <a:lumOff val="4044"/>
            <a:alphaOff val="0"/>
          </a:schemeClr>
        </a:solidFill>
        <a:ln w="19050" cap="rnd" cmpd="sng" algn="ctr">
          <a:solidFill>
            <a:schemeClr val="accent2">
              <a:hueOff val="-1695281"/>
              <a:satOff val="-1035"/>
              <a:lumOff val="4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C477F-C524-458D-8D22-827BFB15E50C}">
      <dsp:nvSpPr>
        <dsp:cNvPr id="0" name=""/>
        <dsp:cNvSpPr/>
      </dsp:nvSpPr>
      <dsp:spPr>
        <a:xfrm>
          <a:off x="0" y="3072555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</a:p>
      </dsp:txBody>
      <dsp:txXfrm>
        <a:off x="0" y="3072555"/>
        <a:ext cx="6291714" cy="614376"/>
      </dsp:txXfrm>
    </dsp:sp>
    <dsp:sp modelId="{A8EE7167-F5E8-4728-8DBF-989A766309AD}">
      <dsp:nvSpPr>
        <dsp:cNvPr id="0" name=""/>
        <dsp:cNvSpPr/>
      </dsp:nvSpPr>
      <dsp:spPr>
        <a:xfrm>
          <a:off x="0" y="3686931"/>
          <a:ext cx="6291714" cy="0"/>
        </a:xfrm>
        <a:prstGeom prst="line">
          <a:avLst/>
        </a:prstGeom>
        <a:solidFill>
          <a:schemeClr val="accent2">
            <a:hueOff val="-2034338"/>
            <a:satOff val="-1242"/>
            <a:lumOff val="4853"/>
            <a:alphaOff val="0"/>
          </a:schemeClr>
        </a:solidFill>
        <a:ln w="19050" cap="rnd" cmpd="sng" algn="ctr">
          <a:solidFill>
            <a:schemeClr val="accent2">
              <a:hueOff val="-2034338"/>
              <a:satOff val="-1242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3466E-3D69-4926-B030-F0175B680B50}">
      <dsp:nvSpPr>
        <dsp:cNvPr id="0" name=""/>
        <dsp:cNvSpPr/>
      </dsp:nvSpPr>
      <dsp:spPr>
        <a:xfrm>
          <a:off x="0" y="3686931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Components</a:t>
          </a:r>
        </a:p>
      </dsp:txBody>
      <dsp:txXfrm>
        <a:off x="0" y="3686931"/>
        <a:ext cx="6291714" cy="614376"/>
      </dsp:txXfrm>
    </dsp:sp>
    <dsp:sp modelId="{58B93844-ADC0-4B5E-8C8C-087E041125B5}">
      <dsp:nvSpPr>
        <dsp:cNvPr id="0" name=""/>
        <dsp:cNvSpPr/>
      </dsp:nvSpPr>
      <dsp:spPr>
        <a:xfrm>
          <a:off x="0" y="4301307"/>
          <a:ext cx="6291714" cy="0"/>
        </a:xfrm>
        <a:prstGeom prst="line">
          <a:avLst/>
        </a:prstGeom>
        <a:solidFill>
          <a:schemeClr val="accent2">
            <a:hueOff val="-2373394"/>
            <a:satOff val="-1449"/>
            <a:lumOff val="5662"/>
            <a:alphaOff val="0"/>
          </a:schemeClr>
        </a:solidFill>
        <a:ln w="19050" cap="rnd" cmpd="sng" algn="ctr">
          <a:solidFill>
            <a:schemeClr val="accent2">
              <a:hueOff val="-2373394"/>
              <a:satOff val="-1449"/>
              <a:lumOff val="56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03CFD-907D-4A36-A66C-FB267286205B}">
      <dsp:nvSpPr>
        <dsp:cNvPr id="0" name=""/>
        <dsp:cNvSpPr/>
      </dsp:nvSpPr>
      <dsp:spPr>
        <a:xfrm>
          <a:off x="0" y="4301307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</a:t>
          </a:r>
        </a:p>
      </dsp:txBody>
      <dsp:txXfrm>
        <a:off x="0" y="4301307"/>
        <a:ext cx="6291714" cy="614376"/>
      </dsp:txXfrm>
    </dsp:sp>
    <dsp:sp modelId="{4436A0A4-8CE6-48D9-A940-A2134DA193E3}">
      <dsp:nvSpPr>
        <dsp:cNvPr id="0" name=""/>
        <dsp:cNvSpPr/>
      </dsp:nvSpPr>
      <dsp:spPr>
        <a:xfrm>
          <a:off x="0" y="4915683"/>
          <a:ext cx="6291714" cy="0"/>
        </a:xfrm>
        <a:prstGeom prst="line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accent2">
              <a:hueOff val="-2712450"/>
              <a:satOff val="-165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94919-CA76-4BC5-8D3C-C41D7276E8AB}">
      <dsp:nvSpPr>
        <dsp:cNvPr id="0" name=""/>
        <dsp:cNvSpPr/>
      </dsp:nvSpPr>
      <dsp:spPr>
        <a:xfrm>
          <a:off x="0" y="4915683"/>
          <a:ext cx="6291714" cy="614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0" y="4915683"/>
        <a:ext cx="6291714" cy="614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CD397-6DAD-4CBF-A3AF-F3D5229E7E30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766C8-F495-487C-8F8D-9933EC3F4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94AB-1624-4822-94C5-FFB68EE095E6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579EC-7C4D-45D1-862D-589C46A45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835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816F20-D0BD-473B-A921-CBA7EE56664C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031E640-B340-4363-84FE-C5A059ADF101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3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6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8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1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0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>
                <a:solidFill>
                  <a:prstClr val="black"/>
                </a:solidFill>
              </a:rPr>
              <a:pPr/>
              <a:t>6/23/2025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5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C1E5CF-FAD3-48D1-8FAA-373745C8E08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579EC-7C4D-45D1-862D-589C46A459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19CA-88AB-4586-AD3E-D967E057B381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9DD7-0DDB-45F7-855C-98730A1F7F6E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EF3C-5D25-4686-A371-9AAFE5C4649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7281-5061-413C-AAA9-D27573944FA8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37C61-B432-46DA-9BF6-DE561422B02A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C717-3A96-465E-8B5B-CBDA0B601A7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9D45-95B2-4DB6-80FA-D429F233E318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0FBAD-376B-4E73-8FA8-50B91101745D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94F99-3B9B-4319-8783-5D3F114CBC3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F8C4-FF59-46E1-83F7-15AB665C63B0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C778-D7A3-4058-9EC0-5C2DEC71ECB6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E4BF-F3FE-434B-8016-B7CB72705FF3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6C43-6176-4E0A-8CCD-24590B371ACD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32A0-8E44-42DF-A4F3-C4AF52F8B1F6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E595-C912-4880-A1B4-97B534EF7069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7869-2F47-4E4E-A617-38990908CFF9}" type="datetime1">
              <a:rPr lang="en-US" smtClean="0"/>
              <a:t>6/23/2025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6636-D53E-4766-9931-7A3AD21DE99C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Water monitoring and pump controller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08590C-E150-40C9-9536-A40BCADC77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30" y="585216"/>
            <a:ext cx="4847075" cy="177052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Water monitoring and pump controller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6570" y="129263"/>
            <a:ext cx="6523865" cy="19933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FFFF"/>
                </a:solidFill>
              </a:rPr>
              <a:t>Bachelor In Information Technology (BIT) III Semester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FFFF"/>
                </a:solidFill>
              </a:rPr>
              <a:t>Bhavishek Lama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FFFF"/>
                </a:solidFill>
              </a:rPr>
              <a:t>Prasant Khadka 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FFFFFF"/>
                </a:solidFill>
              </a:rPr>
              <a:t>Sulav Acharya</a:t>
            </a:r>
          </a:p>
        </p:txBody>
      </p:sp>
      <p:pic>
        <p:nvPicPr>
          <p:cNvPr id="5" name="Picture 4" descr="A blue and white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25" y="3360617"/>
            <a:ext cx="10917936" cy="270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94" y="541392"/>
            <a:ext cx="3913634" cy="2414488"/>
          </a:xfrm>
        </p:spPr>
        <p:txBody>
          <a:bodyPr anchor="t">
            <a:normAutofit fontScale="90000"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528" y="6492875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b="1" dirty="0"/>
              <a:t>Water monitoring and pump controller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5B660-EEAB-4F9B-BB9D-95CC7CA01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30" y="1748636"/>
            <a:ext cx="6446163" cy="44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6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913634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               8051    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2" y="2080290"/>
            <a:ext cx="4512760" cy="45887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901498" y="6531779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 monitoring and pump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B6230-C844-4DD5-9CEA-664424B0EA62}"/>
              </a:ext>
            </a:extLst>
          </p:cNvPr>
          <p:cNvSpPr txBox="1"/>
          <p:nvPr/>
        </p:nvSpPr>
        <p:spPr>
          <a:xfrm flipH="1">
            <a:off x="6257982" y="1413064"/>
            <a:ext cx="568631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8051 microcontroller serves as the central processing unit, managing input, output from the water level monitoring and pump controller system and controlling the system’s response.</a:t>
            </a:r>
          </a:p>
        </p:txBody>
      </p:sp>
    </p:spTree>
    <p:extLst>
      <p:ext uri="{BB962C8B-B14F-4D97-AF65-F5344CB8AC3E}">
        <p14:creationId xmlns:p14="http://schemas.microsoft.com/office/powerpoint/2010/main" val="13769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913634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8069" y="636708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 monitoring and pump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6C5D3-C2B6-4824-A8FB-DE0DB327431E}"/>
              </a:ext>
            </a:extLst>
          </p:cNvPr>
          <p:cNvSpPr txBox="1"/>
          <p:nvPr/>
        </p:nvSpPr>
        <p:spPr>
          <a:xfrm>
            <a:off x="5861269" y="663991"/>
            <a:ext cx="6175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functions as the primary distance-measuring device, detecting the water level by sending and receiving sound waves. It provides accurate input data to the system about the water levels in each tank.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D7900-15E8-30C7-4176-D212C247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7466">
            <a:off x="6220148" y="3132162"/>
            <a:ext cx="3857585" cy="270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8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913634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89593" y="6433752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 monitoring and pump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5B982-C033-448B-8D63-8E86E1317355}"/>
              </a:ext>
            </a:extLst>
          </p:cNvPr>
          <p:cNvSpPr txBox="1"/>
          <p:nvPr/>
        </p:nvSpPr>
        <p:spPr>
          <a:xfrm>
            <a:off x="6422462" y="527183"/>
            <a:ext cx="4530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GSM module sends an SMS alert to a stored phone number when the motor ON/OFF.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215A0-D7DB-4713-AA9E-A0022AE32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842894" y="2228155"/>
            <a:ext cx="4290803" cy="412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5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913634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16x2 LCD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Water monitoring and pump controller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8A19D-B730-4FB4-A982-A8193E1AA303}"/>
              </a:ext>
            </a:extLst>
          </p:cNvPr>
          <p:cNvSpPr txBox="1"/>
          <p:nvPr/>
        </p:nvSpPr>
        <p:spPr>
          <a:xfrm>
            <a:off x="6194394" y="841489"/>
            <a:ext cx="5325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LCD displays system messages, and status updates related to the water level monitoring and pump controller system.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C6C64B-453B-4A2A-B975-B536A0C0C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850" y="3209875"/>
            <a:ext cx="4956478" cy="35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41246" y="673770"/>
            <a:ext cx="3913634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Potentiometer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Water monitoring and pump controller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" b="8225"/>
          <a:stretch/>
        </p:blipFill>
        <p:spPr>
          <a:xfrm rot="19690184">
            <a:off x="6781885" y="3139407"/>
            <a:ext cx="3118749" cy="2089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8A19D-B730-4FB4-A982-A8193E1AA303}"/>
              </a:ext>
            </a:extLst>
          </p:cNvPr>
          <p:cNvSpPr txBox="1"/>
          <p:nvPr/>
        </p:nvSpPr>
        <p:spPr>
          <a:xfrm>
            <a:off x="6276964" y="1408695"/>
            <a:ext cx="532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voltage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manual adjustment of contrast so characters are clearly visible.</a:t>
            </a:r>
          </a:p>
        </p:txBody>
      </p:sp>
    </p:spTree>
    <p:extLst>
      <p:ext uri="{BB962C8B-B14F-4D97-AF65-F5344CB8AC3E}">
        <p14:creationId xmlns:p14="http://schemas.microsoft.com/office/powerpoint/2010/main" val="422199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913634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 Programmer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Water monitoring and pump controller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7886">
            <a:off x="7477235" y="2682124"/>
            <a:ext cx="2276301" cy="22763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38A19D-B730-4FB4-A982-A8193E1AA303}"/>
              </a:ext>
            </a:extLst>
          </p:cNvPr>
          <p:cNvSpPr txBox="1"/>
          <p:nvPr/>
        </p:nvSpPr>
        <p:spPr>
          <a:xfrm>
            <a:off x="6194394" y="1239290"/>
            <a:ext cx="532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upload (flash) your program (hex file) into the microcontroller.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CF17-EEAC-BDFE-C03B-84CBDABB01CD}"/>
              </a:ext>
            </a:extLst>
          </p:cNvPr>
          <p:cNvSpPr txBox="1"/>
          <p:nvPr/>
        </p:nvSpPr>
        <p:spPr>
          <a:xfrm>
            <a:off x="436995" y="2039980"/>
            <a:ext cx="276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878ED-85F5-5D40-A159-B426A506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341" y="1285113"/>
            <a:ext cx="7942138" cy="55728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an 8051 development board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Keil µVision for programming.</a:t>
            </a:r>
          </a:p>
        </p:txBody>
      </p:sp>
    </p:spTree>
    <p:extLst>
      <p:ext uri="{BB962C8B-B14F-4D97-AF65-F5344CB8AC3E}">
        <p14:creationId xmlns:p14="http://schemas.microsoft.com/office/powerpoint/2010/main" val="57045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282" y="416753"/>
            <a:ext cx="6263259" cy="59395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charset="0"/>
              </a:rPr>
              <a:t>This 8051-based water supply system automates water level monitoring and pump control via SMS, improving efficiency and reliability.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Water monitoring and pump controller </a:t>
            </a:r>
            <a:endParaRPr 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40932" y="6356350"/>
            <a:ext cx="45124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898989"/>
                </a:solidFill>
              </a:rPr>
              <a:t>Water monitoring and pump controller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D4FC18B-8E84-C755-34CD-8CD1EBF639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4419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7778" y="6356349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AC3484-2C19-69BC-9453-D0F180E76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281" y="1788226"/>
            <a:ext cx="7518710" cy="49332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Smart water automation system using 8051 microcontroller.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controls motor based on tank water levels.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SMS alerts or efficient, reliable, and automated household water management.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89" y="-349059"/>
            <a:ext cx="7337894" cy="5609076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design a smart system that automatically manage water levels between two tanks using sensors and 8051 microcontroller, ensuring efficient usage and user alerts.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7548" y="-908651"/>
            <a:ext cx="6906491" cy="6037262"/>
          </a:xfrm>
        </p:spPr>
        <p:txBody>
          <a:bodyPr anchor="ctr">
            <a:norm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Improving efficiency</a:t>
            </a:r>
          </a:p>
          <a:p>
            <a:pPr marR="0" lvl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Ensuring a Stable water supply</a:t>
            </a:r>
          </a:p>
          <a:p>
            <a:pPr marR="0" lvl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Reducing water wastage</a:t>
            </a:r>
          </a:p>
          <a:p>
            <a:pPr marR="0" lvl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Minimizing manual effort</a:t>
            </a:r>
          </a:p>
          <a:p>
            <a:pPr marR="0" lvl="0" algn="just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alert when there is activity in a motor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94" y="46327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Water monitoring and pump controller </a:t>
            </a:r>
          </a:p>
        </p:txBody>
      </p:sp>
      <p:sp>
        <p:nvSpPr>
          <p:cNvPr id="9" name="AutoShape 10" descr="Picture"/>
          <p:cNvSpPr>
            <a:spLocks noChangeAspect="1" noChangeArrowheads="1"/>
          </p:cNvSpPr>
          <p:nvPr/>
        </p:nvSpPr>
        <p:spPr bwMode="auto">
          <a:xfrm>
            <a:off x="2211704" y="2408554"/>
            <a:ext cx="5484495" cy="548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BC224C-4AE9-0F8A-1E48-A45272A0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923097"/>
            <a:ext cx="9544513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07FEA-7FE1-4D72-A9E4-E3C8076C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3456" y="6549389"/>
            <a:ext cx="6297612" cy="365125"/>
          </a:xfrm>
        </p:spPr>
        <p:txBody>
          <a:bodyPr/>
          <a:lstStyle/>
          <a:p>
            <a:r>
              <a:rPr lang="en-US" dirty="0"/>
              <a:t>Water monitoring and pump controller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CE281-372A-43AA-B9A5-10812EFD0ED8}"/>
              </a:ext>
            </a:extLst>
          </p:cNvPr>
          <p:cNvSpPr txBox="1"/>
          <p:nvPr/>
        </p:nvSpPr>
        <p:spPr>
          <a:xfrm>
            <a:off x="278969" y="126048"/>
            <a:ext cx="469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 simulation: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DE037-F91B-4E50-8370-C9759307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02" y="878156"/>
            <a:ext cx="9227366" cy="5671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433C2-8D28-4C7C-90D5-D9A934FD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02" y="866532"/>
            <a:ext cx="9227366" cy="56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8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CF17-EEAC-BDFE-C03B-84CBDABB01CD}"/>
              </a:ext>
            </a:extLst>
          </p:cNvPr>
          <p:cNvSpPr txBox="1"/>
          <p:nvPr/>
        </p:nvSpPr>
        <p:spPr>
          <a:xfrm>
            <a:off x="436995" y="2039980"/>
            <a:ext cx="276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878ED-85F5-5D40-A159-B426A506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808" y="568457"/>
            <a:ext cx="7856192" cy="5651368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Ultrasonic Water Level Detection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Accurately measures water levels in Tank 1 and Tank 2 using ultrasonic sensors.</a:t>
            </a: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Automatic Motor Control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Motor turns ON/OFF automatically based on water levels to maintain balance.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Interface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display of tank water levels and motor status on an LCD screen.</a:t>
            </a:r>
          </a:p>
        </p:txBody>
      </p:sp>
    </p:spTree>
    <p:extLst>
      <p:ext uri="{BB962C8B-B14F-4D97-AF65-F5344CB8AC3E}">
        <p14:creationId xmlns:p14="http://schemas.microsoft.com/office/powerpoint/2010/main" val="397834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Water monitoring and pump controller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2CF17-EEAC-BDFE-C03B-84CBDABB01CD}"/>
              </a:ext>
            </a:extLst>
          </p:cNvPr>
          <p:cNvSpPr txBox="1"/>
          <p:nvPr/>
        </p:nvSpPr>
        <p:spPr>
          <a:xfrm>
            <a:off x="436995" y="2039980"/>
            <a:ext cx="276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878ED-85F5-5D40-A159-B426A506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808" y="1332472"/>
            <a:ext cx="7856192" cy="5651368"/>
          </a:xfrm>
        </p:spPr>
        <p:txBody>
          <a:bodyPr>
            <a:noAutofit/>
          </a:bodyPr>
          <a:lstStyle/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Notifications: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Sends alerts when motor is ON/OFF or maintenance is required, using the SIM800L module.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Water Management: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Ensures efficient and automatic monitoring of both tanks, reducing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6422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A8D4EBC99CE4479C5759E826728139" ma:contentTypeVersion="6" ma:contentTypeDescription="Create a new document." ma:contentTypeScope="" ma:versionID="9eb90a72c1774704d20756c37c1cce09">
  <xsd:schema xmlns:xsd="http://www.w3.org/2001/XMLSchema" xmlns:xs="http://www.w3.org/2001/XMLSchema" xmlns:p="http://schemas.microsoft.com/office/2006/metadata/properties" xmlns:ns3="cc2b98dd-a3ce-4b84-abaf-6c0c1556bdc1" targetNamespace="http://schemas.microsoft.com/office/2006/metadata/properties" ma:root="true" ma:fieldsID="d303d8e06edba7643bde68d36befcf7d" ns3:_="">
    <xsd:import namespace="cc2b98dd-a3ce-4b84-abaf-6c0c1556b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b98dd-a3ce-4b84-abaf-6c0c1556bd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c2b98dd-a3ce-4b84-abaf-6c0c1556bd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EEF591-28A5-4037-9F78-C0D68A919F0F}">
  <ds:schemaRefs/>
</ds:datastoreItem>
</file>

<file path=customXml/itemProps2.xml><?xml version="1.0" encoding="utf-8"?>
<ds:datastoreItem xmlns:ds="http://schemas.openxmlformats.org/officeDocument/2006/customXml" ds:itemID="{F305274E-604A-4839-9D39-C70B5640F816}">
  <ds:schemaRefs>
    <ds:schemaRef ds:uri="http://schemas.microsoft.com/office/2006/documentManagement/types"/>
    <ds:schemaRef ds:uri="http://schemas.microsoft.com/office/infopath/2007/PartnerControls"/>
    <ds:schemaRef ds:uri="cc2b98dd-a3ce-4b84-abaf-6c0c1556bdc1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8A8C684-A2AA-4D30-9E1D-665E21BE58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2339</TotalTime>
  <Words>521</Words>
  <Application>Microsoft Office PowerPoint</Application>
  <PresentationFormat>Widescreen</PresentationFormat>
  <Paragraphs>105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Water monitoring and pump controller </vt:lpstr>
      <vt:lpstr>Agenda</vt:lpstr>
      <vt:lpstr>Introduction</vt:lpstr>
      <vt:lpstr>Problem Statement</vt:lpstr>
      <vt:lpstr>Objective</vt:lpstr>
      <vt:lpstr>Block Diagram: </vt:lpstr>
      <vt:lpstr>PowerPoint Presentation</vt:lpstr>
      <vt:lpstr>PowerPoint Presentation</vt:lpstr>
      <vt:lpstr>PowerPoint Presentation</vt:lpstr>
      <vt:lpstr>Hardware Requirements</vt:lpstr>
      <vt:lpstr>Microcontroller                8051     </vt:lpstr>
      <vt:lpstr>Ultrasonic Sensor:</vt:lpstr>
      <vt:lpstr>GSM Module</vt:lpstr>
      <vt:lpstr> 16x2 LCD</vt:lpstr>
      <vt:lpstr>PowerPoint Presentation</vt:lpstr>
      <vt:lpstr>USB  Programmer</vt:lpstr>
      <vt:lpstr>PowerPoint Presentation</vt:lpstr>
      <vt:lpstr>Conclusion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Poudel</dc:creator>
  <cp:lastModifiedBy>bhavishek lama</cp:lastModifiedBy>
  <cp:revision>97</cp:revision>
  <dcterms:created xsi:type="dcterms:W3CDTF">2024-02-16T11:35:00Z</dcterms:created>
  <dcterms:modified xsi:type="dcterms:W3CDTF">2025-06-23T04:53:57Z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0x01010064A8D4EBC99CE4479C5759E826728139</vt:lpwstr>
  </property>
  <property fmtid="{D5CDD505-2E9C-101B-9397-08002B2CF9AE}" pid="3" name="ICV">
    <vt:lpwstr>E04F4F66DCEC4669A97C3BD965B297B3_13</vt:lpwstr>
  </property>
  <property fmtid="{D5CDD505-2E9C-101B-9397-08002B2CF9AE}" pid="4" name="KSOProductBuildVer">
    <vt:lpwstr>1033-12.2.0.17119</vt:lpwstr>
  </property>
</Properties>
</file>