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0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F61F-D943-4A46-912C-CCFF9C6FB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0D15B-90EF-4916-B163-5B75D4666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4DA3-0E0E-4486-A8CE-52BB2510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1C86-ECD6-4FBA-8C20-648FFCC9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ED14D-3B25-485D-B765-5DEBB096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2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79F4-86AE-4624-9063-CAFAEEE6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24676-F065-46A0-8AE8-36D76CC10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F327-D867-4FB5-8255-BAF2B147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E820-9914-40DD-B8E1-9000ECB3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7F1A-18F9-42C1-836B-9E30E42C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46246-53C6-4A7D-B638-5096F9A2C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89A3-3CBE-4701-9BC3-243E228C1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4167-BA19-4107-AE73-6A62EF7B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9F1F-DBB9-4033-A954-B49370C4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B626-EB67-4BCA-852D-D117B0F5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50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622E-1F7C-4ED4-9787-F7D0FD4A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47F3-7CEA-4A32-958C-44BECEF1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F3BF-33F3-42F1-805A-65B00CFB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87E8-3442-4F5E-957E-670D18B8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E9EB-52D6-4E5E-85D5-040157E3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5030-30F9-4C91-9F5D-FB0D9A37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BE3C7-1130-4B53-B81B-660F13F9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C75C-16A1-4914-A9FC-E9039180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8A5A-7FBD-4DB0-93BA-721D7E50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66F9-EAD3-4C25-8F78-E6D7B8CC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8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CA29-3205-4F39-8E86-432E3B23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9708-A8AA-42FA-8D95-E9152A2D2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E5E18-5249-48C7-B4DC-01620062E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C0E60-4525-4342-9B76-5E6FE064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8D3F7-2600-4477-96DA-D40024E5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328E9-BAD0-4888-AB99-83AF6EAC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1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1913-DDE4-4D39-A79F-8561E4FA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80C0F-3BBB-45EA-9AE8-CF824DA6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F09B3-04FD-4259-8ADF-102048057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9CCAF-DA8D-480C-ADBE-2BE479CB1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8565B-454A-4B90-8DDE-843C733FC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08524-A5B0-438A-A188-52B34FBF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E1A74-9134-4CA7-9EE7-E202D1B9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FE5C3-B196-4DEA-9531-DF474AE3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8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B9D2-20D2-4FD9-BF18-58A609BB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45915-26F7-4A31-BBD3-2EA04E08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DC1E6-5388-4D1C-B83F-918E6BD4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06773-83D7-425B-BA28-B8C74BEB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7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1162F-55D0-4D30-AB4C-7ABE1304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B2457-DF45-4829-8EE4-D465E457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CEFDC-B866-4187-A57C-1263769B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E1CC-9F8A-41DB-9B5C-4957D330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02FF-5019-4E20-BE66-6275025A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E297F-0464-4F22-AAE5-2FA79F57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E6BA8-F4B8-4682-9A79-5608E22E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1E690-204A-4905-B5B5-62F4E003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78403-0313-47D4-8AF8-9744D593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5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E558-5E87-4889-B886-C39CD3EE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A78D9-1D17-4568-B893-9B2C2F639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58D6-7C96-4499-9E65-269BB325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1C23-0BA6-4A75-9518-8DC05856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80709-8236-44EC-B41C-0FCDDEC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A4BBA-AAA4-473B-8FE3-6000BB5A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4EDFB-15BB-4C4B-913B-C74E387A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BB2F-48F8-4F58-A21D-EC0C4E28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6F0F-FF63-4D9D-BA04-0AF25A120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B79-F3DF-4837-AC5C-9230F015114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1C91-5679-4248-9BE8-C798D56B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E86A-D53A-4E47-84A2-82474810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DA19-2F51-4FAE-878C-2EA12DE19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0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8B0B2-3637-431F-939A-376A5ED27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119"/>
            <a:ext cx="12192000" cy="5299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6F6EC-D7DA-4F2F-92C4-4616BB0CC7A6}"/>
              </a:ext>
            </a:extLst>
          </p:cNvPr>
          <p:cNvSpPr txBox="1"/>
          <p:nvPr/>
        </p:nvSpPr>
        <p:spPr>
          <a:xfrm>
            <a:off x="3384884" y="144379"/>
            <a:ext cx="545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-10%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863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C19FD-0E2D-4771-975C-2AF8D48ABF7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456" y="-25758"/>
            <a:ext cx="2736000" cy="194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7337EA-EA07-422A-8C39-3811B028325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80345" y="-1"/>
            <a:ext cx="2736000" cy="19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6B45B-F0A3-4295-828A-E88A3502447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284491" y="-1"/>
            <a:ext cx="2736000" cy="194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1F74F-D02F-4CAD-B5FF-A7EE2ABA45C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5" y="2419350"/>
            <a:ext cx="2736000" cy="194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090CD8-979B-4CC3-BD3A-A9858F910C6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25" y="2219324"/>
            <a:ext cx="2736000" cy="19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7355F-B456-4B56-AABB-B6E6F0B11B60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284491" y="2219324"/>
            <a:ext cx="2736000" cy="194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2E01B7-71A6-4E0B-989E-3EFD6541325D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17555" y="4638675"/>
            <a:ext cx="2736000" cy="194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DAB3B-8443-4C3F-A5DA-F6FC9210CB9D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391024" y="4599069"/>
            <a:ext cx="2736000" cy="194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4FA7C2-EF6B-46FA-B973-ACCCE052065D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284491" y="4638675"/>
            <a:ext cx="273600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566E90-F1DC-4C95-B535-AE969382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107"/>
            <a:ext cx="12192000" cy="5289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5920E-DCC4-48C5-9E28-9809BA9E7E77}"/>
              </a:ext>
            </a:extLst>
          </p:cNvPr>
          <p:cNvSpPr txBox="1"/>
          <p:nvPr/>
        </p:nvSpPr>
        <p:spPr>
          <a:xfrm>
            <a:off x="3384884" y="144379"/>
            <a:ext cx="545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+10%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884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1E573-6362-43B1-A5AC-7CD0C7D9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33517" cy="194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7414F-0AEB-436B-B91D-CDE6B731609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60619" y="133348"/>
            <a:ext cx="2736000" cy="19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D1F90-24BF-4928-ACDA-30F71436E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934" y="133348"/>
            <a:ext cx="2995261" cy="194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5F9B7-ECB0-4325-B429-BCBC45FB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381248"/>
            <a:ext cx="2995261" cy="194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EEB7A9-64B5-4F6F-9AA9-084DCD787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595" y="2419350"/>
            <a:ext cx="3117735" cy="19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224FF-A41E-40C1-89D8-137D7D4B3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2385" y="2405061"/>
            <a:ext cx="3083274" cy="194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38FF66-4CD5-4B9E-A24C-558105573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99" y="4600573"/>
            <a:ext cx="2995261" cy="194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574D1E-F429-4972-A210-D63082D25C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7794" y="4571998"/>
            <a:ext cx="2995261" cy="194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95519A-9150-45A0-B903-471D598519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2384" y="4600573"/>
            <a:ext cx="299526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3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531E10-F899-4026-957E-CBF764273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607"/>
            <a:ext cx="12192000" cy="5218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7753B-6524-4AFA-A64B-A04264067B44}"/>
              </a:ext>
            </a:extLst>
          </p:cNvPr>
          <p:cNvSpPr txBox="1"/>
          <p:nvPr/>
        </p:nvSpPr>
        <p:spPr>
          <a:xfrm>
            <a:off x="3384884" y="144379"/>
            <a:ext cx="545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029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48EE2A-B33A-4B16-B76D-C61B3DB2F44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736000" cy="194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246A51-F18B-45CB-82E8-7AB1CA2FCAD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66" y="133348"/>
            <a:ext cx="2736000" cy="194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BCC6AA-371A-492E-9743-92276AA6060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52533" y="266699"/>
            <a:ext cx="2736000" cy="194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745F7-4EA6-4635-B23F-2D3AD5F0C0B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98" y="2486024"/>
            <a:ext cx="2736000" cy="19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7F167-83A7-4650-BE2B-F578FF9A2D6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42584" y="2514599"/>
            <a:ext cx="2736000" cy="194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556A5-858B-4800-B603-7A58A34C7336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637543" y="2514599"/>
            <a:ext cx="2736000" cy="194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03D0C-2617-4537-9960-26EE555D8A80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44891" y="4638674"/>
            <a:ext cx="2736000" cy="19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C11A0-ACDE-4154-95D3-3851A05CD62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049376" y="4638674"/>
            <a:ext cx="2736000" cy="194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F2F1E9-5624-4473-9CC8-22A9F6FBF31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675644" y="4638673"/>
            <a:ext cx="273600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7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4AC41-E843-4764-AF6C-5EE2420B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730"/>
            <a:ext cx="12192000" cy="5260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2073E-51B6-4658-8A75-8D0016BB639F}"/>
              </a:ext>
            </a:extLst>
          </p:cNvPr>
          <p:cNvSpPr txBox="1"/>
          <p:nvPr/>
        </p:nvSpPr>
        <p:spPr>
          <a:xfrm>
            <a:off x="3384884" y="144379"/>
            <a:ext cx="545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2579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C5291-FC07-4156-962A-C5C671DCC35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331"/>
            <a:ext cx="2736000" cy="194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313231-05A2-4AC7-A233-33FCCCAB367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4" y="298030"/>
            <a:ext cx="2736000" cy="194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729C26-1F88-4A73-99FE-D18190022B5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49" y="298030"/>
            <a:ext cx="2736000" cy="194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96E88-F691-4220-833A-A86AE567561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98" y="2623632"/>
            <a:ext cx="2736000" cy="19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94A15-5B47-460C-86C1-F41B395C4FB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676650" y="2581775"/>
            <a:ext cx="2736000" cy="194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3496E-C3D5-4A6E-B5C6-6BBD2142A3A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104677" y="2581774"/>
            <a:ext cx="2736000" cy="194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095B9-4A7A-472A-8F87-91D72D8BE75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34459" y="4638674"/>
            <a:ext cx="2736000" cy="19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2D142-223D-4C72-BCB0-A9BD524EC1FE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43462" y="4665493"/>
            <a:ext cx="2736000" cy="194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C56A47-5E1C-4C98-98FE-F288C3827C8D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755103" y="4808866"/>
            <a:ext cx="273600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0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 Amlan Panda</dc:creator>
  <cp:lastModifiedBy>Aaditya Amlan Panda</cp:lastModifiedBy>
  <cp:revision>11</cp:revision>
  <dcterms:created xsi:type="dcterms:W3CDTF">2025-04-16T17:59:22Z</dcterms:created>
  <dcterms:modified xsi:type="dcterms:W3CDTF">2025-04-17T16:10:39Z</dcterms:modified>
</cp:coreProperties>
</file>