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T Neuzei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93483" cy="10287000"/>
          </a:xfrm>
          <a:custGeom>
            <a:avLst/>
            <a:gdLst/>
            <a:ahLst/>
            <a:cxnLst/>
            <a:rect r="r" b="b" t="t" l="l"/>
            <a:pathLst>
              <a:path h="10287000" w="18493483">
                <a:moveTo>
                  <a:pt x="0" y="0"/>
                </a:moveTo>
                <a:lnTo>
                  <a:pt x="18493483" y="0"/>
                </a:lnTo>
                <a:lnTo>
                  <a:pt x="184934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580"/>
            <a:ext cx="18288000" cy="10149840"/>
          </a:xfrm>
          <a:custGeom>
            <a:avLst/>
            <a:gdLst/>
            <a:ahLst/>
            <a:cxnLst/>
            <a:rect r="r" b="b" t="t" l="l"/>
            <a:pathLst>
              <a:path h="10149840" w="18288000">
                <a:moveTo>
                  <a:pt x="0" y="0"/>
                </a:moveTo>
                <a:lnTo>
                  <a:pt x="18288000" y="0"/>
                </a:lnTo>
                <a:lnTo>
                  <a:pt x="18288000" y="10149840"/>
                </a:lnTo>
                <a:lnTo>
                  <a:pt x="0" y="1014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49369" cy="10252710"/>
          </a:xfrm>
          <a:custGeom>
            <a:avLst/>
            <a:gdLst/>
            <a:ahLst/>
            <a:cxnLst/>
            <a:rect r="r" b="b" t="t" l="l"/>
            <a:pathLst>
              <a:path h="10252710" w="18349369">
                <a:moveTo>
                  <a:pt x="0" y="0"/>
                </a:moveTo>
                <a:lnTo>
                  <a:pt x="18349369" y="0"/>
                </a:lnTo>
                <a:lnTo>
                  <a:pt x="18349369" y="10252710"/>
                </a:lnTo>
                <a:lnTo>
                  <a:pt x="0" y="1025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E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31052">
            <a:off x="-2167013" y="-2000309"/>
            <a:ext cx="10018399" cy="4444526"/>
          </a:xfrm>
          <a:custGeom>
            <a:avLst/>
            <a:gdLst/>
            <a:ahLst/>
            <a:cxnLst/>
            <a:rect r="r" b="b" t="t" l="l"/>
            <a:pathLst>
              <a:path h="4444526" w="10018399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331052">
            <a:off x="10658539" y="8064737"/>
            <a:ext cx="10018399" cy="4444526"/>
          </a:xfrm>
          <a:custGeom>
            <a:avLst/>
            <a:gdLst/>
            <a:ahLst/>
            <a:cxnLst/>
            <a:rect r="r" b="b" t="t" l="l"/>
            <a:pathLst>
              <a:path h="4444526" w="10018399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86298" y="-1528458"/>
            <a:ext cx="2842953" cy="4114800"/>
          </a:xfrm>
          <a:custGeom>
            <a:avLst/>
            <a:gdLst/>
            <a:ahLst/>
            <a:cxnLst/>
            <a:rect r="r" b="b" t="t" l="l"/>
            <a:pathLst>
              <a:path h="4114800" w="2842953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391933">
            <a:off x="-693975" y="7790698"/>
            <a:ext cx="2723249" cy="4114800"/>
          </a:xfrm>
          <a:custGeom>
            <a:avLst/>
            <a:gdLst/>
            <a:ahLst/>
            <a:cxnLst/>
            <a:rect r="r" b="b" t="t" l="l"/>
            <a:pathLst>
              <a:path h="4114800" w="2723249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143" y="6953361"/>
            <a:ext cx="2214045" cy="2842163"/>
          </a:xfrm>
          <a:custGeom>
            <a:avLst/>
            <a:gdLst/>
            <a:ahLst/>
            <a:cxnLst/>
            <a:rect r="r" b="b" t="t" l="l"/>
            <a:pathLst>
              <a:path h="2842163" w="2214045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509812" y="491475"/>
            <a:ext cx="2214045" cy="2842163"/>
          </a:xfrm>
          <a:custGeom>
            <a:avLst/>
            <a:gdLst/>
            <a:ahLst/>
            <a:cxnLst/>
            <a:rect r="r" b="b" t="t" l="l"/>
            <a:pathLst>
              <a:path h="2842163" w="2214045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61146" y="3158147"/>
            <a:ext cx="10165707" cy="409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16991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821" y="22860"/>
            <a:ext cx="18328821" cy="10264140"/>
          </a:xfrm>
          <a:custGeom>
            <a:avLst/>
            <a:gdLst/>
            <a:ahLst/>
            <a:cxnLst/>
            <a:rect r="r" b="b" t="t" l="l"/>
            <a:pathLst>
              <a:path h="10264140" w="18328821">
                <a:moveTo>
                  <a:pt x="0" y="0"/>
                </a:moveTo>
                <a:lnTo>
                  <a:pt x="18328821" y="0"/>
                </a:lnTo>
                <a:lnTo>
                  <a:pt x="18328821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7540" cy="10309860"/>
          </a:xfrm>
          <a:custGeom>
            <a:avLst/>
            <a:gdLst/>
            <a:ahLst/>
            <a:cxnLst/>
            <a:rect r="r" b="b" t="t" l="l"/>
            <a:pathLst>
              <a:path h="10309860" w="1824754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75" y="0"/>
            <a:ext cx="18247450" cy="10287000"/>
          </a:xfrm>
          <a:custGeom>
            <a:avLst/>
            <a:gdLst/>
            <a:ahLst/>
            <a:cxnLst/>
            <a:rect r="r" b="b" t="t" l="l"/>
            <a:pathLst>
              <a:path h="10287000" w="18247450">
                <a:moveTo>
                  <a:pt x="0" y="0"/>
                </a:moveTo>
                <a:lnTo>
                  <a:pt x="18247450" y="0"/>
                </a:lnTo>
                <a:lnTo>
                  <a:pt x="182474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576975" cy="10287000"/>
          </a:xfrm>
          <a:custGeom>
            <a:avLst/>
            <a:gdLst/>
            <a:ahLst/>
            <a:cxnLst/>
            <a:rect r="r" b="b" t="t" l="l"/>
            <a:pathLst>
              <a:path h="10287000" w="18576975">
                <a:moveTo>
                  <a:pt x="0" y="0"/>
                </a:moveTo>
                <a:lnTo>
                  <a:pt x="18576975" y="0"/>
                </a:lnTo>
                <a:lnTo>
                  <a:pt x="185769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576975" cy="10287000"/>
          </a:xfrm>
          <a:custGeom>
            <a:avLst/>
            <a:gdLst/>
            <a:ahLst/>
            <a:cxnLst/>
            <a:rect r="r" b="b" t="t" l="l"/>
            <a:pathLst>
              <a:path h="10287000" w="18576975">
                <a:moveTo>
                  <a:pt x="0" y="0"/>
                </a:moveTo>
                <a:lnTo>
                  <a:pt x="18576975" y="0"/>
                </a:lnTo>
                <a:lnTo>
                  <a:pt x="185769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821" y="0"/>
            <a:ext cx="18369643" cy="10287000"/>
          </a:xfrm>
          <a:custGeom>
            <a:avLst/>
            <a:gdLst/>
            <a:ahLst/>
            <a:cxnLst/>
            <a:rect r="r" b="b" t="t" l="l"/>
            <a:pathLst>
              <a:path h="10287000" w="18369643">
                <a:moveTo>
                  <a:pt x="0" y="0"/>
                </a:moveTo>
                <a:lnTo>
                  <a:pt x="18369642" y="0"/>
                </a:lnTo>
                <a:lnTo>
                  <a:pt x="1836964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93483" cy="10287000"/>
          </a:xfrm>
          <a:custGeom>
            <a:avLst/>
            <a:gdLst/>
            <a:ahLst/>
            <a:cxnLst/>
            <a:rect r="r" b="b" t="t" l="l"/>
            <a:pathLst>
              <a:path h="10287000" w="18493483">
                <a:moveTo>
                  <a:pt x="0" y="0"/>
                </a:moveTo>
                <a:lnTo>
                  <a:pt x="18493483" y="0"/>
                </a:lnTo>
                <a:lnTo>
                  <a:pt x="184934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430"/>
            <a:ext cx="18288000" cy="10309860"/>
          </a:xfrm>
          <a:custGeom>
            <a:avLst/>
            <a:gdLst/>
            <a:ahLst/>
            <a:cxnLst/>
            <a:rect r="r" b="b" t="t" l="l"/>
            <a:pathLst>
              <a:path h="10309860" w="18288000">
                <a:moveTo>
                  <a:pt x="0" y="0"/>
                </a:moveTo>
                <a:lnTo>
                  <a:pt x="18288000" y="0"/>
                </a:lnTo>
                <a:lnTo>
                  <a:pt x="1828800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DAGd2_8yFas</dc:identifier>
  <dcterms:modified xsi:type="dcterms:W3CDTF">2011-08-01T06:04:30Z</dcterms:modified>
  <cp:revision>1</cp:revision>
  <dc:title>THANK YOU</dc:title>
</cp:coreProperties>
</file>