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sldIdLst>
    <p:sldId id="279" r:id="rId5"/>
    <p:sldId id="280" r:id="rId6"/>
    <p:sldId id="291" r:id="rId7"/>
    <p:sldId id="281" r:id="rId8"/>
    <p:sldId id="282" r:id="rId9"/>
    <p:sldId id="283" r:id="rId10"/>
    <p:sldId id="288" r:id="rId11"/>
    <p:sldId id="292" r:id="rId12"/>
    <p:sldId id="286" r:id="rId13"/>
    <p:sldId id="287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A54405-A2AF-43AF-BB59-3847F5B3DA82}">
          <p14:sldIdLst/>
        </p14:section>
        <p14:section name="Title" id="{0C4DBA00-44A4-4197-A385-A574694CF50B}">
          <p14:sldIdLst>
            <p14:sldId id="279"/>
            <p14:sldId id="280"/>
            <p14:sldId id="291"/>
            <p14:sldId id="281"/>
            <p14:sldId id="282"/>
            <p14:sldId id="283"/>
            <p14:sldId id="288"/>
            <p14:sldId id="292"/>
            <p14:sldId id="286"/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Patel" initials="RP" lastIdx="2" clrIdx="0">
    <p:extLst>
      <p:ext uri="{19B8F6BF-5375-455C-9EA6-DF929625EA0E}">
        <p15:presenceInfo xmlns:p15="http://schemas.microsoft.com/office/powerpoint/2012/main" userId="2c1b9063471630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7E435-9E25-4F80-A8B0-FDBD751D8D9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8316A0A-0A17-41DB-9D10-FB6B1AA697FF}">
      <dgm:prSet phldrT="[Text]"/>
      <dgm:spPr/>
      <dgm:t>
        <a:bodyPr/>
        <a:lstStyle/>
        <a:p>
          <a:r>
            <a:rPr lang="en-US" dirty="0"/>
            <a:t>Pandas</a:t>
          </a:r>
          <a:endParaRPr lang="en-IN" dirty="0"/>
        </a:p>
      </dgm:t>
    </dgm:pt>
    <dgm:pt modelId="{96AB327C-B1A8-4E07-B995-038A8FA1CCA5}" type="parTrans" cxnId="{6571104E-4E41-42F0-943E-195FABA97986}">
      <dgm:prSet/>
      <dgm:spPr/>
      <dgm:t>
        <a:bodyPr/>
        <a:lstStyle/>
        <a:p>
          <a:endParaRPr lang="en-IN"/>
        </a:p>
      </dgm:t>
    </dgm:pt>
    <dgm:pt modelId="{CF33EC2C-98F8-4AB2-B556-4AF6926AD2A1}" type="sibTrans" cxnId="{6571104E-4E41-42F0-943E-195FABA97986}">
      <dgm:prSet/>
      <dgm:spPr/>
      <dgm:t>
        <a:bodyPr/>
        <a:lstStyle/>
        <a:p>
          <a:endParaRPr lang="en-IN"/>
        </a:p>
      </dgm:t>
    </dgm:pt>
    <dgm:pt modelId="{9F123697-9523-4833-BB0A-35D674DA5EB0}">
      <dgm:prSet phldrT="[Text]"/>
      <dgm:spPr/>
      <dgm:t>
        <a:bodyPr/>
        <a:lstStyle/>
        <a:p>
          <a:r>
            <a:rPr lang="en-IN" dirty="0"/>
            <a:t>Seaborn</a:t>
          </a:r>
        </a:p>
      </dgm:t>
    </dgm:pt>
    <dgm:pt modelId="{49470EBD-CB81-4D83-BD11-30AC46C446FE}" type="sibTrans" cxnId="{9D6E518D-0555-4959-921F-421F77FF5800}">
      <dgm:prSet/>
      <dgm:spPr/>
      <dgm:t>
        <a:bodyPr/>
        <a:lstStyle/>
        <a:p>
          <a:endParaRPr lang="en-IN"/>
        </a:p>
      </dgm:t>
    </dgm:pt>
    <dgm:pt modelId="{50552FE0-0724-44D6-A995-F0E3EC7E71D4}" type="parTrans" cxnId="{9D6E518D-0555-4959-921F-421F77FF5800}">
      <dgm:prSet/>
      <dgm:spPr/>
      <dgm:t>
        <a:bodyPr/>
        <a:lstStyle/>
        <a:p>
          <a:endParaRPr lang="en-IN"/>
        </a:p>
      </dgm:t>
    </dgm:pt>
    <dgm:pt modelId="{6CFFBAB7-780B-4B55-B570-156A1B2A00B9}">
      <dgm:prSet phldrT="[Text]"/>
      <dgm:spPr/>
      <dgm:t>
        <a:bodyPr/>
        <a:lstStyle/>
        <a:p>
          <a:r>
            <a:rPr lang="en-US" dirty="0"/>
            <a:t>Matplotlib</a:t>
          </a:r>
          <a:endParaRPr lang="en-IN" dirty="0"/>
        </a:p>
      </dgm:t>
    </dgm:pt>
    <dgm:pt modelId="{56FB60FF-7E42-4DA0-A08B-BB55EBC76D9A}" type="parTrans" cxnId="{C8B84229-E01E-498C-A741-F8DEFFB53583}">
      <dgm:prSet/>
      <dgm:spPr/>
      <dgm:t>
        <a:bodyPr/>
        <a:lstStyle/>
        <a:p>
          <a:endParaRPr lang="en-IN"/>
        </a:p>
      </dgm:t>
    </dgm:pt>
    <dgm:pt modelId="{64B41AD8-50C0-4C74-975C-264ED7C34363}" type="sibTrans" cxnId="{C8B84229-E01E-498C-A741-F8DEFFB53583}">
      <dgm:prSet/>
      <dgm:spPr/>
      <dgm:t>
        <a:bodyPr/>
        <a:lstStyle/>
        <a:p>
          <a:endParaRPr lang="en-IN"/>
        </a:p>
      </dgm:t>
    </dgm:pt>
    <dgm:pt modelId="{EC31BF59-E101-4617-A734-4884B2A55346}" type="pres">
      <dgm:prSet presAssocID="{9A87E435-9E25-4F80-A8B0-FDBD751D8D9B}" presName="Name0" presStyleCnt="0">
        <dgm:presLayoutVars>
          <dgm:dir/>
          <dgm:animLvl val="lvl"/>
          <dgm:resizeHandles val="exact"/>
        </dgm:presLayoutVars>
      </dgm:prSet>
      <dgm:spPr/>
    </dgm:pt>
    <dgm:pt modelId="{4F6EDAEB-0095-4077-A62C-7B50779CE318}" type="pres">
      <dgm:prSet presAssocID="{F8316A0A-0A17-41DB-9D10-FB6B1AA697FF}" presName="linNode" presStyleCnt="0"/>
      <dgm:spPr/>
    </dgm:pt>
    <dgm:pt modelId="{7E6E0F9F-891F-4EA9-860E-AC3720F231F6}" type="pres">
      <dgm:prSet presAssocID="{F8316A0A-0A17-41DB-9D10-FB6B1AA697F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E804286-E359-4A08-9CE4-CB2F915D9185}" type="pres">
      <dgm:prSet presAssocID="{CF33EC2C-98F8-4AB2-B556-4AF6926AD2A1}" presName="sp" presStyleCnt="0"/>
      <dgm:spPr/>
    </dgm:pt>
    <dgm:pt modelId="{4651C3E7-DB70-4B75-975F-30AFEDC69F21}" type="pres">
      <dgm:prSet presAssocID="{9F123697-9523-4833-BB0A-35D674DA5EB0}" presName="linNode" presStyleCnt="0"/>
      <dgm:spPr/>
    </dgm:pt>
    <dgm:pt modelId="{98F7FC84-A0D4-4D5F-BC9C-F4A4A559C2A3}" type="pres">
      <dgm:prSet presAssocID="{9F123697-9523-4833-BB0A-35D674DA5EB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82689F4-D620-4030-BB29-E29D10B8DF25}" type="pres">
      <dgm:prSet presAssocID="{49470EBD-CB81-4D83-BD11-30AC46C446FE}" presName="sp" presStyleCnt="0"/>
      <dgm:spPr/>
    </dgm:pt>
    <dgm:pt modelId="{13380660-8361-4860-AFBF-689E852BD422}" type="pres">
      <dgm:prSet presAssocID="{6CFFBAB7-780B-4B55-B570-156A1B2A00B9}" presName="linNode" presStyleCnt="0"/>
      <dgm:spPr/>
    </dgm:pt>
    <dgm:pt modelId="{4DBF96E1-3A93-4630-BA07-E56BEF5ACB5E}" type="pres">
      <dgm:prSet presAssocID="{6CFFBAB7-780B-4B55-B570-156A1B2A00B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B5AEA1E-56AF-4DA1-AE7D-01D8C690D542}" type="presOf" srcId="{6CFFBAB7-780B-4B55-B570-156A1B2A00B9}" destId="{4DBF96E1-3A93-4630-BA07-E56BEF5ACB5E}" srcOrd="0" destOrd="0" presId="urn:microsoft.com/office/officeart/2005/8/layout/vList5"/>
    <dgm:cxn modelId="{C8B84229-E01E-498C-A741-F8DEFFB53583}" srcId="{9A87E435-9E25-4F80-A8B0-FDBD751D8D9B}" destId="{6CFFBAB7-780B-4B55-B570-156A1B2A00B9}" srcOrd="2" destOrd="0" parTransId="{56FB60FF-7E42-4DA0-A08B-BB55EBC76D9A}" sibTransId="{64B41AD8-50C0-4C74-975C-264ED7C34363}"/>
    <dgm:cxn modelId="{6571104E-4E41-42F0-943E-195FABA97986}" srcId="{9A87E435-9E25-4F80-A8B0-FDBD751D8D9B}" destId="{F8316A0A-0A17-41DB-9D10-FB6B1AA697FF}" srcOrd="0" destOrd="0" parTransId="{96AB327C-B1A8-4E07-B995-038A8FA1CCA5}" sibTransId="{CF33EC2C-98F8-4AB2-B556-4AF6926AD2A1}"/>
    <dgm:cxn modelId="{8BA03058-A9B5-4C6B-96BE-8793F073FE5E}" type="presOf" srcId="{9A87E435-9E25-4F80-A8B0-FDBD751D8D9B}" destId="{EC31BF59-E101-4617-A734-4884B2A55346}" srcOrd="0" destOrd="0" presId="urn:microsoft.com/office/officeart/2005/8/layout/vList5"/>
    <dgm:cxn modelId="{9D6E518D-0555-4959-921F-421F77FF5800}" srcId="{9A87E435-9E25-4F80-A8B0-FDBD751D8D9B}" destId="{9F123697-9523-4833-BB0A-35D674DA5EB0}" srcOrd="1" destOrd="0" parTransId="{50552FE0-0724-44D6-A995-F0E3EC7E71D4}" sibTransId="{49470EBD-CB81-4D83-BD11-30AC46C446FE}"/>
    <dgm:cxn modelId="{170667F7-AA49-4671-B324-DC71D1B07ACE}" type="presOf" srcId="{9F123697-9523-4833-BB0A-35D674DA5EB0}" destId="{98F7FC84-A0D4-4D5F-BC9C-F4A4A559C2A3}" srcOrd="0" destOrd="0" presId="urn:microsoft.com/office/officeart/2005/8/layout/vList5"/>
    <dgm:cxn modelId="{544610F8-DED1-48FA-A929-578CA5D354F8}" type="presOf" srcId="{F8316A0A-0A17-41DB-9D10-FB6B1AA697FF}" destId="{7E6E0F9F-891F-4EA9-860E-AC3720F231F6}" srcOrd="0" destOrd="0" presId="urn:microsoft.com/office/officeart/2005/8/layout/vList5"/>
    <dgm:cxn modelId="{E4689E29-D414-4BC6-B6CF-F18254A4BF08}" type="presParOf" srcId="{EC31BF59-E101-4617-A734-4884B2A55346}" destId="{4F6EDAEB-0095-4077-A62C-7B50779CE318}" srcOrd="0" destOrd="0" presId="urn:microsoft.com/office/officeart/2005/8/layout/vList5"/>
    <dgm:cxn modelId="{5BD2E5A0-BB88-405B-AB9F-89F9560D8EB9}" type="presParOf" srcId="{4F6EDAEB-0095-4077-A62C-7B50779CE318}" destId="{7E6E0F9F-891F-4EA9-860E-AC3720F231F6}" srcOrd="0" destOrd="0" presId="urn:microsoft.com/office/officeart/2005/8/layout/vList5"/>
    <dgm:cxn modelId="{51A5A18B-5D9A-4865-B238-A0A995721D7A}" type="presParOf" srcId="{EC31BF59-E101-4617-A734-4884B2A55346}" destId="{3E804286-E359-4A08-9CE4-CB2F915D9185}" srcOrd="1" destOrd="0" presId="urn:microsoft.com/office/officeart/2005/8/layout/vList5"/>
    <dgm:cxn modelId="{BAE393B1-7689-4BF6-A028-F8826BAEAC05}" type="presParOf" srcId="{EC31BF59-E101-4617-A734-4884B2A55346}" destId="{4651C3E7-DB70-4B75-975F-30AFEDC69F21}" srcOrd="2" destOrd="0" presId="urn:microsoft.com/office/officeart/2005/8/layout/vList5"/>
    <dgm:cxn modelId="{7E8ECA9A-7D0B-4526-A70C-23FC58472A82}" type="presParOf" srcId="{4651C3E7-DB70-4B75-975F-30AFEDC69F21}" destId="{98F7FC84-A0D4-4D5F-BC9C-F4A4A559C2A3}" srcOrd="0" destOrd="0" presId="urn:microsoft.com/office/officeart/2005/8/layout/vList5"/>
    <dgm:cxn modelId="{905C612F-D1F7-485F-89E5-2A645DE8BC0A}" type="presParOf" srcId="{EC31BF59-E101-4617-A734-4884B2A55346}" destId="{782689F4-D620-4030-BB29-E29D10B8DF25}" srcOrd="3" destOrd="0" presId="urn:microsoft.com/office/officeart/2005/8/layout/vList5"/>
    <dgm:cxn modelId="{921D5D90-10B0-4761-83B6-2AB69CDB849C}" type="presParOf" srcId="{EC31BF59-E101-4617-A734-4884B2A55346}" destId="{13380660-8361-4860-AFBF-689E852BD422}" srcOrd="4" destOrd="0" presId="urn:microsoft.com/office/officeart/2005/8/layout/vList5"/>
    <dgm:cxn modelId="{BA9F41D1-AA61-4E7C-81AC-BEBDDBA427EC}" type="presParOf" srcId="{13380660-8361-4860-AFBF-689E852BD422}" destId="{4DBF96E1-3A93-4630-BA07-E56BEF5ACB5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7E435-9E25-4F80-A8B0-FDBD751D8D9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DDD7E5-9694-4618-BE37-8DCF4BA1B1CF}">
      <dgm:prSet phldrT="[Text]"/>
      <dgm:spPr/>
      <dgm:t>
        <a:bodyPr/>
        <a:lstStyle/>
        <a:p>
          <a:r>
            <a:rPr lang="en-US" dirty="0"/>
            <a:t>Sklearn</a:t>
          </a:r>
          <a:endParaRPr lang="en-IN" dirty="0"/>
        </a:p>
      </dgm:t>
    </dgm:pt>
    <dgm:pt modelId="{F1A738F3-7221-477E-A686-0240C7491974}" type="parTrans" cxnId="{C042218D-22DD-481F-9DDF-C59ADAF160EC}">
      <dgm:prSet/>
      <dgm:spPr/>
      <dgm:t>
        <a:bodyPr/>
        <a:lstStyle/>
        <a:p>
          <a:endParaRPr lang="en-IN"/>
        </a:p>
      </dgm:t>
    </dgm:pt>
    <dgm:pt modelId="{EEDEE7D7-0EBF-481B-91DD-3234EE751472}" type="sibTrans" cxnId="{C042218D-22DD-481F-9DDF-C59ADAF160EC}">
      <dgm:prSet/>
      <dgm:spPr/>
      <dgm:t>
        <a:bodyPr/>
        <a:lstStyle/>
        <a:p>
          <a:endParaRPr lang="en-IN"/>
        </a:p>
      </dgm:t>
    </dgm:pt>
    <dgm:pt modelId="{6CFFBAB7-780B-4B55-B570-156A1B2A00B9}">
      <dgm:prSet phldrT="[Text]"/>
      <dgm:spPr/>
      <dgm:t>
        <a:bodyPr/>
        <a:lstStyle/>
        <a:p>
          <a:r>
            <a:rPr lang="en-IN" dirty="0"/>
            <a:t>NumPy</a:t>
          </a:r>
        </a:p>
      </dgm:t>
    </dgm:pt>
    <dgm:pt modelId="{56FB60FF-7E42-4DA0-A08B-BB55EBC76D9A}" type="parTrans" cxnId="{C8B84229-E01E-498C-A741-F8DEFFB53583}">
      <dgm:prSet/>
      <dgm:spPr/>
      <dgm:t>
        <a:bodyPr/>
        <a:lstStyle/>
        <a:p>
          <a:endParaRPr lang="en-IN"/>
        </a:p>
      </dgm:t>
    </dgm:pt>
    <dgm:pt modelId="{64B41AD8-50C0-4C74-975C-264ED7C34363}" type="sibTrans" cxnId="{C8B84229-E01E-498C-A741-F8DEFFB53583}">
      <dgm:prSet/>
      <dgm:spPr/>
      <dgm:t>
        <a:bodyPr/>
        <a:lstStyle/>
        <a:p>
          <a:endParaRPr lang="en-IN"/>
        </a:p>
      </dgm:t>
    </dgm:pt>
    <dgm:pt modelId="{FD5B3E8B-F8E4-40D6-8C8A-8880C112F0EE}">
      <dgm:prSet phldrT="[Text]"/>
      <dgm:spPr/>
      <dgm:t>
        <a:bodyPr/>
        <a:lstStyle/>
        <a:p>
          <a:r>
            <a:rPr lang="en-US" dirty="0"/>
            <a:t>Streamlit</a:t>
          </a:r>
          <a:endParaRPr lang="en-IN" dirty="0"/>
        </a:p>
      </dgm:t>
    </dgm:pt>
    <dgm:pt modelId="{AFD56BDA-63F7-4A49-96B3-7C0CFE798F4F}" type="parTrans" cxnId="{5C5EC4C9-4433-4A70-A831-162DAA991216}">
      <dgm:prSet/>
      <dgm:spPr/>
      <dgm:t>
        <a:bodyPr/>
        <a:lstStyle/>
        <a:p>
          <a:endParaRPr lang="en-IN"/>
        </a:p>
      </dgm:t>
    </dgm:pt>
    <dgm:pt modelId="{5862AB07-6E60-4D6F-A0B5-A049A4815CA2}" type="sibTrans" cxnId="{5C5EC4C9-4433-4A70-A831-162DAA991216}">
      <dgm:prSet/>
      <dgm:spPr/>
      <dgm:t>
        <a:bodyPr/>
        <a:lstStyle/>
        <a:p>
          <a:endParaRPr lang="en-IN"/>
        </a:p>
      </dgm:t>
    </dgm:pt>
    <dgm:pt modelId="{EC31BF59-E101-4617-A734-4884B2A55346}" type="pres">
      <dgm:prSet presAssocID="{9A87E435-9E25-4F80-A8B0-FDBD751D8D9B}" presName="Name0" presStyleCnt="0">
        <dgm:presLayoutVars>
          <dgm:dir/>
          <dgm:animLvl val="lvl"/>
          <dgm:resizeHandles val="exact"/>
        </dgm:presLayoutVars>
      </dgm:prSet>
      <dgm:spPr/>
    </dgm:pt>
    <dgm:pt modelId="{C989BE84-020A-4F9D-A810-90ECAE4630EF}" type="pres">
      <dgm:prSet presAssocID="{E8DDD7E5-9694-4618-BE37-8DCF4BA1B1CF}" presName="linNode" presStyleCnt="0"/>
      <dgm:spPr/>
    </dgm:pt>
    <dgm:pt modelId="{319419D8-1D98-4A19-89A5-6BEA5A68A38D}" type="pres">
      <dgm:prSet presAssocID="{E8DDD7E5-9694-4618-BE37-8DCF4BA1B1CF}" presName="parentText" presStyleLbl="node1" presStyleIdx="0" presStyleCnt="3" custLinFactNeighborX="0" custLinFactNeighborY="1164">
        <dgm:presLayoutVars>
          <dgm:chMax val="1"/>
          <dgm:bulletEnabled val="1"/>
        </dgm:presLayoutVars>
      </dgm:prSet>
      <dgm:spPr/>
    </dgm:pt>
    <dgm:pt modelId="{E2B904E0-1539-4B98-9664-E56F1E16A8C1}" type="pres">
      <dgm:prSet presAssocID="{EEDEE7D7-0EBF-481B-91DD-3234EE751472}" presName="sp" presStyleCnt="0"/>
      <dgm:spPr/>
    </dgm:pt>
    <dgm:pt modelId="{13380660-8361-4860-AFBF-689E852BD422}" type="pres">
      <dgm:prSet presAssocID="{6CFFBAB7-780B-4B55-B570-156A1B2A00B9}" presName="linNode" presStyleCnt="0"/>
      <dgm:spPr/>
    </dgm:pt>
    <dgm:pt modelId="{4DBF96E1-3A93-4630-BA07-E56BEF5ACB5E}" type="pres">
      <dgm:prSet presAssocID="{6CFFBAB7-780B-4B55-B570-156A1B2A00B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AA740EE-C021-4AD6-B5C9-54279D727E2C}" type="pres">
      <dgm:prSet presAssocID="{64B41AD8-50C0-4C74-975C-264ED7C34363}" presName="sp" presStyleCnt="0"/>
      <dgm:spPr/>
    </dgm:pt>
    <dgm:pt modelId="{DED7D94C-4A2E-4FD1-8FC1-F1994FF82036}" type="pres">
      <dgm:prSet presAssocID="{FD5B3E8B-F8E4-40D6-8C8A-8880C112F0EE}" presName="linNode" presStyleCnt="0"/>
      <dgm:spPr/>
    </dgm:pt>
    <dgm:pt modelId="{536150B6-F826-4024-B719-E3A976066958}" type="pres">
      <dgm:prSet presAssocID="{FD5B3E8B-F8E4-40D6-8C8A-8880C112F0E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B5AEA1E-56AF-4DA1-AE7D-01D8C690D542}" type="presOf" srcId="{6CFFBAB7-780B-4B55-B570-156A1B2A00B9}" destId="{4DBF96E1-3A93-4630-BA07-E56BEF5ACB5E}" srcOrd="0" destOrd="0" presId="urn:microsoft.com/office/officeart/2005/8/layout/vList5"/>
    <dgm:cxn modelId="{DE066223-A7AE-4DD6-A30E-20BC849C1810}" type="presOf" srcId="{E8DDD7E5-9694-4618-BE37-8DCF4BA1B1CF}" destId="{319419D8-1D98-4A19-89A5-6BEA5A68A38D}" srcOrd="0" destOrd="0" presId="urn:microsoft.com/office/officeart/2005/8/layout/vList5"/>
    <dgm:cxn modelId="{C8B84229-E01E-498C-A741-F8DEFFB53583}" srcId="{9A87E435-9E25-4F80-A8B0-FDBD751D8D9B}" destId="{6CFFBAB7-780B-4B55-B570-156A1B2A00B9}" srcOrd="1" destOrd="0" parTransId="{56FB60FF-7E42-4DA0-A08B-BB55EBC76D9A}" sibTransId="{64B41AD8-50C0-4C74-975C-264ED7C34363}"/>
    <dgm:cxn modelId="{1596DF3D-DF86-4CCE-A575-BC4A086AA7F9}" type="presOf" srcId="{FD5B3E8B-F8E4-40D6-8C8A-8880C112F0EE}" destId="{536150B6-F826-4024-B719-E3A976066958}" srcOrd="0" destOrd="0" presId="urn:microsoft.com/office/officeart/2005/8/layout/vList5"/>
    <dgm:cxn modelId="{8BA03058-A9B5-4C6B-96BE-8793F073FE5E}" type="presOf" srcId="{9A87E435-9E25-4F80-A8B0-FDBD751D8D9B}" destId="{EC31BF59-E101-4617-A734-4884B2A55346}" srcOrd="0" destOrd="0" presId="urn:microsoft.com/office/officeart/2005/8/layout/vList5"/>
    <dgm:cxn modelId="{C042218D-22DD-481F-9DDF-C59ADAF160EC}" srcId="{9A87E435-9E25-4F80-A8B0-FDBD751D8D9B}" destId="{E8DDD7E5-9694-4618-BE37-8DCF4BA1B1CF}" srcOrd="0" destOrd="0" parTransId="{F1A738F3-7221-477E-A686-0240C7491974}" sibTransId="{EEDEE7D7-0EBF-481B-91DD-3234EE751472}"/>
    <dgm:cxn modelId="{5C5EC4C9-4433-4A70-A831-162DAA991216}" srcId="{9A87E435-9E25-4F80-A8B0-FDBD751D8D9B}" destId="{FD5B3E8B-F8E4-40D6-8C8A-8880C112F0EE}" srcOrd="2" destOrd="0" parTransId="{AFD56BDA-63F7-4A49-96B3-7C0CFE798F4F}" sibTransId="{5862AB07-6E60-4D6F-A0B5-A049A4815CA2}"/>
    <dgm:cxn modelId="{D191D224-6D45-476F-9173-8F0CE572A5F1}" type="presParOf" srcId="{EC31BF59-E101-4617-A734-4884B2A55346}" destId="{C989BE84-020A-4F9D-A810-90ECAE4630EF}" srcOrd="0" destOrd="0" presId="urn:microsoft.com/office/officeart/2005/8/layout/vList5"/>
    <dgm:cxn modelId="{ADB4E61A-48E5-486D-92C8-FD9FC0D587B2}" type="presParOf" srcId="{C989BE84-020A-4F9D-A810-90ECAE4630EF}" destId="{319419D8-1D98-4A19-89A5-6BEA5A68A38D}" srcOrd="0" destOrd="0" presId="urn:microsoft.com/office/officeart/2005/8/layout/vList5"/>
    <dgm:cxn modelId="{AAD05C5F-6A5D-4C33-8CAB-3629A1CE1D0F}" type="presParOf" srcId="{EC31BF59-E101-4617-A734-4884B2A55346}" destId="{E2B904E0-1539-4B98-9664-E56F1E16A8C1}" srcOrd="1" destOrd="0" presId="urn:microsoft.com/office/officeart/2005/8/layout/vList5"/>
    <dgm:cxn modelId="{921D5D90-10B0-4761-83B6-2AB69CDB849C}" type="presParOf" srcId="{EC31BF59-E101-4617-A734-4884B2A55346}" destId="{13380660-8361-4860-AFBF-689E852BD422}" srcOrd="2" destOrd="0" presId="urn:microsoft.com/office/officeart/2005/8/layout/vList5"/>
    <dgm:cxn modelId="{BA9F41D1-AA61-4E7C-81AC-BEBDDBA427EC}" type="presParOf" srcId="{13380660-8361-4860-AFBF-689E852BD422}" destId="{4DBF96E1-3A93-4630-BA07-E56BEF5ACB5E}" srcOrd="0" destOrd="0" presId="urn:microsoft.com/office/officeart/2005/8/layout/vList5"/>
    <dgm:cxn modelId="{E08EDF4E-2BF9-4089-969D-E58F4B1BEDA8}" type="presParOf" srcId="{EC31BF59-E101-4617-A734-4884B2A55346}" destId="{EAA740EE-C021-4AD6-B5C9-54279D727E2C}" srcOrd="3" destOrd="0" presId="urn:microsoft.com/office/officeart/2005/8/layout/vList5"/>
    <dgm:cxn modelId="{BE88BB4B-19EB-4332-8539-ED69C1DDECCE}" type="presParOf" srcId="{EC31BF59-E101-4617-A734-4884B2A55346}" destId="{DED7D94C-4A2E-4FD1-8FC1-F1994FF82036}" srcOrd="4" destOrd="0" presId="urn:microsoft.com/office/officeart/2005/8/layout/vList5"/>
    <dgm:cxn modelId="{80E2FC96-BE20-4532-8E09-3D148598D9A6}" type="presParOf" srcId="{DED7D94C-4A2E-4FD1-8FC1-F1994FF82036}" destId="{536150B6-F826-4024-B719-E3A97606695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E0F9F-891F-4EA9-860E-AC3720F231F6}">
      <dsp:nvSpPr>
        <dsp:cNvPr id="0" name=""/>
        <dsp:cNvSpPr/>
      </dsp:nvSpPr>
      <dsp:spPr>
        <a:xfrm>
          <a:off x="1885696" y="2418"/>
          <a:ext cx="2121408" cy="159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Pandas</a:t>
          </a:r>
          <a:endParaRPr lang="en-IN" sz="3100" kern="1200" dirty="0"/>
        </a:p>
      </dsp:txBody>
      <dsp:txXfrm>
        <a:off x="1963627" y="80349"/>
        <a:ext cx="1965546" cy="1440556"/>
      </dsp:txXfrm>
    </dsp:sp>
    <dsp:sp modelId="{98F7FC84-A0D4-4D5F-BC9C-F4A4A559C2A3}">
      <dsp:nvSpPr>
        <dsp:cNvPr id="0" name=""/>
        <dsp:cNvSpPr/>
      </dsp:nvSpPr>
      <dsp:spPr>
        <a:xfrm>
          <a:off x="1885696" y="1678658"/>
          <a:ext cx="2121408" cy="159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Seaborn</a:t>
          </a:r>
        </a:p>
      </dsp:txBody>
      <dsp:txXfrm>
        <a:off x="1963627" y="1756589"/>
        <a:ext cx="1965546" cy="1440556"/>
      </dsp:txXfrm>
    </dsp:sp>
    <dsp:sp modelId="{4DBF96E1-3A93-4630-BA07-E56BEF5ACB5E}">
      <dsp:nvSpPr>
        <dsp:cNvPr id="0" name=""/>
        <dsp:cNvSpPr/>
      </dsp:nvSpPr>
      <dsp:spPr>
        <a:xfrm>
          <a:off x="1885696" y="3354897"/>
          <a:ext cx="2121408" cy="159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Matplotlib</a:t>
          </a:r>
          <a:endParaRPr lang="en-IN" sz="3100" kern="1200" dirty="0"/>
        </a:p>
      </dsp:txBody>
      <dsp:txXfrm>
        <a:off x="1963627" y="3432828"/>
        <a:ext cx="1965546" cy="1440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419D8-1D98-4A19-89A5-6BEA5A68A38D}">
      <dsp:nvSpPr>
        <dsp:cNvPr id="0" name=""/>
        <dsp:cNvSpPr/>
      </dsp:nvSpPr>
      <dsp:spPr>
        <a:xfrm>
          <a:off x="1885696" y="21001"/>
          <a:ext cx="2121408" cy="159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Sklearn</a:t>
          </a:r>
          <a:endParaRPr lang="en-IN" sz="3500" kern="1200" dirty="0"/>
        </a:p>
      </dsp:txBody>
      <dsp:txXfrm>
        <a:off x="1963627" y="98932"/>
        <a:ext cx="1965546" cy="1440556"/>
      </dsp:txXfrm>
    </dsp:sp>
    <dsp:sp modelId="{4DBF96E1-3A93-4630-BA07-E56BEF5ACB5E}">
      <dsp:nvSpPr>
        <dsp:cNvPr id="0" name=""/>
        <dsp:cNvSpPr/>
      </dsp:nvSpPr>
      <dsp:spPr>
        <a:xfrm>
          <a:off x="1885696" y="1678658"/>
          <a:ext cx="2121408" cy="159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NumPy</a:t>
          </a:r>
        </a:p>
      </dsp:txBody>
      <dsp:txXfrm>
        <a:off x="1963627" y="1756589"/>
        <a:ext cx="1965546" cy="1440556"/>
      </dsp:txXfrm>
    </dsp:sp>
    <dsp:sp modelId="{536150B6-F826-4024-B719-E3A976066958}">
      <dsp:nvSpPr>
        <dsp:cNvPr id="0" name=""/>
        <dsp:cNvSpPr/>
      </dsp:nvSpPr>
      <dsp:spPr>
        <a:xfrm>
          <a:off x="1885696" y="3354897"/>
          <a:ext cx="2121408" cy="159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Streamlit</a:t>
          </a:r>
          <a:endParaRPr lang="en-IN" sz="3500" kern="1200" dirty="0"/>
        </a:p>
      </dsp:txBody>
      <dsp:txXfrm>
        <a:off x="1963627" y="3432828"/>
        <a:ext cx="1965546" cy="1440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4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1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4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4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6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61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09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4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1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8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49432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C77B9C-73A4-9BC4-32E8-D5CB3304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08581"/>
            <a:ext cx="12192000" cy="1104393"/>
          </a:xfrm>
        </p:spPr>
        <p:txBody>
          <a:bodyPr>
            <a:normAutofit/>
          </a:bodyPr>
          <a:lstStyle/>
          <a:p>
            <a:r>
              <a:rPr lang="en-IN" sz="61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mushroom classification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FBEFF2-EE59-BFD2-CC96-E2A0B61C8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16" y="5552661"/>
            <a:ext cx="12085984" cy="1064501"/>
          </a:xfrm>
        </p:spPr>
        <p:txBody>
          <a:bodyPr>
            <a:normAutofit/>
          </a:bodyPr>
          <a:lstStyle/>
          <a:p>
            <a:r>
              <a:rPr lang="en-IN" cap="none" dirty="0"/>
              <a:t>										</a:t>
            </a:r>
            <a:r>
              <a:rPr lang="en-IN" cap="none" dirty="0">
                <a:solidFill>
                  <a:srgbClr val="92D050"/>
                </a:solidFill>
              </a:rPr>
              <a:t>       Created By :- </a:t>
            </a:r>
          </a:p>
          <a:p>
            <a:r>
              <a:rPr lang="en-IN" cap="none" dirty="0">
                <a:solidFill>
                  <a:srgbClr val="92D050"/>
                </a:solidFill>
              </a:rPr>
              <a:t>			Rahul Patel, Charan Nandi, Adarsh Joshi, Hrithik, Rakesh N, Bhavitha Mitte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626906C3-1589-1F59-D679-7407B94B9E10}"/>
              </a:ext>
            </a:extLst>
          </p:cNvPr>
          <p:cNvSpPr txBox="1">
            <a:spLocks/>
          </p:cNvSpPr>
          <p:nvPr/>
        </p:nvSpPr>
        <p:spPr>
          <a:xfrm>
            <a:off x="53008" y="4996070"/>
            <a:ext cx="12085984" cy="543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Project :- P146                                                                                                                           Mentor :- Neha Ramchandani </a:t>
            </a:r>
            <a:endParaRPr lang="en-IN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C4729-A7C3-0938-0FCD-DB3DD05E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" y="0"/>
            <a:ext cx="12085984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E35699-3525-3E3E-0A04-99B46BAF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9271"/>
            <a:ext cx="10131427" cy="860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GitHub links:-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A1BEE-CFEA-50F0-E604-7599E2A7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3269" y="1099930"/>
            <a:ext cx="9173957" cy="337930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cap="none" dirty="0"/>
              <a:t>Rahul Patel - https://github.com/rahulpatel0890/mushroom_classification</a:t>
            </a:r>
          </a:p>
          <a:p>
            <a:pPr marL="457200" indent="-457200">
              <a:buAutoNum type="arabicPeriod"/>
            </a:pPr>
            <a:r>
              <a:rPr lang="en-US" cap="none" dirty="0"/>
              <a:t>Charan Nandi- https://github.com/charannandi2508/Mushroom-classification</a:t>
            </a:r>
          </a:p>
          <a:p>
            <a:pPr marL="457200" indent="-457200">
              <a:buAutoNum type="arabicPeriod"/>
            </a:pPr>
            <a:r>
              <a:rPr lang="en-US" cap="none" dirty="0"/>
              <a:t>Rakesh N - https://github.com/Rakeshprojec/Rakesh-project/tree/main</a:t>
            </a:r>
          </a:p>
          <a:p>
            <a:pPr marL="457200" indent="-457200">
              <a:buAutoNum type="arabicPeriod"/>
            </a:pPr>
            <a:r>
              <a:rPr lang="en-US" cap="none" dirty="0"/>
              <a:t>Bhavitha Mitte - https://github.com/Bhavitha-Mitte/Mushroom-Classification</a:t>
            </a:r>
          </a:p>
          <a:p>
            <a:pPr marL="457200" indent="-457200">
              <a:buAutoNum type="arabicPeriod"/>
            </a:pPr>
            <a:r>
              <a:rPr lang="en-US" cap="none" dirty="0"/>
              <a:t>Adarsh Joshi - https://github.com/adarshjoshi99/Mushroom-Classification-Project</a:t>
            </a:r>
          </a:p>
          <a:p>
            <a:pPr marL="457200" indent="-457200">
              <a:buAutoNum type="arabicPeriod"/>
            </a:pPr>
            <a:r>
              <a:rPr lang="en-US" cap="none" dirty="0"/>
              <a:t>Hrithik Shirke - https://github.com/hrithikSHIRKE/excelr-project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64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3C8C-2E2C-6BBE-133D-F936C983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87" y="980661"/>
            <a:ext cx="10856843" cy="4015409"/>
          </a:xfrm>
        </p:spPr>
        <p:txBody>
          <a:bodyPr>
            <a:noAutofit/>
          </a:bodyPr>
          <a:lstStyle/>
          <a:p>
            <a:r>
              <a:rPr lang="en-US" sz="7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…………………………..!</a:t>
            </a:r>
            <a:endParaRPr lang="en-IN" sz="7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7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D33A-10D1-0097-A9D3-797307B2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9270"/>
            <a:ext cx="10131427" cy="860401"/>
          </a:xfrm>
        </p:spPr>
        <p:txBody>
          <a:bodyPr>
            <a:noAutofit/>
          </a:bodyPr>
          <a:lstStyle/>
          <a:p>
            <a:r>
              <a:rPr lang="en-IN" sz="6000" b="1" dirty="0"/>
              <a:t>Objective :-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A4F2-CB49-1FC3-9C2F-B6472DC8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979671"/>
            <a:ext cx="11307418" cy="99490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The Objective of this project is to create an algorithm that classifies the mushrooms between edible and poisonous.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Today,  we have used sample of 8124 mushrooms and trained them on different aspects to find the difference and make the prediction in the future.</a:t>
            </a:r>
          </a:p>
          <a:p>
            <a:endParaRPr lang="en-IN" cap="non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494F02-DC19-7B45-D79D-AC0FB2476323}"/>
              </a:ext>
            </a:extLst>
          </p:cNvPr>
          <p:cNvSpPr txBox="1">
            <a:spLocks/>
          </p:cNvSpPr>
          <p:nvPr/>
        </p:nvSpPr>
        <p:spPr>
          <a:xfrm>
            <a:off x="685799" y="1974575"/>
            <a:ext cx="10131428" cy="543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3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 :- 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BE07F83-8B98-4A96-ADE9-2184A268B0D0}"/>
              </a:ext>
            </a:extLst>
          </p:cNvPr>
          <p:cNvSpPr txBox="1">
            <a:spLocks/>
          </p:cNvSpPr>
          <p:nvPr/>
        </p:nvSpPr>
        <p:spPr>
          <a:xfrm>
            <a:off x="954157" y="2700474"/>
            <a:ext cx="5393634" cy="2640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Collect the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 Explore and Visualize the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Pre-process the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Model Building and Evaluation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Finalising the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Deployment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F7CF5-4A77-BE3F-C230-403FD36EA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3646" y="1899707"/>
            <a:ext cx="6262555" cy="41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2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FDE001E-C9CB-C355-BF4F-478D015E7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10391"/>
              </p:ext>
            </p:extLst>
          </p:nvPr>
        </p:nvGraphicFramePr>
        <p:xfrm>
          <a:off x="203200" y="1881809"/>
          <a:ext cx="5892800" cy="4953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FAFF8E9-841C-AB8B-76AC-5E1BDC203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2971287"/>
              </p:ext>
            </p:extLst>
          </p:nvPr>
        </p:nvGraphicFramePr>
        <p:xfrm>
          <a:off x="6096000" y="1881808"/>
          <a:ext cx="5892800" cy="4953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D8A526A-E581-91E7-03C0-5A823EE3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" y="238538"/>
            <a:ext cx="11930270" cy="120594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dirty="0"/>
              <a:t>Packages used :-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23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503E-E187-79D6-A40C-36ADBB2F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" y="238538"/>
            <a:ext cx="11930270" cy="120594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dirty="0"/>
              <a:t>Data extraction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721F1-C0C1-5559-0E5B-06040EB0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208" y="1046922"/>
            <a:ext cx="10131428" cy="88789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cap="none" dirty="0"/>
              <a:t>Data Extraction of sample of 8124 Mushrooms.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cap="none" dirty="0"/>
              <a:t>Source of Data :- Csv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5D95A-0DB5-0B71-15A4-9B16BA44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" y="2375874"/>
            <a:ext cx="11489634" cy="36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0C521B-A3D0-D4D3-780B-51D3949DD4BE}"/>
              </a:ext>
            </a:extLst>
          </p:cNvPr>
          <p:cNvSpPr txBox="1">
            <a:spLocks/>
          </p:cNvSpPr>
          <p:nvPr/>
        </p:nvSpPr>
        <p:spPr>
          <a:xfrm>
            <a:off x="129208" y="212036"/>
            <a:ext cx="11930270" cy="120594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Explore and Visualizing the data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A4D59-C47D-A420-29CF-6DDB7538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980662"/>
            <a:ext cx="10469217" cy="53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7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70EC3D-A1F2-6731-56D5-15A7FFBFAF6A}"/>
              </a:ext>
            </a:extLst>
          </p:cNvPr>
          <p:cNvSpPr txBox="1">
            <a:spLocks/>
          </p:cNvSpPr>
          <p:nvPr/>
        </p:nvSpPr>
        <p:spPr>
          <a:xfrm>
            <a:off x="0" y="243002"/>
            <a:ext cx="11930270" cy="64935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Pre-process the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DD0F2C-1B31-C148-C270-33DCDE84A375}"/>
              </a:ext>
            </a:extLst>
          </p:cNvPr>
          <p:cNvSpPr txBox="1">
            <a:spLocks/>
          </p:cNvSpPr>
          <p:nvPr/>
        </p:nvSpPr>
        <p:spPr>
          <a:xfrm>
            <a:off x="-39757" y="3982274"/>
            <a:ext cx="11930270" cy="8503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Train – Test Split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9E1E68-E104-15DC-A378-5FC2D6616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844" y="4881850"/>
            <a:ext cx="10131428" cy="51186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/>
              <a:t>90% of the data is used for training purposes.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CB3584D-1EB9-91FB-DA4F-260DA0251EAB}"/>
              </a:ext>
            </a:extLst>
          </p:cNvPr>
          <p:cNvSpPr txBox="1">
            <a:spLocks/>
          </p:cNvSpPr>
          <p:nvPr/>
        </p:nvSpPr>
        <p:spPr>
          <a:xfrm>
            <a:off x="569844" y="1009813"/>
            <a:ext cx="10147854" cy="1190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/>
              <a:t>Label Encoding to convert categorical variables to numerical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/>
              <a:t>Libraries :- Sklearn.preprocessing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D312BE-D6DC-14DA-27AD-7AE20F7E728B}"/>
              </a:ext>
            </a:extLst>
          </p:cNvPr>
          <p:cNvSpPr txBox="1">
            <a:spLocks/>
          </p:cNvSpPr>
          <p:nvPr/>
        </p:nvSpPr>
        <p:spPr>
          <a:xfrm>
            <a:off x="0" y="2112638"/>
            <a:ext cx="11930270" cy="64935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Dimensionality reduction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D18A93-2ED6-C0BD-6349-981D11C54E88}"/>
              </a:ext>
            </a:extLst>
          </p:cNvPr>
          <p:cNvSpPr txBox="1">
            <a:spLocks/>
          </p:cNvSpPr>
          <p:nvPr/>
        </p:nvSpPr>
        <p:spPr>
          <a:xfrm>
            <a:off x="569844" y="2674773"/>
            <a:ext cx="10147854" cy="11900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US" cap="non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/>
              <a:t>Applying PCA to reduce the dimensions.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/>
              <a:t>Libraries :- Sklearn.decomposition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26342-EF2D-E62A-B635-3EEDD98F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9" y="5612093"/>
            <a:ext cx="10666436" cy="4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5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7E64-9A7B-E55B-47DF-B43301B2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99931"/>
            <a:ext cx="10131427" cy="72886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176D7-B803-05F9-160A-C36FB512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382" y="1856295"/>
            <a:ext cx="9054548" cy="46283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/>
              <a:t>Accuracy = 100 %</a:t>
            </a:r>
          </a:p>
          <a:p>
            <a:endParaRPr lang="en-US" cap="none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0CB3CA-C714-F95D-5E83-106B4345BC8E}"/>
              </a:ext>
            </a:extLst>
          </p:cNvPr>
          <p:cNvSpPr txBox="1">
            <a:spLocks/>
          </p:cNvSpPr>
          <p:nvPr/>
        </p:nvSpPr>
        <p:spPr>
          <a:xfrm>
            <a:off x="129208" y="212036"/>
            <a:ext cx="11930270" cy="10081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Model building and evaluation</a:t>
            </a:r>
            <a:br>
              <a:rPr lang="en-IN" dirty="0"/>
            </a:b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335AF5-CA85-63BE-73F8-85392DCDCBDB}"/>
              </a:ext>
            </a:extLst>
          </p:cNvPr>
          <p:cNvSpPr txBox="1">
            <a:spLocks/>
          </p:cNvSpPr>
          <p:nvPr/>
        </p:nvSpPr>
        <p:spPr>
          <a:xfrm>
            <a:off x="669162" y="4831069"/>
            <a:ext cx="10131427" cy="72886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Support vector machines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15C3188-C762-A86B-EF77-3630FF993E3F}"/>
              </a:ext>
            </a:extLst>
          </p:cNvPr>
          <p:cNvSpPr txBox="1">
            <a:spLocks/>
          </p:cNvSpPr>
          <p:nvPr/>
        </p:nvSpPr>
        <p:spPr>
          <a:xfrm>
            <a:off x="1189382" y="3144730"/>
            <a:ext cx="9054548" cy="490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/>
              <a:t>Accuracy = 94.96%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787CA0-339E-2B20-1AFD-4AFF45699ECC}"/>
              </a:ext>
            </a:extLst>
          </p:cNvPr>
          <p:cNvSpPr txBox="1">
            <a:spLocks/>
          </p:cNvSpPr>
          <p:nvPr/>
        </p:nvSpPr>
        <p:spPr>
          <a:xfrm>
            <a:off x="650942" y="2352260"/>
            <a:ext cx="10131427" cy="72886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B7943F-930B-49EA-2F93-9D5A83BC34F0}"/>
              </a:ext>
            </a:extLst>
          </p:cNvPr>
          <p:cNvSpPr txBox="1">
            <a:spLocks/>
          </p:cNvSpPr>
          <p:nvPr/>
        </p:nvSpPr>
        <p:spPr>
          <a:xfrm>
            <a:off x="1189381" y="4397061"/>
            <a:ext cx="9054548" cy="4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/>
              <a:t>Accuracy = 100%</a:t>
            </a:r>
          </a:p>
          <a:p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BAC790-2CD7-8A11-61AC-BD3043A71BCA}"/>
              </a:ext>
            </a:extLst>
          </p:cNvPr>
          <p:cNvSpPr txBox="1">
            <a:spLocks/>
          </p:cNvSpPr>
          <p:nvPr/>
        </p:nvSpPr>
        <p:spPr>
          <a:xfrm>
            <a:off x="669162" y="3672838"/>
            <a:ext cx="10131427" cy="72886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K-Nearest Neighbor</a:t>
            </a:r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E4C1FF0-9AAD-2169-2400-DCC7718190BA}"/>
              </a:ext>
            </a:extLst>
          </p:cNvPr>
          <p:cNvSpPr txBox="1">
            <a:spLocks/>
          </p:cNvSpPr>
          <p:nvPr/>
        </p:nvSpPr>
        <p:spPr>
          <a:xfrm>
            <a:off x="1189381" y="5574520"/>
            <a:ext cx="9054548" cy="4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/>
              <a:t>Accuracy = 100%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40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E9346A-92D3-A8F6-A80C-59C30740F0B7}"/>
              </a:ext>
            </a:extLst>
          </p:cNvPr>
          <p:cNvSpPr txBox="1">
            <a:spLocks/>
          </p:cNvSpPr>
          <p:nvPr/>
        </p:nvSpPr>
        <p:spPr>
          <a:xfrm>
            <a:off x="324606" y="219312"/>
            <a:ext cx="10131427" cy="72886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Naïve bayes classification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F612ADA-166E-EAA4-5D29-7C043B8DC418}"/>
              </a:ext>
            </a:extLst>
          </p:cNvPr>
          <p:cNvSpPr txBox="1">
            <a:spLocks/>
          </p:cNvSpPr>
          <p:nvPr/>
        </p:nvSpPr>
        <p:spPr>
          <a:xfrm>
            <a:off x="725416" y="1007160"/>
            <a:ext cx="9054548" cy="4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/>
              <a:t>Accuracy = 92.62%</a:t>
            </a:r>
          </a:p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E3C1A6-3FE9-2985-B842-D2F5FC57FB3A}"/>
              </a:ext>
            </a:extLst>
          </p:cNvPr>
          <p:cNvSpPr txBox="1">
            <a:spLocks/>
          </p:cNvSpPr>
          <p:nvPr/>
        </p:nvSpPr>
        <p:spPr>
          <a:xfrm>
            <a:off x="324605" y="1649893"/>
            <a:ext cx="10131427" cy="72886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Random forest classification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E1ADB09-FE06-F628-A657-442DEE914B9F}"/>
              </a:ext>
            </a:extLst>
          </p:cNvPr>
          <p:cNvSpPr txBox="1">
            <a:spLocks/>
          </p:cNvSpPr>
          <p:nvPr/>
        </p:nvSpPr>
        <p:spPr>
          <a:xfrm>
            <a:off x="863044" y="2627238"/>
            <a:ext cx="9054548" cy="4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/>
              <a:t>Accuracy = 100%</a:t>
            </a:r>
          </a:p>
          <a:p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53350F-DF3B-2A2C-18CA-4BA395C7F1CC}"/>
              </a:ext>
            </a:extLst>
          </p:cNvPr>
          <p:cNvSpPr txBox="1">
            <a:spLocks/>
          </p:cNvSpPr>
          <p:nvPr/>
        </p:nvSpPr>
        <p:spPr>
          <a:xfrm>
            <a:off x="324605" y="3328950"/>
            <a:ext cx="10856844" cy="860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F</a:t>
            </a:r>
            <a:r>
              <a:rPr lang="en-IN" dirty="0"/>
              <a:t>inalizing model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532F2E-69EA-AC0B-B6BE-7441A38B18E0}"/>
              </a:ext>
            </a:extLst>
          </p:cNvPr>
          <p:cNvSpPr txBox="1">
            <a:spLocks/>
          </p:cNvSpPr>
          <p:nvPr/>
        </p:nvSpPr>
        <p:spPr>
          <a:xfrm>
            <a:off x="725416" y="4439321"/>
            <a:ext cx="10131428" cy="8604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Post evaluating accuracy of different models, finalizing Random Forest model to proceed.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3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C345-2991-9F74-23AA-A44FB1161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2" y="987782"/>
            <a:ext cx="10131428" cy="13446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/>
              <a:t>Libraries :- Streamlit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cap="none" dirty="0"/>
              <a:t>Web App is created to classify the mushrooms with an option to do select different kernel,</a:t>
            </a:r>
          </a:p>
          <a:p>
            <a:r>
              <a:rPr lang="en-IN" cap="none" dirty="0"/>
              <a:t>      Regularization Parameter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3E06BB-665B-A7F0-2F1A-A69AF20BD6A7}"/>
              </a:ext>
            </a:extLst>
          </p:cNvPr>
          <p:cNvSpPr txBox="1">
            <a:spLocks/>
          </p:cNvSpPr>
          <p:nvPr/>
        </p:nvSpPr>
        <p:spPr>
          <a:xfrm>
            <a:off x="0" y="127383"/>
            <a:ext cx="10856844" cy="860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16110-55FD-D3BA-C62A-692BD1ED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33" y="2332383"/>
            <a:ext cx="11421859" cy="3723860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E38A7DE-7DC9-264F-5C19-E8BD3DBE4685}"/>
              </a:ext>
            </a:extLst>
          </p:cNvPr>
          <p:cNvSpPr txBox="1">
            <a:spLocks/>
          </p:cNvSpPr>
          <p:nvPr/>
        </p:nvSpPr>
        <p:spPr>
          <a:xfrm>
            <a:off x="841372" y="6202018"/>
            <a:ext cx="9652764" cy="528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cap="none" dirty="0"/>
              <a:t>Web App URL :- http://192.168.1.10:8501    </a:t>
            </a:r>
          </a:p>
        </p:txBody>
      </p:sp>
    </p:spTree>
    <p:extLst>
      <p:ext uri="{BB962C8B-B14F-4D97-AF65-F5344CB8AC3E}">
        <p14:creationId xmlns:p14="http://schemas.microsoft.com/office/powerpoint/2010/main" val="162436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394</TotalTime>
  <Words>372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Celestial</vt:lpstr>
      <vt:lpstr> mushroom classification</vt:lpstr>
      <vt:lpstr>Objective :- </vt:lpstr>
      <vt:lpstr>Packages used :-  </vt:lpstr>
      <vt:lpstr>Data extraction </vt:lpstr>
      <vt:lpstr>PowerPoint Presentation</vt:lpstr>
      <vt:lpstr>PowerPoint Presentation</vt:lpstr>
      <vt:lpstr>Decision Tree</vt:lpstr>
      <vt:lpstr>PowerPoint Presentation</vt:lpstr>
      <vt:lpstr>PowerPoint Presentation</vt:lpstr>
      <vt:lpstr>Team member GitHub links:- </vt:lpstr>
      <vt:lpstr>Thank you …………………………..!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Rahul Patel</dc:creator>
  <cp:lastModifiedBy>Rahul Patel</cp:lastModifiedBy>
  <cp:revision>11</cp:revision>
  <dcterms:created xsi:type="dcterms:W3CDTF">2022-08-03T10:30:28Z</dcterms:created>
  <dcterms:modified xsi:type="dcterms:W3CDTF">2022-09-15T16:17:45Z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