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AppData\Local\Microsoft\Windows\INetCache\IE\Y5VVNBUC\PPT%20Employee%20Data%20Analysis%5b1%5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[PPT Employee Data Analysis(1).xlsx]Sheet2!PivotTable5</c:name>
    <c:fmtId val="-1"/>
  </c:pivotSource>
  <c:chart>
    <c:autoTitleDeleted val="0"/>
    <c:pivotFmts>
      <c:pivotFmt>
        <c:idx val="0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3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4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5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6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7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8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Sheet2!$B$5:$B$6</c:f>
              <c:strCache>
                <c:ptCount val="1"/>
                <c:pt idx="0">
                  <c:v>Exceeds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Sheet2!$A$7:$A$17</c:f>
              <c:strCache>
                <c:ptCount val="10"/>
                <c:pt idx="0">
                  <c:v>Angela</c:v>
                </c:pt>
                <c:pt idx="1">
                  <c:v>Axel</c:v>
                </c:pt>
                <c:pt idx="2">
                  <c:v>Bridger</c:v>
                </c:pt>
                <c:pt idx="3">
                  <c:v>Carlee</c:v>
                </c:pt>
                <c:pt idx="4">
                  <c:v>Charity</c:v>
                </c:pt>
                <c:pt idx="5">
                  <c:v>Gerald</c:v>
                </c:pt>
                <c:pt idx="6">
                  <c:v>Jaydon</c:v>
                </c:pt>
                <c:pt idx="7">
                  <c:v>Leon</c:v>
                </c:pt>
                <c:pt idx="8">
                  <c:v>Mariela</c:v>
                </c:pt>
                <c:pt idx="9">
                  <c:v>Reilly</c:v>
                </c:pt>
              </c:strCache>
            </c:strRef>
          </c:cat>
          <c:val>
            <c:numRef>
              <c:f>Sheet2!$B$7:$B$17</c:f>
              <c:numCache>
                <c:formatCode>General</c:formatCode>
                <c:ptCount val="10"/>
                <c:pt idx="3">
                  <c:v>3451</c:v>
                </c:pt>
                <c:pt idx="4">
                  <c:v>3455</c:v>
                </c:pt>
                <c:pt idx="9">
                  <c:v>3450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6AF-4C2F-95FA-F06A0D332913}"/>
            </c:ext>
          </c:extLst>
        </c:ser>
        <c:ser>
          <c:idx val="1"/>
          <c:order val="1"/>
          <c:tx>
            <c:strRef>
              <c:f>Sheet2!$C$5:$C$6</c:f>
              <c:strCache>
                <c:ptCount val="1"/>
                <c:pt idx="0">
                  <c:v>Fully Meets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movingAvg"/>
            <c:period val="2"/>
            <c:dispRSqr val="0"/>
            <c:dispEq val="0"/>
          </c:trendline>
          <c:cat>
            <c:strRef>
              <c:f>Sheet2!$A$7:$A$17</c:f>
              <c:strCache>
                <c:ptCount val="10"/>
                <c:pt idx="0">
                  <c:v>Angela</c:v>
                </c:pt>
                <c:pt idx="1">
                  <c:v>Axel</c:v>
                </c:pt>
                <c:pt idx="2">
                  <c:v>Bridger</c:v>
                </c:pt>
                <c:pt idx="3">
                  <c:v>Carlee</c:v>
                </c:pt>
                <c:pt idx="4">
                  <c:v>Charity</c:v>
                </c:pt>
                <c:pt idx="5">
                  <c:v>Gerald</c:v>
                </c:pt>
                <c:pt idx="6">
                  <c:v>Jaydon</c:v>
                </c:pt>
                <c:pt idx="7">
                  <c:v>Leon</c:v>
                </c:pt>
                <c:pt idx="8">
                  <c:v>Mariela</c:v>
                </c:pt>
                <c:pt idx="9">
                  <c:v>Reilly</c:v>
                </c:pt>
              </c:strCache>
            </c:strRef>
          </c:cat>
          <c:val>
            <c:numRef>
              <c:f>Sheet2!$C$7:$C$17</c:f>
              <c:numCache>
                <c:formatCode>General</c:formatCode>
                <c:ptCount val="10"/>
                <c:pt idx="0">
                  <c:v>3448</c:v>
                </c:pt>
                <c:pt idx="1">
                  <c:v>3456</c:v>
                </c:pt>
                <c:pt idx="2">
                  <c:v>3453</c:v>
                </c:pt>
                <c:pt idx="5">
                  <c:v>3449</c:v>
                </c:pt>
                <c:pt idx="6">
                  <c:v>3452</c:v>
                </c:pt>
                <c:pt idx="8">
                  <c:v>3447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6AF-4C2F-95FA-F06A0D332913}"/>
            </c:ext>
          </c:extLst>
        </c:ser>
        <c:ser>
          <c:idx val="2"/>
          <c:order val="2"/>
          <c:tx>
            <c:strRef>
              <c:f>Sheet2!$D$5:$D$6</c:f>
              <c:strCache>
                <c:ptCount val="1"/>
                <c:pt idx="0">
                  <c:v>Needs Improvement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forward val="2"/>
            <c:dispRSqr val="0"/>
            <c:dispEq val="0"/>
          </c:trendline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Sheet2!$A$7:$A$17</c:f>
              <c:strCache>
                <c:ptCount val="10"/>
                <c:pt idx="0">
                  <c:v>Angela</c:v>
                </c:pt>
                <c:pt idx="1">
                  <c:v>Axel</c:v>
                </c:pt>
                <c:pt idx="2">
                  <c:v>Bridger</c:v>
                </c:pt>
                <c:pt idx="3">
                  <c:v>Carlee</c:v>
                </c:pt>
                <c:pt idx="4">
                  <c:v>Charity</c:v>
                </c:pt>
                <c:pt idx="5">
                  <c:v>Gerald</c:v>
                </c:pt>
                <c:pt idx="6">
                  <c:v>Jaydon</c:v>
                </c:pt>
                <c:pt idx="7">
                  <c:v>Leon</c:v>
                </c:pt>
                <c:pt idx="8">
                  <c:v>Mariela</c:v>
                </c:pt>
                <c:pt idx="9">
                  <c:v>Reilly</c:v>
                </c:pt>
              </c:strCache>
            </c:strRef>
          </c:cat>
          <c:val>
            <c:numRef>
              <c:f>Sheet2!$D$7:$D$17</c:f>
              <c:numCache>
                <c:formatCode>General</c:formatCode>
                <c:ptCount val="10"/>
                <c:pt idx="7">
                  <c:v>3454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6AF-4C2F-95FA-F06A0D3329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311309664"/>
        <c:axId val="311310056"/>
      </c:barChart>
      <c:catAx>
        <c:axId val="311309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310056"/>
        <c:crosses val="autoZero"/>
        <c:auto val="1"/>
        <c:lblAlgn val="ctr"/>
        <c:lblOffset val="100"/>
        <c:noMultiLvlLbl val="0"/>
      </c:catAx>
      <c:valAx>
        <c:axId val="3113100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309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2341F-660A-420A-BCFD-BC0DF69DB203}" type="doc">
      <dgm:prSet loTypeId="urn:microsoft.com/office/officeart/2005/8/layout/target3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2BC7DB-DA74-4C98-85AD-7640BD8B8AA0}">
      <dgm:prSet/>
      <dgm:spPr/>
      <dgm:t>
        <a:bodyPr/>
        <a:lstStyle/>
        <a:p>
          <a:r>
            <a:rPr lang="en-US" dirty="0"/>
            <a:t>Employee Performance Analysis Using Excel</a:t>
          </a:r>
        </a:p>
      </dgm:t>
    </dgm:pt>
    <dgm:pt modelId="{ADE3B32D-0790-4BA3-8D88-49A3EB7A9836}" type="parTrans" cxnId="{155E25FE-6D86-4067-B731-1019D0538274}">
      <dgm:prSet/>
      <dgm:spPr/>
      <dgm:t>
        <a:bodyPr/>
        <a:lstStyle/>
        <a:p>
          <a:endParaRPr lang="en-US"/>
        </a:p>
      </dgm:t>
    </dgm:pt>
    <dgm:pt modelId="{4239E1FD-5E03-442F-BD2A-3DE824B0F208}" type="sibTrans" cxnId="{155E25FE-6D86-4067-B731-1019D0538274}">
      <dgm:prSet/>
      <dgm:spPr/>
      <dgm:t>
        <a:bodyPr/>
        <a:lstStyle/>
        <a:p>
          <a:endParaRPr lang="en-US"/>
        </a:p>
      </dgm:t>
    </dgm:pt>
    <dgm:pt modelId="{73126F5F-3F62-4B9E-9BAB-015A2DE8AD85}" type="pres">
      <dgm:prSet presAssocID="{01B2341F-660A-420A-BCFD-BC0DF69DB203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3AC2713-B75B-4252-99FA-4B5567AE5CE2}" type="pres">
      <dgm:prSet presAssocID="{D12BC7DB-DA74-4C98-85AD-7640BD8B8AA0}" presName="circle1" presStyleLbl="node1" presStyleIdx="0" presStyleCnt="1"/>
      <dgm:spPr/>
      <dgm:t>
        <a:bodyPr/>
        <a:lstStyle/>
        <a:p>
          <a:endParaRPr lang="en-IN"/>
        </a:p>
      </dgm:t>
    </dgm:pt>
    <dgm:pt modelId="{F63B5226-9D64-42FD-8505-CB57A0DD66D9}" type="pres">
      <dgm:prSet presAssocID="{D12BC7DB-DA74-4C98-85AD-7640BD8B8AA0}" presName="space" presStyleCnt="0"/>
      <dgm:spPr/>
      <dgm:t>
        <a:bodyPr/>
        <a:lstStyle/>
        <a:p>
          <a:endParaRPr lang="en-IN"/>
        </a:p>
      </dgm:t>
    </dgm:pt>
    <dgm:pt modelId="{0FD5411E-F60F-4CCD-8DFC-1CC2E0DDF409}" type="pres">
      <dgm:prSet presAssocID="{D12BC7DB-DA74-4C98-85AD-7640BD8B8AA0}" presName="rect1" presStyleLbl="alignAcc1" presStyleIdx="0" presStyleCnt="1"/>
      <dgm:spPr/>
      <dgm:t>
        <a:bodyPr/>
        <a:lstStyle/>
        <a:p>
          <a:endParaRPr lang="en-IN"/>
        </a:p>
      </dgm:t>
    </dgm:pt>
    <dgm:pt modelId="{8A8F1320-BA77-4148-ADCE-665C98E2FACE}" type="pres">
      <dgm:prSet presAssocID="{D12BC7DB-DA74-4C98-85AD-7640BD8B8AA0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40D8297-7352-43EE-B4F5-BDA0CE60A1DA}" type="presOf" srcId="{D12BC7DB-DA74-4C98-85AD-7640BD8B8AA0}" destId="{8A8F1320-BA77-4148-ADCE-665C98E2FACE}" srcOrd="1" destOrd="0" presId="urn:microsoft.com/office/officeart/2005/8/layout/target3"/>
    <dgm:cxn modelId="{A87F690E-609C-461A-9041-48D1FD760E5A}" type="presOf" srcId="{D12BC7DB-DA74-4C98-85AD-7640BD8B8AA0}" destId="{0FD5411E-F60F-4CCD-8DFC-1CC2E0DDF409}" srcOrd="0" destOrd="0" presId="urn:microsoft.com/office/officeart/2005/8/layout/target3"/>
    <dgm:cxn modelId="{155E25FE-6D86-4067-B731-1019D0538274}" srcId="{01B2341F-660A-420A-BCFD-BC0DF69DB203}" destId="{D12BC7DB-DA74-4C98-85AD-7640BD8B8AA0}" srcOrd="0" destOrd="0" parTransId="{ADE3B32D-0790-4BA3-8D88-49A3EB7A9836}" sibTransId="{4239E1FD-5E03-442F-BD2A-3DE824B0F208}"/>
    <dgm:cxn modelId="{CBA966DA-D8B5-4D7F-84A9-9056A775B72C}" type="presOf" srcId="{01B2341F-660A-420A-BCFD-BC0DF69DB203}" destId="{73126F5F-3F62-4B9E-9BAB-015A2DE8AD85}" srcOrd="0" destOrd="0" presId="urn:microsoft.com/office/officeart/2005/8/layout/target3"/>
    <dgm:cxn modelId="{73BB8CAC-82E5-41E3-AF32-E9C7587C9AB2}" type="presParOf" srcId="{73126F5F-3F62-4B9E-9BAB-015A2DE8AD85}" destId="{23AC2713-B75B-4252-99FA-4B5567AE5CE2}" srcOrd="0" destOrd="0" presId="urn:microsoft.com/office/officeart/2005/8/layout/target3"/>
    <dgm:cxn modelId="{25820D27-940B-4D77-A4F0-B1926D3C8059}" type="presParOf" srcId="{73126F5F-3F62-4B9E-9BAB-015A2DE8AD85}" destId="{F63B5226-9D64-42FD-8505-CB57A0DD66D9}" srcOrd="1" destOrd="0" presId="urn:microsoft.com/office/officeart/2005/8/layout/target3"/>
    <dgm:cxn modelId="{7E3CC505-76A0-46BB-8B4C-44C3277241D0}" type="presParOf" srcId="{73126F5F-3F62-4B9E-9BAB-015A2DE8AD85}" destId="{0FD5411E-F60F-4CCD-8DFC-1CC2E0DDF409}" srcOrd="2" destOrd="0" presId="urn:microsoft.com/office/officeart/2005/8/layout/target3"/>
    <dgm:cxn modelId="{DB07AA4C-875E-44F6-8307-C6B2E238D941}" type="presParOf" srcId="{73126F5F-3F62-4B9E-9BAB-015A2DE8AD85}" destId="{8A8F1320-BA77-4148-ADCE-665C98E2FACE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3E74D3-55EF-4A2E-9FD7-D7B18FB3BCB6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17A9E52-47A3-436A-81C4-427D48CCEDC0}">
      <dgm:prSet/>
      <dgm:spPr/>
      <dgm:t>
        <a:bodyPr/>
        <a:lstStyle/>
        <a:p>
          <a:pPr rtl="0"/>
          <a:r>
            <a:rPr lang="en-IN" dirty="0" smtClean="0"/>
            <a:t>Performance Distribution</a:t>
          </a:r>
          <a:endParaRPr lang="en-IN" dirty="0"/>
        </a:p>
      </dgm:t>
    </dgm:pt>
    <dgm:pt modelId="{A0C7AD28-1038-4549-83C4-7F023AA957A0}" type="parTrans" cxnId="{422D9613-7600-4B9D-A4DE-05F1EC5D2F94}">
      <dgm:prSet/>
      <dgm:spPr/>
      <dgm:t>
        <a:bodyPr/>
        <a:lstStyle/>
        <a:p>
          <a:endParaRPr lang="en-IN"/>
        </a:p>
      </dgm:t>
    </dgm:pt>
    <dgm:pt modelId="{0CA59DFA-2E24-4B64-A0DA-9002CE7CB7A6}" type="sibTrans" cxnId="{422D9613-7600-4B9D-A4DE-05F1EC5D2F94}">
      <dgm:prSet/>
      <dgm:spPr/>
      <dgm:t>
        <a:bodyPr/>
        <a:lstStyle/>
        <a:p>
          <a:endParaRPr lang="en-IN"/>
        </a:p>
      </dgm:t>
    </dgm:pt>
    <dgm:pt modelId="{2D530A0E-F66F-4832-9E5B-B0E12F8A9E78}">
      <dgm:prSet/>
      <dgm:spPr/>
      <dgm:t>
        <a:bodyPr/>
        <a:lstStyle/>
        <a:p>
          <a:pPr rtl="0"/>
          <a:r>
            <a:rPr lang="en-IN" b="1" smtClean="0"/>
            <a:t>Data Consistency</a:t>
          </a:r>
          <a:endParaRPr lang="en-IN"/>
        </a:p>
      </dgm:t>
    </dgm:pt>
    <dgm:pt modelId="{6BE78ED0-73FE-4859-9EFD-D7FC2A11C4B4}" type="parTrans" cxnId="{58434758-72EC-47F4-84E2-A9CF2F65CFE5}">
      <dgm:prSet/>
      <dgm:spPr/>
      <dgm:t>
        <a:bodyPr/>
        <a:lstStyle/>
        <a:p>
          <a:endParaRPr lang="en-IN"/>
        </a:p>
      </dgm:t>
    </dgm:pt>
    <dgm:pt modelId="{C5CAC3B2-3185-4DD4-BFFE-B7BDEF9E1AA4}" type="sibTrans" cxnId="{58434758-72EC-47F4-84E2-A9CF2F65CFE5}">
      <dgm:prSet/>
      <dgm:spPr/>
      <dgm:t>
        <a:bodyPr/>
        <a:lstStyle/>
        <a:p>
          <a:endParaRPr lang="en-IN"/>
        </a:p>
      </dgm:t>
    </dgm:pt>
    <dgm:pt modelId="{FDDC6449-5999-42F4-B844-B0A8EA3C59C1}">
      <dgm:prSet/>
      <dgm:spPr/>
      <dgm:t>
        <a:bodyPr/>
        <a:lstStyle/>
        <a:p>
          <a:pPr rtl="0"/>
          <a:r>
            <a:rPr lang="en-IN" b="1" smtClean="0"/>
            <a:t>Insights Report</a:t>
          </a:r>
          <a:endParaRPr lang="en-IN"/>
        </a:p>
      </dgm:t>
    </dgm:pt>
    <dgm:pt modelId="{33799E40-6FCA-4980-9993-A7DA884750EA}" type="parTrans" cxnId="{D99329E7-4D50-49DB-B6F4-28A18E7EF747}">
      <dgm:prSet/>
      <dgm:spPr/>
      <dgm:t>
        <a:bodyPr/>
        <a:lstStyle/>
        <a:p>
          <a:endParaRPr lang="en-IN"/>
        </a:p>
      </dgm:t>
    </dgm:pt>
    <dgm:pt modelId="{7C13300A-1D39-44B9-A279-030A7512C70D}" type="sibTrans" cxnId="{D99329E7-4D50-49DB-B6F4-28A18E7EF747}">
      <dgm:prSet/>
      <dgm:spPr/>
      <dgm:t>
        <a:bodyPr/>
        <a:lstStyle/>
        <a:p>
          <a:endParaRPr lang="en-IN"/>
        </a:p>
      </dgm:t>
    </dgm:pt>
    <dgm:pt modelId="{F4DA3AA1-51A5-4E95-AE61-FFE41F9F0596}">
      <dgm:prSet/>
      <dgm:spPr/>
      <dgm:t>
        <a:bodyPr/>
        <a:lstStyle/>
        <a:p>
          <a:pPr rtl="0"/>
          <a:r>
            <a:rPr lang="en-IN" b="1" smtClean="0"/>
            <a:t>Data Aggregation</a:t>
          </a:r>
          <a:endParaRPr lang="en-IN"/>
        </a:p>
      </dgm:t>
    </dgm:pt>
    <dgm:pt modelId="{FBD5498F-3033-43AE-9533-FA19E1EDB3EA}" type="parTrans" cxnId="{9537F7F8-B934-495C-AE8B-B2F71F983543}">
      <dgm:prSet/>
      <dgm:spPr/>
      <dgm:t>
        <a:bodyPr/>
        <a:lstStyle/>
        <a:p>
          <a:endParaRPr lang="en-IN"/>
        </a:p>
      </dgm:t>
    </dgm:pt>
    <dgm:pt modelId="{DD21AE90-4FA1-477E-AA4B-61A15429628B}" type="sibTrans" cxnId="{9537F7F8-B934-495C-AE8B-B2F71F983543}">
      <dgm:prSet/>
      <dgm:spPr/>
      <dgm:t>
        <a:bodyPr/>
        <a:lstStyle/>
        <a:p>
          <a:endParaRPr lang="en-IN"/>
        </a:p>
      </dgm:t>
    </dgm:pt>
    <dgm:pt modelId="{C719B4BD-6CE3-4F0B-AE0C-38279243CB5C}">
      <dgm:prSet/>
      <dgm:spPr/>
      <dgm:t>
        <a:bodyPr/>
        <a:lstStyle/>
        <a:p>
          <a:pPr rtl="0"/>
          <a:r>
            <a:rPr lang="en-IN" b="1" smtClean="0"/>
            <a:t>Data Description</a:t>
          </a:r>
          <a:endParaRPr lang="en-IN"/>
        </a:p>
      </dgm:t>
    </dgm:pt>
    <dgm:pt modelId="{508932B6-1396-4B6C-AA44-A71232593A49}" type="parTrans" cxnId="{F9E8C3FF-5355-4155-9508-01C89B18ADA0}">
      <dgm:prSet/>
      <dgm:spPr/>
      <dgm:t>
        <a:bodyPr/>
        <a:lstStyle/>
        <a:p>
          <a:endParaRPr lang="en-IN"/>
        </a:p>
      </dgm:t>
    </dgm:pt>
    <dgm:pt modelId="{ACBF91F1-4A32-4398-AEDA-9E4CFD657D4A}" type="sibTrans" cxnId="{F9E8C3FF-5355-4155-9508-01C89B18ADA0}">
      <dgm:prSet/>
      <dgm:spPr/>
      <dgm:t>
        <a:bodyPr/>
        <a:lstStyle/>
        <a:p>
          <a:endParaRPr lang="en-IN"/>
        </a:p>
      </dgm:t>
    </dgm:pt>
    <dgm:pt modelId="{D593F3B8-0292-4DF2-A676-2819176BAD12}" type="pres">
      <dgm:prSet presAssocID="{6E3E74D3-55EF-4A2E-9FD7-D7B18FB3BCB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83865C4-6249-454E-95DB-484D968039F6}" type="pres">
      <dgm:prSet presAssocID="{817A9E52-47A3-436A-81C4-427D48CCEDC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956C2B2-846B-448A-BBE2-ED136F82AC60}" type="pres">
      <dgm:prSet presAssocID="{0CA59DFA-2E24-4B64-A0DA-9002CE7CB7A6}" presName="sibTrans" presStyleCnt="0"/>
      <dgm:spPr/>
    </dgm:pt>
    <dgm:pt modelId="{0C3515AC-BFFF-4D34-ACF1-A25A2858F537}" type="pres">
      <dgm:prSet presAssocID="{2D530A0E-F66F-4832-9E5B-B0E12F8A9E7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C65E23B-9570-4C2F-B143-C114F404FCB4}" type="pres">
      <dgm:prSet presAssocID="{C5CAC3B2-3185-4DD4-BFFE-B7BDEF9E1AA4}" presName="sibTrans" presStyleCnt="0"/>
      <dgm:spPr/>
    </dgm:pt>
    <dgm:pt modelId="{EA694BFD-E5F6-4F33-A746-76628481D661}" type="pres">
      <dgm:prSet presAssocID="{FDDC6449-5999-42F4-B844-B0A8EA3C59C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FB08293-0F34-4307-B636-E65CA4C573B5}" type="pres">
      <dgm:prSet presAssocID="{7C13300A-1D39-44B9-A279-030A7512C70D}" presName="sibTrans" presStyleCnt="0"/>
      <dgm:spPr/>
    </dgm:pt>
    <dgm:pt modelId="{EC10DEA1-4C6B-4D73-9998-93E1C9856DD0}" type="pres">
      <dgm:prSet presAssocID="{F4DA3AA1-51A5-4E95-AE61-FFE41F9F059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857CDA9-833F-4ABB-8805-6C9DB2507380}" type="pres">
      <dgm:prSet presAssocID="{DD21AE90-4FA1-477E-AA4B-61A15429628B}" presName="sibTrans" presStyleCnt="0"/>
      <dgm:spPr/>
    </dgm:pt>
    <dgm:pt modelId="{C653A254-6590-4ED9-9B07-264F47EA02C8}" type="pres">
      <dgm:prSet presAssocID="{C719B4BD-6CE3-4F0B-AE0C-38279243CB5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6287AF8-9396-4067-B4DA-48F60410F5B8}" type="presOf" srcId="{C719B4BD-6CE3-4F0B-AE0C-38279243CB5C}" destId="{C653A254-6590-4ED9-9B07-264F47EA02C8}" srcOrd="0" destOrd="0" presId="urn:microsoft.com/office/officeart/2005/8/layout/default"/>
    <dgm:cxn modelId="{EBB7EECE-AB64-4DC0-B7CB-4B12304C237F}" type="presOf" srcId="{6E3E74D3-55EF-4A2E-9FD7-D7B18FB3BCB6}" destId="{D593F3B8-0292-4DF2-A676-2819176BAD12}" srcOrd="0" destOrd="0" presId="urn:microsoft.com/office/officeart/2005/8/layout/default"/>
    <dgm:cxn modelId="{85041BF5-B1B5-4CBA-B001-B4C9500D043D}" type="presOf" srcId="{2D530A0E-F66F-4832-9E5B-B0E12F8A9E78}" destId="{0C3515AC-BFFF-4D34-ACF1-A25A2858F537}" srcOrd="0" destOrd="0" presId="urn:microsoft.com/office/officeart/2005/8/layout/default"/>
    <dgm:cxn modelId="{F9E8C3FF-5355-4155-9508-01C89B18ADA0}" srcId="{6E3E74D3-55EF-4A2E-9FD7-D7B18FB3BCB6}" destId="{C719B4BD-6CE3-4F0B-AE0C-38279243CB5C}" srcOrd="4" destOrd="0" parTransId="{508932B6-1396-4B6C-AA44-A71232593A49}" sibTransId="{ACBF91F1-4A32-4398-AEDA-9E4CFD657D4A}"/>
    <dgm:cxn modelId="{422D9613-7600-4B9D-A4DE-05F1EC5D2F94}" srcId="{6E3E74D3-55EF-4A2E-9FD7-D7B18FB3BCB6}" destId="{817A9E52-47A3-436A-81C4-427D48CCEDC0}" srcOrd="0" destOrd="0" parTransId="{A0C7AD28-1038-4549-83C4-7F023AA957A0}" sibTransId="{0CA59DFA-2E24-4B64-A0DA-9002CE7CB7A6}"/>
    <dgm:cxn modelId="{58434758-72EC-47F4-84E2-A9CF2F65CFE5}" srcId="{6E3E74D3-55EF-4A2E-9FD7-D7B18FB3BCB6}" destId="{2D530A0E-F66F-4832-9E5B-B0E12F8A9E78}" srcOrd="1" destOrd="0" parTransId="{6BE78ED0-73FE-4859-9EFD-D7FC2A11C4B4}" sibTransId="{C5CAC3B2-3185-4DD4-BFFE-B7BDEF9E1AA4}"/>
    <dgm:cxn modelId="{9537F7F8-B934-495C-AE8B-B2F71F983543}" srcId="{6E3E74D3-55EF-4A2E-9FD7-D7B18FB3BCB6}" destId="{F4DA3AA1-51A5-4E95-AE61-FFE41F9F0596}" srcOrd="3" destOrd="0" parTransId="{FBD5498F-3033-43AE-9533-FA19E1EDB3EA}" sibTransId="{DD21AE90-4FA1-477E-AA4B-61A15429628B}"/>
    <dgm:cxn modelId="{D99329E7-4D50-49DB-B6F4-28A18E7EF747}" srcId="{6E3E74D3-55EF-4A2E-9FD7-D7B18FB3BCB6}" destId="{FDDC6449-5999-42F4-B844-B0A8EA3C59C1}" srcOrd="2" destOrd="0" parTransId="{33799E40-6FCA-4980-9993-A7DA884750EA}" sibTransId="{7C13300A-1D39-44B9-A279-030A7512C70D}"/>
    <dgm:cxn modelId="{058B4BB7-5E8B-4D61-88BE-0F6C0ECE8287}" type="presOf" srcId="{F4DA3AA1-51A5-4E95-AE61-FFE41F9F0596}" destId="{EC10DEA1-4C6B-4D73-9998-93E1C9856DD0}" srcOrd="0" destOrd="0" presId="urn:microsoft.com/office/officeart/2005/8/layout/default"/>
    <dgm:cxn modelId="{672E3C18-284D-4D7D-88E7-F007282B9B94}" type="presOf" srcId="{FDDC6449-5999-42F4-B844-B0A8EA3C59C1}" destId="{EA694BFD-E5F6-4F33-A746-76628481D661}" srcOrd="0" destOrd="0" presId="urn:microsoft.com/office/officeart/2005/8/layout/default"/>
    <dgm:cxn modelId="{4C7D0F5C-F98F-4A8D-89A7-32FCD22AEAE6}" type="presOf" srcId="{817A9E52-47A3-436A-81C4-427D48CCEDC0}" destId="{A83865C4-6249-454E-95DB-484D968039F6}" srcOrd="0" destOrd="0" presId="urn:microsoft.com/office/officeart/2005/8/layout/default"/>
    <dgm:cxn modelId="{871894E3-6E4E-40C3-8517-BFD7E4F18AEE}" type="presParOf" srcId="{D593F3B8-0292-4DF2-A676-2819176BAD12}" destId="{A83865C4-6249-454E-95DB-484D968039F6}" srcOrd="0" destOrd="0" presId="urn:microsoft.com/office/officeart/2005/8/layout/default"/>
    <dgm:cxn modelId="{A1C6F437-FE9D-4600-91C5-7B2478DF3693}" type="presParOf" srcId="{D593F3B8-0292-4DF2-A676-2819176BAD12}" destId="{9956C2B2-846B-448A-BBE2-ED136F82AC60}" srcOrd="1" destOrd="0" presId="urn:microsoft.com/office/officeart/2005/8/layout/default"/>
    <dgm:cxn modelId="{EDC62A03-648E-4DA5-83CE-FD6FB7BE3447}" type="presParOf" srcId="{D593F3B8-0292-4DF2-A676-2819176BAD12}" destId="{0C3515AC-BFFF-4D34-ACF1-A25A2858F537}" srcOrd="2" destOrd="0" presId="urn:microsoft.com/office/officeart/2005/8/layout/default"/>
    <dgm:cxn modelId="{D9584646-E816-46E0-ABFC-F08DC985370C}" type="presParOf" srcId="{D593F3B8-0292-4DF2-A676-2819176BAD12}" destId="{DC65E23B-9570-4C2F-B143-C114F404FCB4}" srcOrd="3" destOrd="0" presId="urn:microsoft.com/office/officeart/2005/8/layout/default"/>
    <dgm:cxn modelId="{13871533-F24B-40EF-BEE9-13CFF17E089C}" type="presParOf" srcId="{D593F3B8-0292-4DF2-A676-2819176BAD12}" destId="{EA694BFD-E5F6-4F33-A746-76628481D661}" srcOrd="4" destOrd="0" presId="urn:microsoft.com/office/officeart/2005/8/layout/default"/>
    <dgm:cxn modelId="{38B2AAD3-AB2B-4716-AB25-F0E84314B839}" type="presParOf" srcId="{D593F3B8-0292-4DF2-A676-2819176BAD12}" destId="{5FB08293-0F34-4307-B636-E65CA4C573B5}" srcOrd="5" destOrd="0" presId="urn:microsoft.com/office/officeart/2005/8/layout/default"/>
    <dgm:cxn modelId="{32D20E9E-B5E7-4921-828D-FE3AD0618298}" type="presParOf" srcId="{D593F3B8-0292-4DF2-A676-2819176BAD12}" destId="{EC10DEA1-4C6B-4D73-9998-93E1C9856DD0}" srcOrd="6" destOrd="0" presId="urn:microsoft.com/office/officeart/2005/8/layout/default"/>
    <dgm:cxn modelId="{23A27593-7045-42B2-AF69-131E3D025E35}" type="presParOf" srcId="{D593F3B8-0292-4DF2-A676-2819176BAD12}" destId="{3857CDA9-833F-4ABB-8805-6C9DB2507380}" srcOrd="7" destOrd="0" presId="urn:microsoft.com/office/officeart/2005/8/layout/default"/>
    <dgm:cxn modelId="{125B1B08-32BE-4011-BF3E-75968BCBC973}" type="presParOf" srcId="{D593F3B8-0292-4DF2-A676-2819176BAD12}" destId="{C653A254-6590-4ED9-9B07-264F47EA02C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533918-B378-4360-82DC-0D9C86AC17D7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F2E3DF8-F16A-4D2F-BB9B-B37BB9797B3B}">
      <dgm:prSet custT="1"/>
      <dgm:spPr/>
      <dgm:t>
        <a:bodyPr/>
        <a:lstStyle/>
        <a:p>
          <a:pPr rtl="0"/>
          <a:endParaRPr lang="en-IN" sz="1600" dirty="0"/>
        </a:p>
      </dgm:t>
    </dgm:pt>
    <dgm:pt modelId="{9ACFD60D-C9C7-43DB-99DA-C566B45D95EC}" type="parTrans" cxnId="{FACA6C93-91A0-4D40-B8DF-0E6CDE430020}">
      <dgm:prSet/>
      <dgm:spPr/>
      <dgm:t>
        <a:bodyPr/>
        <a:lstStyle/>
        <a:p>
          <a:endParaRPr lang="en-IN"/>
        </a:p>
      </dgm:t>
    </dgm:pt>
    <dgm:pt modelId="{283EF4C0-A005-439C-A327-91BB1604D74C}" type="sibTrans" cxnId="{FACA6C93-91A0-4D40-B8DF-0E6CDE430020}">
      <dgm:prSet/>
      <dgm:spPr/>
      <dgm:t>
        <a:bodyPr/>
        <a:lstStyle/>
        <a:p>
          <a:endParaRPr lang="en-IN"/>
        </a:p>
      </dgm:t>
    </dgm:pt>
    <dgm:pt modelId="{A4D8EDE7-24AE-4F56-9FAE-C6117DA6EF95}">
      <dgm:prSet custT="1"/>
      <dgm:spPr/>
      <dgm:t>
        <a:bodyPr/>
        <a:lstStyle/>
        <a:p>
          <a:pPr rtl="0"/>
          <a:endParaRPr lang="en-IN" sz="1600" dirty="0"/>
        </a:p>
      </dgm:t>
    </dgm:pt>
    <dgm:pt modelId="{076EA55A-1C7E-4AB0-8F74-33D391B6D3C3}" type="parTrans" cxnId="{63647F5B-85D3-4D03-8A7F-B4CB6F5CA6CE}">
      <dgm:prSet/>
      <dgm:spPr/>
      <dgm:t>
        <a:bodyPr/>
        <a:lstStyle/>
        <a:p>
          <a:endParaRPr lang="en-IN"/>
        </a:p>
      </dgm:t>
    </dgm:pt>
    <dgm:pt modelId="{50E96AE4-CC91-4B66-A8FD-CD7161443EE5}" type="sibTrans" cxnId="{63647F5B-85D3-4D03-8A7F-B4CB6F5CA6CE}">
      <dgm:prSet/>
      <dgm:spPr/>
      <dgm:t>
        <a:bodyPr/>
        <a:lstStyle/>
        <a:p>
          <a:endParaRPr lang="en-IN"/>
        </a:p>
      </dgm:t>
    </dgm:pt>
    <dgm:pt modelId="{08EF52F5-4F88-4CD8-8D2A-ED0AC22F48A5}">
      <dgm:prSet custT="1"/>
      <dgm:spPr/>
      <dgm:t>
        <a:bodyPr/>
        <a:lstStyle/>
        <a:p>
          <a:pPr rtl="0"/>
          <a:endParaRPr lang="en-IN" sz="1600" dirty="0"/>
        </a:p>
      </dgm:t>
    </dgm:pt>
    <dgm:pt modelId="{D3764AD3-C456-4393-A35E-C7DD0978E719}" type="parTrans" cxnId="{436CA29B-13A7-41F7-9B9A-0979D28B5E45}">
      <dgm:prSet/>
      <dgm:spPr/>
      <dgm:t>
        <a:bodyPr/>
        <a:lstStyle/>
        <a:p>
          <a:endParaRPr lang="en-IN"/>
        </a:p>
      </dgm:t>
    </dgm:pt>
    <dgm:pt modelId="{B9B354FE-5494-4131-8661-AEDB6AB740C9}" type="sibTrans" cxnId="{436CA29B-13A7-41F7-9B9A-0979D28B5E45}">
      <dgm:prSet/>
      <dgm:spPr/>
      <dgm:t>
        <a:bodyPr/>
        <a:lstStyle/>
        <a:p>
          <a:endParaRPr lang="en-IN"/>
        </a:p>
      </dgm:t>
    </dgm:pt>
    <dgm:pt modelId="{3F6E7137-A939-4E7D-BE59-03DA021312DD}">
      <dgm:prSet custT="1"/>
      <dgm:spPr/>
      <dgm:t>
        <a:bodyPr/>
        <a:lstStyle/>
        <a:p>
          <a:pPr rtl="0"/>
          <a:endParaRPr lang="en-IN" sz="1600" dirty="0"/>
        </a:p>
      </dgm:t>
    </dgm:pt>
    <dgm:pt modelId="{6E10562E-0780-4452-BE6E-84C9DFDC4E0F}" type="parTrans" cxnId="{7CFC9803-B276-46BF-8B03-1B5967B9E2C2}">
      <dgm:prSet/>
      <dgm:spPr/>
      <dgm:t>
        <a:bodyPr/>
        <a:lstStyle/>
        <a:p>
          <a:endParaRPr lang="en-IN"/>
        </a:p>
      </dgm:t>
    </dgm:pt>
    <dgm:pt modelId="{F5776252-1C4E-4B69-AD4F-8DEE633DFE98}" type="sibTrans" cxnId="{7CFC9803-B276-46BF-8B03-1B5967B9E2C2}">
      <dgm:prSet/>
      <dgm:spPr/>
      <dgm:t>
        <a:bodyPr/>
        <a:lstStyle/>
        <a:p>
          <a:endParaRPr lang="en-IN"/>
        </a:p>
      </dgm:t>
    </dgm:pt>
    <dgm:pt modelId="{41818DB5-35B6-4889-8660-7BCC9DA99769}">
      <dgm:prSet custT="1"/>
      <dgm:spPr/>
      <dgm:t>
        <a:bodyPr/>
        <a:lstStyle/>
        <a:p>
          <a:pPr rtl="0"/>
          <a:endParaRPr lang="en-IN" sz="1600" dirty="0"/>
        </a:p>
      </dgm:t>
    </dgm:pt>
    <dgm:pt modelId="{D8B523B5-EE86-4F09-BD19-8F284AED1A0D}" type="parTrans" cxnId="{49C47FF7-EE15-4B8B-8C00-4FC7B047E6AB}">
      <dgm:prSet/>
      <dgm:spPr/>
      <dgm:t>
        <a:bodyPr/>
        <a:lstStyle/>
        <a:p>
          <a:endParaRPr lang="en-IN"/>
        </a:p>
      </dgm:t>
    </dgm:pt>
    <dgm:pt modelId="{7C6DABD7-D909-4C2D-B404-710B91E57D8F}" type="sibTrans" cxnId="{49C47FF7-EE15-4B8B-8C00-4FC7B047E6AB}">
      <dgm:prSet/>
      <dgm:spPr/>
      <dgm:t>
        <a:bodyPr/>
        <a:lstStyle/>
        <a:p>
          <a:endParaRPr lang="en-IN"/>
        </a:p>
      </dgm:t>
    </dgm:pt>
    <dgm:pt modelId="{AB8FFE67-DB3F-4BB9-89E4-681CB8C0A0AE}">
      <dgm:prSet/>
      <dgm:spPr/>
      <dgm:t>
        <a:bodyPr/>
        <a:lstStyle/>
        <a:p>
          <a:pPr rtl="0"/>
          <a:r>
            <a:rPr lang="en-GB" b="1" dirty="0" smtClean="0"/>
            <a:t>Human Resources (HR) Department</a:t>
          </a:r>
          <a:endParaRPr lang="en-IN" dirty="0"/>
        </a:p>
      </dgm:t>
    </dgm:pt>
    <dgm:pt modelId="{7E9E165C-7C5D-48DA-995B-1840A70E4DB2}" type="parTrans" cxnId="{27CF10BA-F857-455E-B839-3A9978DEAE63}">
      <dgm:prSet/>
      <dgm:spPr/>
      <dgm:t>
        <a:bodyPr/>
        <a:lstStyle/>
        <a:p>
          <a:endParaRPr lang="en-IN"/>
        </a:p>
      </dgm:t>
    </dgm:pt>
    <dgm:pt modelId="{6162673C-705C-4C55-8179-583BE84ABD86}" type="sibTrans" cxnId="{27CF10BA-F857-455E-B839-3A9978DEAE63}">
      <dgm:prSet/>
      <dgm:spPr/>
      <dgm:t>
        <a:bodyPr/>
        <a:lstStyle/>
        <a:p>
          <a:endParaRPr lang="en-IN"/>
        </a:p>
      </dgm:t>
    </dgm:pt>
    <dgm:pt modelId="{A9BEF8DD-0A6C-4AA7-BAC2-087D5A168BA8}">
      <dgm:prSet/>
      <dgm:spPr/>
      <dgm:t>
        <a:bodyPr/>
        <a:lstStyle/>
        <a:p>
          <a:pPr rtl="0"/>
          <a:r>
            <a:rPr lang="en-GB" b="1" smtClean="0"/>
            <a:t>Senior Leadership/Executives</a:t>
          </a:r>
          <a:endParaRPr lang="en-IN"/>
        </a:p>
      </dgm:t>
    </dgm:pt>
    <dgm:pt modelId="{7CE57DB4-BBC5-4FD6-B490-4B487CBB3FAF}" type="parTrans" cxnId="{A324AA51-E55E-4965-9030-72F93E9463B4}">
      <dgm:prSet/>
      <dgm:spPr/>
      <dgm:t>
        <a:bodyPr/>
        <a:lstStyle/>
        <a:p>
          <a:endParaRPr lang="en-IN"/>
        </a:p>
      </dgm:t>
    </dgm:pt>
    <dgm:pt modelId="{D17ECB2B-B082-40B3-A798-2F3E2050BEAA}" type="sibTrans" cxnId="{A324AA51-E55E-4965-9030-72F93E9463B4}">
      <dgm:prSet/>
      <dgm:spPr/>
      <dgm:t>
        <a:bodyPr/>
        <a:lstStyle/>
        <a:p>
          <a:endParaRPr lang="en-IN"/>
        </a:p>
      </dgm:t>
    </dgm:pt>
    <dgm:pt modelId="{6FD0914F-3C06-4DBA-9815-DB7A8A1B428C}">
      <dgm:prSet/>
      <dgm:spPr/>
      <dgm:t>
        <a:bodyPr/>
        <a:lstStyle/>
        <a:p>
          <a:pPr rtl="0"/>
          <a:r>
            <a:rPr lang="en-GB" b="1" smtClean="0"/>
            <a:t>Employees</a:t>
          </a:r>
          <a:endParaRPr lang="en-IN"/>
        </a:p>
      </dgm:t>
    </dgm:pt>
    <dgm:pt modelId="{D998337D-3E07-455A-8727-EAC4E93DCCDF}" type="parTrans" cxnId="{6DCBD58D-E829-49D4-88A3-056FE08DEF9D}">
      <dgm:prSet/>
      <dgm:spPr/>
      <dgm:t>
        <a:bodyPr/>
        <a:lstStyle/>
        <a:p>
          <a:endParaRPr lang="en-IN"/>
        </a:p>
      </dgm:t>
    </dgm:pt>
    <dgm:pt modelId="{40DCD29E-58E4-45C1-813B-978B7AF1D5BA}" type="sibTrans" cxnId="{6DCBD58D-E829-49D4-88A3-056FE08DEF9D}">
      <dgm:prSet/>
      <dgm:spPr/>
      <dgm:t>
        <a:bodyPr/>
        <a:lstStyle/>
        <a:p>
          <a:endParaRPr lang="en-IN"/>
        </a:p>
      </dgm:t>
    </dgm:pt>
    <dgm:pt modelId="{22E7B8BB-58EE-4898-B20D-4F51E000471C}">
      <dgm:prSet/>
      <dgm:spPr/>
      <dgm:t>
        <a:bodyPr/>
        <a:lstStyle/>
        <a:p>
          <a:pPr rtl="0"/>
          <a:r>
            <a:rPr lang="en-GB" b="1" smtClean="0"/>
            <a:t>Department Managers (Sales &amp; Production)</a:t>
          </a:r>
          <a:endParaRPr lang="en-IN"/>
        </a:p>
      </dgm:t>
    </dgm:pt>
    <dgm:pt modelId="{0DBFB00D-0C90-4C2C-A1FA-64CA19F4774A}" type="parTrans" cxnId="{A3E9D94A-7FF7-40FB-B491-7A5D5881CC83}">
      <dgm:prSet/>
      <dgm:spPr/>
      <dgm:t>
        <a:bodyPr/>
        <a:lstStyle/>
        <a:p>
          <a:endParaRPr lang="en-IN"/>
        </a:p>
      </dgm:t>
    </dgm:pt>
    <dgm:pt modelId="{7666E239-439D-4AB3-A5A7-91650E6DEEA7}" type="sibTrans" cxnId="{A3E9D94A-7FF7-40FB-B491-7A5D5881CC83}">
      <dgm:prSet/>
      <dgm:spPr/>
      <dgm:t>
        <a:bodyPr/>
        <a:lstStyle/>
        <a:p>
          <a:endParaRPr lang="en-IN"/>
        </a:p>
      </dgm:t>
    </dgm:pt>
    <dgm:pt modelId="{AC598E68-9E56-4A3C-B22F-5167E34D02BF}">
      <dgm:prSet/>
      <dgm:spPr/>
      <dgm:t>
        <a:bodyPr/>
        <a:lstStyle/>
        <a:p>
          <a:pPr rtl="0"/>
          <a:r>
            <a:rPr lang="en-GB" b="1" smtClean="0"/>
            <a:t>Finance/Compensation Teams</a:t>
          </a:r>
          <a:endParaRPr lang="en-IN"/>
        </a:p>
      </dgm:t>
    </dgm:pt>
    <dgm:pt modelId="{1B309EA0-B79C-4C97-B459-ED6FFCACF6EA}" type="parTrans" cxnId="{C8A6A5B5-8560-4468-9853-A98AD3B55E4B}">
      <dgm:prSet/>
      <dgm:spPr/>
      <dgm:t>
        <a:bodyPr/>
        <a:lstStyle/>
        <a:p>
          <a:endParaRPr lang="en-IN"/>
        </a:p>
      </dgm:t>
    </dgm:pt>
    <dgm:pt modelId="{B64432BF-5ADB-4924-8DCC-E685839BEFE5}" type="sibTrans" cxnId="{C8A6A5B5-8560-4468-9853-A98AD3B55E4B}">
      <dgm:prSet/>
      <dgm:spPr/>
      <dgm:t>
        <a:bodyPr/>
        <a:lstStyle/>
        <a:p>
          <a:endParaRPr lang="en-IN"/>
        </a:p>
      </dgm:t>
    </dgm:pt>
    <dgm:pt modelId="{127D4CA5-CAB5-43D5-9D17-093F56B70F92}" type="pres">
      <dgm:prSet presAssocID="{FD533918-B378-4360-82DC-0D9C86AC17D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B6C2FA1-DCEF-47F9-BA40-80B192D0A2A7}" type="pres">
      <dgm:prSet presAssocID="{0F2E3DF8-F16A-4D2F-BB9B-B37BB9797B3B}" presName="linNode" presStyleCnt="0"/>
      <dgm:spPr/>
      <dgm:t>
        <a:bodyPr/>
        <a:lstStyle/>
        <a:p>
          <a:endParaRPr lang="en-IN"/>
        </a:p>
      </dgm:t>
    </dgm:pt>
    <dgm:pt modelId="{25EB0B98-1BAB-4389-8367-4297C06C8090}" type="pres">
      <dgm:prSet presAssocID="{0F2E3DF8-F16A-4D2F-BB9B-B37BB9797B3B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BFB3A2F-B7EF-4921-881A-8B8BFD5A3009}" type="pres">
      <dgm:prSet presAssocID="{0F2E3DF8-F16A-4D2F-BB9B-B37BB9797B3B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1357BDB-47BE-48E5-8BAD-E5808B5F65CA}" type="pres">
      <dgm:prSet presAssocID="{283EF4C0-A005-439C-A327-91BB1604D74C}" presName="sp" presStyleCnt="0"/>
      <dgm:spPr/>
      <dgm:t>
        <a:bodyPr/>
        <a:lstStyle/>
        <a:p>
          <a:endParaRPr lang="en-IN"/>
        </a:p>
      </dgm:t>
    </dgm:pt>
    <dgm:pt modelId="{91D26F8C-80A6-4D1B-BCBA-798B3F1FDF3E}" type="pres">
      <dgm:prSet presAssocID="{A4D8EDE7-24AE-4F56-9FAE-C6117DA6EF95}" presName="linNode" presStyleCnt="0"/>
      <dgm:spPr/>
      <dgm:t>
        <a:bodyPr/>
        <a:lstStyle/>
        <a:p>
          <a:endParaRPr lang="en-IN"/>
        </a:p>
      </dgm:t>
    </dgm:pt>
    <dgm:pt modelId="{CBE0FAD2-79F8-402A-B77F-267448B7503C}" type="pres">
      <dgm:prSet presAssocID="{A4D8EDE7-24AE-4F56-9FAE-C6117DA6EF95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BA3289E-74F3-40DA-94A9-050F3957EEBD}" type="pres">
      <dgm:prSet presAssocID="{A4D8EDE7-24AE-4F56-9FAE-C6117DA6EF95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A4585D3-6F06-4BD8-9CFF-95BB53FD22F6}" type="pres">
      <dgm:prSet presAssocID="{50E96AE4-CC91-4B66-A8FD-CD7161443EE5}" presName="sp" presStyleCnt="0"/>
      <dgm:spPr/>
      <dgm:t>
        <a:bodyPr/>
        <a:lstStyle/>
        <a:p>
          <a:endParaRPr lang="en-IN"/>
        </a:p>
      </dgm:t>
    </dgm:pt>
    <dgm:pt modelId="{040C8DF4-4329-4BF9-9ED5-6DEFCEFE3B2A}" type="pres">
      <dgm:prSet presAssocID="{08EF52F5-4F88-4CD8-8D2A-ED0AC22F48A5}" presName="linNode" presStyleCnt="0"/>
      <dgm:spPr/>
      <dgm:t>
        <a:bodyPr/>
        <a:lstStyle/>
        <a:p>
          <a:endParaRPr lang="en-IN"/>
        </a:p>
      </dgm:t>
    </dgm:pt>
    <dgm:pt modelId="{C17E2CB6-9C13-413F-8C8F-37A28A928B67}" type="pres">
      <dgm:prSet presAssocID="{08EF52F5-4F88-4CD8-8D2A-ED0AC22F48A5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E04DD03-FD3B-4B42-88D4-9B61A3DFCAB4}" type="pres">
      <dgm:prSet presAssocID="{08EF52F5-4F88-4CD8-8D2A-ED0AC22F48A5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D4BFAB8-EFA1-42CB-A717-A14A69F8EB9F}" type="pres">
      <dgm:prSet presAssocID="{B9B354FE-5494-4131-8661-AEDB6AB740C9}" presName="sp" presStyleCnt="0"/>
      <dgm:spPr/>
      <dgm:t>
        <a:bodyPr/>
        <a:lstStyle/>
        <a:p>
          <a:endParaRPr lang="en-IN"/>
        </a:p>
      </dgm:t>
    </dgm:pt>
    <dgm:pt modelId="{20F06322-9586-491C-B3BE-10E2149315B3}" type="pres">
      <dgm:prSet presAssocID="{3F6E7137-A939-4E7D-BE59-03DA021312DD}" presName="linNode" presStyleCnt="0"/>
      <dgm:spPr/>
      <dgm:t>
        <a:bodyPr/>
        <a:lstStyle/>
        <a:p>
          <a:endParaRPr lang="en-IN"/>
        </a:p>
      </dgm:t>
    </dgm:pt>
    <dgm:pt modelId="{933DC6CB-89BA-4E9C-82DC-99B06F742657}" type="pres">
      <dgm:prSet presAssocID="{3F6E7137-A939-4E7D-BE59-03DA021312DD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F9BE0DE-3866-45FC-8D4C-59BD5C4B2B8A}" type="pres">
      <dgm:prSet presAssocID="{3F6E7137-A939-4E7D-BE59-03DA021312DD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9340ED8-DC90-4C6D-B9F6-855DEF83565D}" type="pres">
      <dgm:prSet presAssocID="{F5776252-1C4E-4B69-AD4F-8DEE633DFE98}" presName="sp" presStyleCnt="0"/>
      <dgm:spPr/>
      <dgm:t>
        <a:bodyPr/>
        <a:lstStyle/>
        <a:p>
          <a:endParaRPr lang="en-IN"/>
        </a:p>
      </dgm:t>
    </dgm:pt>
    <dgm:pt modelId="{640A341D-5EF4-4588-9258-182835F04F59}" type="pres">
      <dgm:prSet presAssocID="{41818DB5-35B6-4889-8660-7BCC9DA99769}" presName="linNode" presStyleCnt="0"/>
      <dgm:spPr/>
      <dgm:t>
        <a:bodyPr/>
        <a:lstStyle/>
        <a:p>
          <a:endParaRPr lang="en-IN"/>
        </a:p>
      </dgm:t>
    </dgm:pt>
    <dgm:pt modelId="{42D3A1D2-9F11-485D-93CC-68B04199AFD4}" type="pres">
      <dgm:prSet presAssocID="{41818DB5-35B6-4889-8660-7BCC9DA99769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595C554-DD4F-429D-8984-A1FBDD01E7D2}" type="pres">
      <dgm:prSet presAssocID="{41818DB5-35B6-4889-8660-7BCC9DA99769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3057846-24F2-45D5-B293-96460AC806C5}" type="presOf" srcId="{A9BEF8DD-0A6C-4AA7-BAC2-087D5A168BA8}" destId="{5BA3289E-74F3-40DA-94A9-050F3957EEBD}" srcOrd="0" destOrd="0" presId="urn:microsoft.com/office/officeart/2005/8/layout/vList5"/>
    <dgm:cxn modelId="{A324AA51-E55E-4965-9030-72F93E9463B4}" srcId="{A4D8EDE7-24AE-4F56-9FAE-C6117DA6EF95}" destId="{A9BEF8DD-0A6C-4AA7-BAC2-087D5A168BA8}" srcOrd="0" destOrd="0" parTransId="{7CE57DB4-BBC5-4FD6-B490-4B487CBB3FAF}" sibTransId="{D17ECB2B-B082-40B3-A798-2F3E2050BEAA}"/>
    <dgm:cxn modelId="{63647F5B-85D3-4D03-8A7F-B4CB6F5CA6CE}" srcId="{FD533918-B378-4360-82DC-0D9C86AC17D7}" destId="{A4D8EDE7-24AE-4F56-9FAE-C6117DA6EF95}" srcOrd="1" destOrd="0" parTransId="{076EA55A-1C7E-4AB0-8F74-33D391B6D3C3}" sibTransId="{50E96AE4-CC91-4B66-A8FD-CD7161443EE5}"/>
    <dgm:cxn modelId="{45167EA5-D877-48CB-878E-84457E25B6DA}" type="presOf" srcId="{AB8FFE67-DB3F-4BB9-89E4-681CB8C0A0AE}" destId="{8BFB3A2F-B7EF-4921-881A-8B8BFD5A3009}" srcOrd="0" destOrd="0" presId="urn:microsoft.com/office/officeart/2005/8/layout/vList5"/>
    <dgm:cxn modelId="{7CFC9803-B276-46BF-8B03-1B5967B9E2C2}" srcId="{FD533918-B378-4360-82DC-0D9C86AC17D7}" destId="{3F6E7137-A939-4E7D-BE59-03DA021312DD}" srcOrd="3" destOrd="0" parTransId="{6E10562E-0780-4452-BE6E-84C9DFDC4E0F}" sibTransId="{F5776252-1C4E-4B69-AD4F-8DEE633DFE98}"/>
    <dgm:cxn modelId="{88D4893A-409E-422D-88BB-A4509643A3AE}" type="presOf" srcId="{08EF52F5-4F88-4CD8-8D2A-ED0AC22F48A5}" destId="{C17E2CB6-9C13-413F-8C8F-37A28A928B67}" srcOrd="0" destOrd="0" presId="urn:microsoft.com/office/officeart/2005/8/layout/vList5"/>
    <dgm:cxn modelId="{EC4C94B2-3700-40ED-904D-D2C1C70AF2B4}" type="presOf" srcId="{41818DB5-35B6-4889-8660-7BCC9DA99769}" destId="{42D3A1D2-9F11-485D-93CC-68B04199AFD4}" srcOrd="0" destOrd="0" presId="urn:microsoft.com/office/officeart/2005/8/layout/vList5"/>
    <dgm:cxn modelId="{9AE649B1-1CC5-4D0F-9B64-5A90CFE61299}" type="presOf" srcId="{AC598E68-9E56-4A3C-B22F-5167E34D02BF}" destId="{1595C554-DD4F-429D-8984-A1FBDD01E7D2}" srcOrd="0" destOrd="0" presId="urn:microsoft.com/office/officeart/2005/8/layout/vList5"/>
    <dgm:cxn modelId="{49C47FF7-EE15-4B8B-8C00-4FC7B047E6AB}" srcId="{FD533918-B378-4360-82DC-0D9C86AC17D7}" destId="{41818DB5-35B6-4889-8660-7BCC9DA99769}" srcOrd="4" destOrd="0" parTransId="{D8B523B5-EE86-4F09-BD19-8F284AED1A0D}" sibTransId="{7C6DABD7-D909-4C2D-B404-710B91E57D8F}"/>
    <dgm:cxn modelId="{77CC7EC3-8CAC-4859-A428-5363AE7B5600}" type="presOf" srcId="{A4D8EDE7-24AE-4F56-9FAE-C6117DA6EF95}" destId="{CBE0FAD2-79F8-402A-B77F-267448B7503C}" srcOrd="0" destOrd="0" presId="urn:microsoft.com/office/officeart/2005/8/layout/vList5"/>
    <dgm:cxn modelId="{27CF10BA-F857-455E-B839-3A9978DEAE63}" srcId="{0F2E3DF8-F16A-4D2F-BB9B-B37BB9797B3B}" destId="{AB8FFE67-DB3F-4BB9-89E4-681CB8C0A0AE}" srcOrd="0" destOrd="0" parTransId="{7E9E165C-7C5D-48DA-995B-1840A70E4DB2}" sibTransId="{6162673C-705C-4C55-8179-583BE84ABD86}"/>
    <dgm:cxn modelId="{932BA1EC-3CD1-4A68-BC4A-9A23DF24913F}" type="presOf" srcId="{6FD0914F-3C06-4DBA-9815-DB7A8A1B428C}" destId="{1E04DD03-FD3B-4B42-88D4-9B61A3DFCAB4}" srcOrd="0" destOrd="0" presId="urn:microsoft.com/office/officeart/2005/8/layout/vList5"/>
    <dgm:cxn modelId="{436CA29B-13A7-41F7-9B9A-0979D28B5E45}" srcId="{FD533918-B378-4360-82DC-0D9C86AC17D7}" destId="{08EF52F5-4F88-4CD8-8D2A-ED0AC22F48A5}" srcOrd="2" destOrd="0" parTransId="{D3764AD3-C456-4393-A35E-C7DD0978E719}" sibTransId="{B9B354FE-5494-4131-8661-AEDB6AB740C9}"/>
    <dgm:cxn modelId="{FACA6C93-91A0-4D40-B8DF-0E6CDE430020}" srcId="{FD533918-B378-4360-82DC-0D9C86AC17D7}" destId="{0F2E3DF8-F16A-4D2F-BB9B-B37BB9797B3B}" srcOrd="0" destOrd="0" parTransId="{9ACFD60D-C9C7-43DB-99DA-C566B45D95EC}" sibTransId="{283EF4C0-A005-439C-A327-91BB1604D74C}"/>
    <dgm:cxn modelId="{C8A6A5B5-8560-4468-9853-A98AD3B55E4B}" srcId="{41818DB5-35B6-4889-8660-7BCC9DA99769}" destId="{AC598E68-9E56-4A3C-B22F-5167E34D02BF}" srcOrd="0" destOrd="0" parTransId="{1B309EA0-B79C-4C97-B459-ED6FFCACF6EA}" sibTransId="{B64432BF-5ADB-4924-8DCC-E685839BEFE5}"/>
    <dgm:cxn modelId="{3ACAA313-CB59-4655-A70F-1D8E9EACB93D}" type="presOf" srcId="{3F6E7137-A939-4E7D-BE59-03DA021312DD}" destId="{933DC6CB-89BA-4E9C-82DC-99B06F742657}" srcOrd="0" destOrd="0" presId="urn:microsoft.com/office/officeart/2005/8/layout/vList5"/>
    <dgm:cxn modelId="{CB5BF874-62FA-40EF-9BF6-75C97B5AB763}" type="presOf" srcId="{0F2E3DF8-F16A-4D2F-BB9B-B37BB9797B3B}" destId="{25EB0B98-1BAB-4389-8367-4297C06C8090}" srcOrd="0" destOrd="0" presId="urn:microsoft.com/office/officeart/2005/8/layout/vList5"/>
    <dgm:cxn modelId="{6DCBD58D-E829-49D4-88A3-056FE08DEF9D}" srcId="{08EF52F5-4F88-4CD8-8D2A-ED0AC22F48A5}" destId="{6FD0914F-3C06-4DBA-9815-DB7A8A1B428C}" srcOrd="0" destOrd="0" parTransId="{D998337D-3E07-455A-8727-EAC4E93DCCDF}" sibTransId="{40DCD29E-58E4-45C1-813B-978B7AF1D5BA}"/>
    <dgm:cxn modelId="{A3E9D94A-7FF7-40FB-B491-7A5D5881CC83}" srcId="{3F6E7137-A939-4E7D-BE59-03DA021312DD}" destId="{22E7B8BB-58EE-4898-B20D-4F51E000471C}" srcOrd="0" destOrd="0" parTransId="{0DBFB00D-0C90-4C2C-A1FA-64CA19F4774A}" sibTransId="{7666E239-439D-4AB3-A5A7-91650E6DEEA7}"/>
    <dgm:cxn modelId="{53756081-4A6A-4913-9F42-590D9D980E4C}" type="presOf" srcId="{FD533918-B378-4360-82DC-0D9C86AC17D7}" destId="{127D4CA5-CAB5-43D5-9D17-093F56B70F92}" srcOrd="0" destOrd="0" presId="urn:microsoft.com/office/officeart/2005/8/layout/vList5"/>
    <dgm:cxn modelId="{B9BDF080-BB81-49DF-84FA-47FF5A59B667}" type="presOf" srcId="{22E7B8BB-58EE-4898-B20D-4F51E000471C}" destId="{AF9BE0DE-3866-45FC-8D4C-59BD5C4B2B8A}" srcOrd="0" destOrd="0" presId="urn:microsoft.com/office/officeart/2005/8/layout/vList5"/>
    <dgm:cxn modelId="{B140EAA3-4F61-4C16-B9BE-D4B189F72E56}" type="presParOf" srcId="{127D4CA5-CAB5-43D5-9D17-093F56B70F92}" destId="{CB6C2FA1-DCEF-47F9-BA40-80B192D0A2A7}" srcOrd="0" destOrd="0" presId="urn:microsoft.com/office/officeart/2005/8/layout/vList5"/>
    <dgm:cxn modelId="{F4E7FBC1-09FE-490A-B29E-2E6CE1970795}" type="presParOf" srcId="{CB6C2FA1-DCEF-47F9-BA40-80B192D0A2A7}" destId="{25EB0B98-1BAB-4389-8367-4297C06C8090}" srcOrd="0" destOrd="0" presId="urn:microsoft.com/office/officeart/2005/8/layout/vList5"/>
    <dgm:cxn modelId="{C58B6D60-4E14-4A57-8092-6F51C3A19B6D}" type="presParOf" srcId="{CB6C2FA1-DCEF-47F9-BA40-80B192D0A2A7}" destId="{8BFB3A2F-B7EF-4921-881A-8B8BFD5A3009}" srcOrd="1" destOrd="0" presId="urn:microsoft.com/office/officeart/2005/8/layout/vList5"/>
    <dgm:cxn modelId="{46E0B10D-CF3A-48AA-B601-907410D0D5F7}" type="presParOf" srcId="{127D4CA5-CAB5-43D5-9D17-093F56B70F92}" destId="{31357BDB-47BE-48E5-8BAD-E5808B5F65CA}" srcOrd="1" destOrd="0" presId="urn:microsoft.com/office/officeart/2005/8/layout/vList5"/>
    <dgm:cxn modelId="{478DEE43-A94B-42DC-86FE-E1BF99F3E315}" type="presParOf" srcId="{127D4CA5-CAB5-43D5-9D17-093F56B70F92}" destId="{91D26F8C-80A6-4D1B-BCBA-798B3F1FDF3E}" srcOrd="2" destOrd="0" presId="urn:microsoft.com/office/officeart/2005/8/layout/vList5"/>
    <dgm:cxn modelId="{64E8423E-6FA1-4C8F-AF4F-54576CE5B21F}" type="presParOf" srcId="{91D26F8C-80A6-4D1B-BCBA-798B3F1FDF3E}" destId="{CBE0FAD2-79F8-402A-B77F-267448B7503C}" srcOrd="0" destOrd="0" presId="urn:microsoft.com/office/officeart/2005/8/layout/vList5"/>
    <dgm:cxn modelId="{C171A577-E933-4A03-861F-AB1B9BCBBBC2}" type="presParOf" srcId="{91D26F8C-80A6-4D1B-BCBA-798B3F1FDF3E}" destId="{5BA3289E-74F3-40DA-94A9-050F3957EEBD}" srcOrd="1" destOrd="0" presId="urn:microsoft.com/office/officeart/2005/8/layout/vList5"/>
    <dgm:cxn modelId="{62838E50-CAAB-487A-85CB-C2FD4B10048D}" type="presParOf" srcId="{127D4CA5-CAB5-43D5-9D17-093F56B70F92}" destId="{5A4585D3-6F06-4BD8-9CFF-95BB53FD22F6}" srcOrd="3" destOrd="0" presId="urn:microsoft.com/office/officeart/2005/8/layout/vList5"/>
    <dgm:cxn modelId="{CE9E4414-EA0B-44C8-8E9C-7D133BE20C81}" type="presParOf" srcId="{127D4CA5-CAB5-43D5-9D17-093F56B70F92}" destId="{040C8DF4-4329-4BF9-9ED5-6DEFCEFE3B2A}" srcOrd="4" destOrd="0" presId="urn:microsoft.com/office/officeart/2005/8/layout/vList5"/>
    <dgm:cxn modelId="{A626AB2D-F5F7-4D73-8630-1DAB6DA05B3D}" type="presParOf" srcId="{040C8DF4-4329-4BF9-9ED5-6DEFCEFE3B2A}" destId="{C17E2CB6-9C13-413F-8C8F-37A28A928B67}" srcOrd="0" destOrd="0" presId="urn:microsoft.com/office/officeart/2005/8/layout/vList5"/>
    <dgm:cxn modelId="{381ED4D8-1701-45C7-8FA0-C77650E7D8B2}" type="presParOf" srcId="{040C8DF4-4329-4BF9-9ED5-6DEFCEFE3B2A}" destId="{1E04DD03-FD3B-4B42-88D4-9B61A3DFCAB4}" srcOrd="1" destOrd="0" presId="urn:microsoft.com/office/officeart/2005/8/layout/vList5"/>
    <dgm:cxn modelId="{A04C1F64-F4ED-4790-A0BE-2E5FFDE0C812}" type="presParOf" srcId="{127D4CA5-CAB5-43D5-9D17-093F56B70F92}" destId="{9D4BFAB8-EFA1-42CB-A717-A14A69F8EB9F}" srcOrd="5" destOrd="0" presId="urn:microsoft.com/office/officeart/2005/8/layout/vList5"/>
    <dgm:cxn modelId="{B9780E89-4DBF-4BFC-939E-0DBFD9A38325}" type="presParOf" srcId="{127D4CA5-CAB5-43D5-9D17-093F56B70F92}" destId="{20F06322-9586-491C-B3BE-10E2149315B3}" srcOrd="6" destOrd="0" presId="urn:microsoft.com/office/officeart/2005/8/layout/vList5"/>
    <dgm:cxn modelId="{FDC86342-9F64-4397-A924-403232533C8C}" type="presParOf" srcId="{20F06322-9586-491C-B3BE-10E2149315B3}" destId="{933DC6CB-89BA-4E9C-82DC-99B06F742657}" srcOrd="0" destOrd="0" presId="urn:microsoft.com/office/officeart/2005/8/layout/vList5"/>
    <dgm:cxn modelId="{098B4D4D-CCCF-4FF9-9F04-F60EC4CD8F53}" type="presParOf" srcId="{20F06322-9586-491C-B3BE-10E2149315B3}" destId="{AF9BE0DE-3866-45FC-8D4C-59BD5C4B2B8A}" srcOrd="1" destOrd="0" presId="urn:microsoft.com/office/officeart/2005/8/layout/vList5"/>
    <dgm:cxn modelId="{0A3EB883-9BF2-4D78-9194-6A76FF81616B}" type="presParOf" srcId="{127D4CA5-CAB5-43D5-9D17-093F56B70F92}" destId="{59340ED8-DC90-4C6D-B9F6-855DEF83565D}" srcOrd="7" destOrd="0" presId="urn:microsoft.com/office/officeart/2005/8/layout/vList5"/>
    <dgm:cxn modelId="{D67F14BB-4251-4179-B335-9595EE98A6B7}" type="presParOf" srcId="{127D4CA5-CAB5-43D5-9D17-093F56B70F92}" destId="{640A341D-5EF4-4588-9258-182835F04F59}" srcOrd="8" destOrd="0" presId="urn:microsoft.com/office/officeart/2005/8/layout/vList5"/>
    <dgm:cxn modelId="{51DE2783-883B-4E88-ACCA-FEF5248931E1}" type="presParOf" srcId="{640A341D-5EF4-4588-9258-182835F04F59}" destId="{42D3A1D2-9F11-485D-93CC-68B04199AFD4}" srcOrd="0" destOrd="0" presId="urn:microsoft.com/office/officeart/2005/8/layout/vList5"/>
    <dgm:cxn modelId="{474294C2-2016-4568-8BE7-E8C535A1976F}" type="presParOf" srcId="{640A341D-5EF4-4588-9258-182835F04F59}" destId="{1595C554-DD4F-429D-8984-A1FBDD01E7D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865C4-6249-454E-95DB-484D968039F6}">
      <dsp:nvSpPr>
        <dsp:cNvPr id="0" name=""/>
        <dsp:cNvSpPr/>
      </dsp:nvSpPr>
      <dsp:spPr>
        <a:xfrm>
          <a:off x="0" y="130832"/>
          <a:ext cx="2722789" cy="16336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dirty="0" smtClean="0"/>
            <a:t>Performance Distribution</a:t>
          </a:r>
          <a:endParaRPr lang="en-IN" sz="3400" kern="1200" dirty="0"/>
        </a:p>
      </dsp:txBody>
      <dsp:txXfrm>
        <a:off x="0" y="130832"/>
        <a:ext cx="2722789" cy="1633673"/>
      </dsp:txXfrm>
    </dsp:sp>
    <dsp:sp modelId="{0C3515AC-BFFF-4D34-ACF1-A25A2858F537}">
      <dsp:nvSpPr>
        <dsp:cNvPr id="0" name=""/>
        <dsp:cNvSpPr/>
      </dsp:nvSpPr>
      <dsp:spPr>
        <a:xfrm>
          <a:off x="2995068" y="130832"/>
          <a:ext cx="2722789" cy="16336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b="1" kern="1200" smtClean="0"/>
            <a:t>Data Consistency</a:t>
          </a:r>
          <a:endParaRPr lang="en-IN" sz="3400" kern="1200"/>
        </a:p>
      </dsp:txBody>
      <dsp:txXfrm>
        <a:off x="2995068" y="130832"/>
        <a:ext cx="2722789" cy="1633673"/>
      </dsp:txXfrm>
    </dsp:sp>
    <dsp:sp modelId="{EA694BFD-E5F6-4F33-A746-76628481D661}">
      <dsp:nvSpPr>
        <dsp:cNvPr id="0" name=""/>
        <dsp:cNvSpPr/>
      </dsp:nvSpPr>
      <dsp:spPr>
        <a:xfrm>
          <a:off x="5990136" y="130832"/>
          <a:ext cx="2722789" cy="16336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b="1" kern="1200" smtClean="0"/>
            <a:t>Insights Report</a:t>
          </a:r>
          <a:endParaRPr lang="en-IN" sz="3400" kern="1200"/>
        </a:p>
      </dsp:txBody>
      <dsp:txXfrm>
        <a:off x="5990136" y="130832"/>
        <a:ext cx="2722789" cy="1633673"/>
      </dsp:txXfrm>
    </dsp:sp>
    <dsp:sp modelId="{EC10DEA1-4C6B-4D73-9998-93E1C9856DD0}">
      <dsp:nvSpPr>
        <dsp:cNvPr id="0" name=""/>
        <dsp:cNvSpPr/>
      </dsp:nvSpPr>
      <dsp:spPr>
        <a:xfrm>
          <a:off x="1497534" y="2036785"/>
          <a:ext cx="2722789" cy="16336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b="1" kern="1200" smtClean="0"/>
            <a:t>Data Aggregation</a:t>
          </a:r>
          <a:endParaRPr lang="en-IN" sz="3400" kern="1200"/>
        </a:p>
      </dsp:txBody>
      <dsp:txXfrm>
        <a:off x="1497534" y="2036785"/>
        <a:ext cx="2722789" cy="1633673"/>
      </dsp:txXfrm>
    </dsp:sp>
    <dsp:sp modelId="{C653A254-6590-4ED9-9B07-264F47EA02C8}">
      <dsp:nvSpPr>
        <dsp:cNvPr id="0" name=""/>
        <dsp:cNvSpPr/>
      </dsp:nvSpPr>
      <dsp:spPr>
        <a:xfrm>
          <a:off x="4492602" y="2036785"/>
          <a:ext cx="2722789" cy="16336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b="1" kern="1200" smtClean="0"/>
            <a:t>Data Description</a:t>
          </a:r>
          <a:endParaRPr lang="en-IN" sz="3400" kern="1200"/>
        </a:p>
      </dsp:txBody>
      <dsp:txXfrm>
        <a:off x="4492602" y="2036785"/>
        <a:ext cx="2722789" cy="16336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B3A2F-B7EF-4921-881A-8B8BFD5A3009}">
      <dsp:nvSpPr>
        <dsp:cNvPr id="0" name=""/>
        <dsp:cNvSpPr/>
      </dsp:nvSpPr>
      <dsp:spPr>
        <a:xfrm rot="5400000">
          <a:off x="5372879" y="-2290367"/>
          <a:ext cx="606387" cy="53421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b="1" kern="1200" dirty="0" smtClean="0"/>
            <a:t>Human Resources (HR) Department</a:t>
          </a:r>
          <a:endParaRPr lang="en-IN" sz="1900" kern="1200" dirty="0"/>
        </a:p>
      </dsp:txBody>
      <dsp:txXfrm rot="-5400000">
        <a:off x="3004980" y="107133"/>
        <a:ext cx="5312585" cy="547185"/>
      </dsp:txXfrm>
    </dsp:sp>
    <dsp:sp modelId="{25EB0B98-1BAB-4389-8367-4297C06C8090}">
      <dsp:nvSpPr>
        <dsp:cNvPr id="0" name=""/>
        <dsp:cNvSpPr/>
      </dsp:nvSpPr>
      <dsp:spPr>
        <a:xfrm>
          <a:off x="0" y="1733"/>
          <a:ext cx="3004979" cy="7579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 dirty="0"/>
        </a:p>
      </dsp:txBody>
      <dsp:txXfrm>
        <a:off x="37002" y="38735"/>
        <a:ext cx="2930975" cy="683979"/>
      </dsp:txXfrm>
    </dsp:sp>
    <dsp:sp modelId="{5BA3289E-74F3-40DA-94A9-050F3957EEBD}">
      <dsp:nvSpPr>
        <dsp:cNvPr id="0" name=""/>
        <dsp:cNvSpPr/>
      </dsp:nvSpPr>
      <dsp:spPr>
        <a:xfrm rot="5400000">
          <a:off x="5372879" y="-1494484"/>
          <a:ext cx="606387" cy="53421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b="1" kern="1200" smtClean="0"/>
            <a:t>Senior Leadership/Executives</a:t>
          </a:r>
          <a:endParaRPr lang="en-IN" sz="1900" kern="1200"/>
        </a:p>
      </dsp:txBody>
      <dsp:txXfrm rot="-5400000">
        <a:off x="3004980" y="903016"/>
        <a:ext cx="5312585" cy="547185"/>
      </dsp:txXfrm>
    </dsp:sp>
    <dsp:sp modelId="{CBE0FAD2-79F8-402A-B77F-267448B7503C}">
      <dsp:nvSpPr>
        <dsp:cNvPr id="0" name=""/>
        <dsp:cNvSpPr/>
      </dsp:nvSpPr>
      <dsp:spPr>
        <a:xfrm>
          <a:off x="0" y="797616"/>
          <a:ext cx="3004979" cy="7579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 dirty="0"/>
        </a:p>
      </dsp:txBody>
      <dsp:txXfrm>
        <a:off x="37002" y="834618"/>
        <a:ext cx="2930975" cy="683979"/>
      </dsp:txXfrm>
    </dsp:sp>
    <dsp:sp modelId="{1E04DD03-FD3B-4B42-88D4-9B61A3DFCAB4}">
      <dsp:nvSpPr>
        <dsp:cNvPr id="0" name=""/>
        <dsp:cNvSpPr/>
      </dsp:nvSpPr>
      <dsp:spPr>
        <a:xfrm rot="5400000">
          <a:off x="5372879" y="-698601"/>
          <a:ext cx="606387" cy="53421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b="1" kern="1200" smtClean="0"/>
            <a:t>Employees</a:t>
          </a:r>
          <a:endParaRPr lang="en-IN" sz="1900" kern="1200"/>
        </a:p>
      </dsp:txBody>
      <dsp:txXfrm rot="-5400000">
        <a:off x="3004980" y="1698899"/>
        <a:ext cx="5312585" cy="547185"/>
      </dsp:txXfrm>
    </dsp:sp>
    <dsp:sp modelId="{C17E2CB6-9C13-413F-8C8F-37A28A928B67}">
      <dsp:nvSpPr>
        <dsp:cNvPr id="0" name=""/>
        <dsp:cNvSpPr/>
      </dsp:nvSpPr>
      <dsp:spPr>
        <a:xfrm>
          <a:off x="0" y="1593500"/>
          <a:ext cx="3004979" cy="7579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 dirty="0"/>
        </a:p>
      </dsp:txBody>
      <dsp:txXfrm>
        <a:off x="37002" y="1630502"/>
        <a:ext cx="2930975" cy="683979"/>
      </dsp:txXfrm>
    </dsp:sp>
    <dsp:sp modelId="{AF9BE0DE-3866-45FC-8D4C-59BD5C4B2B8A}">
      <dsp:nvSpPr>
        <dsp:cNvPr id="0" name=""/>
        <dsp:cNvSpPr/>
      </dsp:nvSpPr>
      <dsp:spPr>
        <a:xfrm rot="5400000">
          <a:off x="5372879" y="97282"/>
          <a:ext cx="606387" cy="53421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b="1" kern="1200" smtClean="0"/>
            <a:t>Department Managers (Sales &amp; Production)</a:t>
          </a:r>
          <a:endParaRPr lang="en-IN" sz="1900" kern="1200"/>
        </a:p>
      </dsp:txBody>
      <dsp:txXfrm rot="-5400000">
        <a:off x="3004980" y="2494783"/>
        <a:ext cx="5312585" cy="547185"/>
      </dsp:txXfrm>
    </dsp:sp>
    <dsp:sp modelId="{933DC6CB-89BA-4E9C-82DC-99B06F742657}">
      <dsp:nvSpPr>
        <dsp:cNvPr id="0" name=""/>
        <dsp:cNvSpPr/>
      </dsp:nvSpPr>
      <dsp:spPr>
        <a:xfrm>
          <a:off x="0" y="2389383"/>
          <a:ext cx="3004979" cy="7579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 dirty="0"/>
        </a:p>
      </dsp:txBody>
      <dsp:txXfrm>
        <a:off x="37002" y="2426385"/>
        <a:ext cx="2930975" cy="683979"/>
      </dsp:txXfrm>
    </dsp:sp>
    <dsp:sp modelId="{1595C554-DD4F-429D-8984-A1FBDD01E7D2}">
      <dsp:nvSpPr>
        <dsp:cNvPr id="0" name=""/>
        <dsp:cNvSpPr/>
      </dsp:nvSpPr>
      <dsp:spPr>
        <a:xfrm rot="5400000">
          <a:off x="5372879" y="893165"/>
          <a:ext cx="606387" cy="53421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b="1" kern="1200" smtClean="0"/>
            <a:t>Finance/Compensation Teams</a:t>
          </a:r>
          <a:endParaRPr lang="en-IN" sz="1900" kern="1200"/>
        </a:p>
      </dsp:txBody>
      <dsp:txXfrm rot="-5400000">
        <a:off x="3004980" y="3290666"/>
        <a:ext cx="5312585" cy="547185"/>
      </dsp:txXfrm>
    </dsp:sp>
    <dsp:sp modelId="{42D3A1D2-9F11-485D-93CC-68B04199AFD4}">
      <dsp:nvSpPr>
        <dsp:cNvPr id="0" name=""/>
        <dsp:cNvSpPr/>
      </dsp:nvSpPr>
      <dsp:spPr>
        <a:xfrm>
          <a:off x="0" y="3185266"/>
          <a:ext cx="3004979" cy="7579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 dirty="0"/>
        </a:p>
      </dsp:txBody>
      <dsp:txXfrm>
        <a:off x="37002" y="3222268"/>
        <a:ext cx="2930975" cy="6839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48CF63-4909-4556-9E24-7A2F9A3A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763" y="549229"/>
            <a:ext cx="7766936" cy="164630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Employee Performance Analysis Using Excel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6C0DC77-6FCD-4E97-8B20-7DFFCCC886B8}"/>
              </a:ext>
            </a:extLst>
          </p:cNvPr>
          <p:cNvSpPr txBox="1"/>
          <p:nvPr/>
        </p:nvSpPr>
        <p:spPr>
          <a:xfrm>
            <a:off x="561702" y="3331029"/>
            <a:ext cx="92876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PRESENTED BY</a:t>
            </a:r>
            <a:r>
              <a:rPr lang="en-US" sz="2800" dirty="0" smtClean="0"/>
              <a:t>: BHAVITHRAA M</a:t>
            </a:r>
            <a:endParaRPr lang="en-US" sz="2800" dirty="0"/>
          </a:p>
          <a:p>
            <a:r>
              <a:rPr lang="en-US" sz="2800" dirty="0"/>
              <a:t>REGISTER NO</a:t>
            </a:r>
            <a:r>
              <a:rPr lang="en-US" sz="2800" dirty="0" smtClean="0"/>
              <a:t>: 312204562</a:t>
            </a:r>
            <a:endParaRPr lang="en-US" sz="2800" dirty="0"/>
          </a:p>
          <a:p>
            <a:r>
              <a:rPr lang="en-US" sz="2800" dirty="0" smtClean="0"/>
              <a:t>DEPARTMENT: COMMERCE</a:t>
            </a:r>
            <a:endParaRPr lang="en-US" sz="2800" dirty="0"/>
          </a:p>
          <a:p>
            <a:r>
              <a:rPr lang="en-US" sz="2800" dirty="0" smtClean="0"/>
              <a:t>COLLEGE:K.C.S KASI NADAR COLLEGE AND ARTS AND SCIENCE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472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6971A61-1921-4D79-8305-570547918C79}"/>
              </a:ext>
            </a:extLst>
          </p:cNvPr>
          <p:cNvSpPr txBox="1"/>
          <p:nvPr/>
        </p:nvSpPr>
        <p:spPr>
          <a:xfrm>
            <a:off x="583095" y="598509"/>
            <a:ext cx="6944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RESULTS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87AAADE0-5768-B1DA-C100-84974A86A3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7001217"/>
              </p:ext>
            </p:extLst>
          </p:nvPr>
        </p:nvGraphicFramePr>
        <p:xfrm>
          <a:off x="1071155" y="1943099"/>
          <a:ext cx="7249886" cy="3504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463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E153F82-799B-4002-ABF4-BE71AAF75CE4}"/>
              </a:ext>
            </a:extLst>
          </p:cNvPr>
          <p:cNvSpPr txBox="1"/>
          <p:nvPr/>
        </p:nvSpPr>
        <p:spPr>
          <a:xfrm>
            <a:off x="596348" y="437321"/>
            <a:ext cx="5658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CONCLUSION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 rot="10800000" flipV="1">
            <a:off x="431074" y="1367354"/>
            <a:ext cx="8699863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GB" b="1" dirty="0"/>
              <a:t>Summary</a:t>
            </a:r>
            <a:r>
              <a:rPr lang="en-GB" dirty="0"/>
              <a:t>: The pivot table effectively summarizes the performance scores of employees categorized into three evaluation criteria: "Exceeds," "Fully Meets," and "Needs Improvement</a:t>
            </a:r>
            <a:r>
              <a:rPr lang="en-GB" dirty="0" smtClean="0"/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Accuracy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total scores in each category correctly sum up to the overall Grand Total of 34,515. This confirms the integrity and accuracy of the data presented.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/>
              <a:t>Employee Performance Insights</a:t>
            </a:r>
            <a:r>
              <a:rPr lang="en-GB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The distribution of scores highlights a generally positive performance trend, with most employees either meeting or exceeding expectations.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GB" b="1" dirty="0" smtClean="0"/>
              <a:t>Conclusion</a:t>
            </a:r>
            <a:r>
              <a:rPr lang="en-GB" dirty="0"/>
              <a:t>: The pivot table provides a clear and accurate overview of employee performance, effectively showcasing the distribution of scores across different evaluation categories. This analysis supports informed decision-making in performance management, allowing for targeted actions based on performance insights.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1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9AACD40-77A2-453C-9FE7-D0F1EE96C215}"/>
              </a:ext>
            </a:extLst>
          </p:cNvPr>
          <p:cNvSpPr txBox="1"/>
          <p:nvPr/>
        </p:nvSpPr>
        <p:spPr>
          <a:xfrm>
            <a:off x="848139" y="834887"/>
            <a:ext cx="549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REFERENCE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1074" y="2390503"/>
            <a:ext cx="9366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Mrs </a:t>
            </a:r>
            <a:r>
              <a:rPr lang="en-GB" b="1" dirty="0" err="1" smtClean="0"/>
              <a:t>Nirmala</a:t>
            </a:r>
            <a:r>
              <a:rPr lang="en-GB" b="1" dirty="0" smtClean="0"/>
              <a:t> P</a:t>
            </a:r>
          </a:p>
          <a:p>
            <a:r>
              <a:rPr lang="en-GB" b="1" dirty="0" smtClean="0"/>
              <a:t>Assistant Professor</a:t>
            </a:r>
          </a:p>
          <a:p>
            <a:r>
              <a:rPr lang="en-GB" b="1" dirty="0" smtClean="0"/>
              <a:t>K.C.S </a:t>
            </a:r>
            <a:r>
              <a:rPr lang="en-GB" b="1" dirty="0" err="1" smtClean="0"/>
              <a:t>Kasi</a:t>
            </a:r>
            <a:r>
              <a:rPr lang="en-GB" b="1" dirty="0" smtClean="0"/>
              <a:t> </a:t>
            </a:r>
            <a:r>
              <a:rPr lang="en-GB" b="1" dirty="0" err="1" smtClean="0"/>
              <a:t>Nadar</a:t>
            </a:r>
            <a:r>
              <a:rPr lang="en-GB" b="1" dirty="0" smtClean="0"/>
              <a:t> College Arts and Science</a:t>
            </a:r>
          </a:p>
          <a:p>
            <a:r>
              <a:rPr lang="en-GB" b="1" dirty="0" smtClean="0"/>
              <a:t>Chennai, Tamil Nadu</a:t>
            </a:r>
          </a:p>
          <a:p>
            <a:endParaRPr lang="en-GB" b="1" dirty="0"/>
          </a:p>
          <a:p>
            <a:r>
              <a:rPr lang="en-GB" b="1" dirty="0" smtClean="0"/>
              <a:t>Ms </a:t>
            </a:r>
            <a:r>
              <a:rPr lang="en-GB" b="1" dirty="0" err="1" smtClean="0"/>
              <a:t>Shakthi</a:t>
            </a:r>
            <a:r>
              <a:rPr lang="en-GB" b="1" dirty="0" smtClean="0"/>
              <a:t> </a:t>
            </a:r>
            <a:r>
              <a:rPr lang="en-GB" b="1" dirty="0" err="1" smtClean="0"/>
              <a:t>Balambigai</a:t>
            </a:r>
            <a:r>
              <a:rPr lang="en-GB" b="1" dirty="0" smtClean="0"/>
              <a:t> V</a:t>
            </a:r>
          </a:p>
          <a:p>
            <a:r>
              <a:rPr lang="en-GB" b="1" dirty="0" smtClean="0"/>
              <a:t>Assistant Professor</a:t>
            </a:r>
          </a:p>
          <a:p>
            <a:r>
              <a:rPr lang="en-GB" b="1" dirty="0" smtClean="0"/>
              <a:t>K.C.S </a:t>
            </a:r>
            <a:r>
              <a:rPr lang="en-GB" b="1" dirty="0" err="1" smtClean="0"/>
              <a:t>Kasi</a:t>
            </a:r>
            <a:r>
              <a:rPr lang="en-GB" b="1" dirty="0" smtClean="0"/>
              <a:t> </a:t>
            </a:r>
            <a:r>
              <a:rPr lang="en-GB" b="1" dirty="0" err="1" smtClean="0"/>
              <a:t>Nadar</a:t>
            </a:r>
            <a:r>
              <a:rPr lang="en-GB" b="1" dirty="0" smtClean="0"/>
              <a:t> College Arts and Science</a:t>
            </a:r>
          </a:p>
          <a:p>
            <a:r>
              <a:rPr lang="en-GB" b="1" dirty="0" smtClean="0"/>
              <a:t>Chennai, Tamil Nadu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95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BEA975-0899-40E1-9413-7C506C05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47" y="715617"/>
            <a:ext cx="8596668" cy="896353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PROJECT TITLE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4E5EB0A6-F07D-4593-8357-94CDB9D84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1350711"/>
              </p:ext>
            </p:extLst>
          </p:nvPr>
        </p:nvGraphicFramePr>
        <p:xfrm>
          <a:off x="634927" y="2808515"/>
          <a:ext cx="7618527" cy="1789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027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A301E9-FC28-4A1F-948D-0BC35DF3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05" y="795130"/>
            <a:ext cx="8596668" cy="96261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1D123A-1F5E-4065-BB7E-E533E9B52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4546" y="2168561"/>
            <a:ext cx="5551186" cy="371540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1.Problem Statement</a:t>
            </a:r>
          </a:p>
          <a:p>
            <a:r>
              <a:rPr lang="en-US" b="1" dirty="0">
                <a:solidFill>
                  <a:schemeClr val="tx1"/>
                </a:solidFill>
              </a:rPr>
              <a:t>2. Project Overview</a:t>
            </a:r>
          </a:p>
          <a:p>
            <a:r>
              <a:rPr lang="en-US" b="1" dirty="0">
                <a:solidFill>
                  <a:schemeClr val="tx1"/>
                </a:solidFill>
              </a:rPr>
              <a:t>3.End Users</a:t>
            </a:r>
          </a:p>
          <a:p>
            <a:r>
              <a:rPr lang="en-US" b="1" dirty="0">
                <a:solidFill>
                  <a:schemeClr val="tx1"/>
                </a:solidFill>
              </a:rPr>
              <a:t>4.Our Solution and Proposition</a:t>
            </a:r>
          </a:p>
          <a:p>
            <a:r>
              <a:rPr lang="en-US" b="1" dirty="0">
                <a:solidFill>
                  <a:schemeClr val="tx1"/>
                </a:solidFill>
              </a:rPr>
              <a:t>5. Dataset Description</a:t>
            </a:r>
          </a:p>
          <a:p>
            <a:r>
              <a:rPr lang="en-US" b="1" dirty="0">
                <a:solidFill>
                  <a:schemeClr val="tx1"/>
                </a:solidFill>
              </a:rPr>
              <a:t>6. Modelling Approach</a:t>
            </a:r>
          </a:p>
          <a:p>
            <a:r>
              <a:rPr lang="en-US" b="1" dirty="0">
                <a:solidFill>
                  <a:schemeClr val="tx1"/>
                </a:solidFill>
              </a:rPr>
              <a:t>7. Results and Discussion</a:t>
            </a:r>
          </a:p>
          <a:p>
            <a:r>
              <a:rPr lang="en-US" b="1" dirty="0">
                <a:solidFill>
                  <a:schemeClr val="tx1"/>
                </a:solidFill>
              </a:rPr>
              <a:t>8.Conclusion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C8D1232B-4206-4CDB-8CD4-62D9F62B4B9C}"/>
              </a:ext>
            </a:extLst>
          </p:cNvPr>
          <p:cNvCxnSpPr>
            <a:cxnSpLocks/>
          </p:cNvCxnSpPr>
          <p:nvPr/>
        </p:nvCxnSpPr>
        <p:spPr>
          <a:xfrm flipV="1">
            <a:off x="1789043" y="1963151"/>
            <a:ext cx="4717774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97826FE1-CA3D-4FC7-A097-320CF74FC5FE}"/>
              </a:ext>
            </a:extLst>
          </p:cNvPr>
          <p:cNvCxnSpPr>
            <a:cxnSpLocks/>
          </p:cNvCxnSpPr>
          <p:nvPr/>
        </p:nvCxnSpPr>
        <p:spPr>
          <a:xfrm flipV="1">
            <a:off x="1789043" y="5773151"/>
            <a:ext cx="4717774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41808149-5223-4262-A253-876333913399}"/>
              </a:ext>
            </a:extLst>
          </p:cNvPr>
          <p:cNvCxnSpPr>
            <a:cxnSpLocks/>
          </p:cNvCxnSpPr>
          <p:nvPr/>
        </p:nvCxnSpPr>
        <p:spPr>
          <a:xfrm>
            <a:off x="1789043" y="1963151"/>
            <a:ext cx="0" cy="381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C556CFB6-1042-4311-AB8A-5E0D9B0FAF82}"/>
              </a:ext>
            </a:extLst>
          </p:cNvPr>
          <p:cNvCxnSpPr>
            <a:cxnSpLocks/>
          </p:cNvCxnSpPr>
          <p:nvPr/>
        </p:nvCxnSpPr>
        <p:spPr>
          <a:xfrm>
            <a:off x="6506817" y="1963151"/>
            <a:ext cx="0" cy="381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D1FDAD-BB8C-476B-B26C-45CF7C03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662003"/>
            <a:ext cx="8596668" cy="860400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PROBLEM</a:t>
            </a:r>
            <a:r>
              <a:rPr lang="en-US" sz="5400" b="1" dirty="0">
                <a:solidFill>
                  <a:schemeClr val="tx1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STATEMENT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909569"/>
            <a:ext cx="8862604" cy="394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 Distribution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Verify that employee performance scores are correctly assigned to the appropriate category.</a:t>
            </a:r>
          </a:p>
          <a:p>
            <a:r>
              <a:rPr lang="en-GB" sz="1800" b="1" dirty="0" smtClean="0">
                <a:solidFill>
                  <a:schemeClr val="tx1"/>
                </a:solidFill>
              </a:rPr>
              <a:t>Objective</a:t>
            </a:r>
            <a:r>
              <a:rPr lang="en-GB" sz="1800" dirty="0">
                <a:solidFill>
                  <a:schemeClr val="tx1"/>
                </a:solidFill>
              </a:rPr>
              <a:t>:</a:t>
            </a:r>
            <a:r>
              <a:rPr lang="en-GB" sz="1800" dirty="0" smtClean="0">
                <a:solidFill>
                  <a:schemeClr val="tx1"/>
                </a:solidFill>
              </a:rPr>
              <a:t> </a:t>
            </a:r>
            <a:r>
              <a:rPr lang="en-GB" sz="1800" dirty="0" err="1" smtClean="0">
                <a:solidFill>
                  <a:schemeClr val="tx1"/>
                </a:solidFill>
              </a:rPr>
              <a:t>Analyze</a:t>
            </a:r>
            <a:r>
              <a:rPr lang="en-GB" sz="1800" dirty="0" smtClean="0">
                <a:solidFill>
                  <a:schemeClr val="tx1"/>
                </a:solidFill>
              </a:rPr>
              <a:t> </a:t>
            </a:r>
            <a:r>
              <a:rPr lang="en-GB" sz="1800" dirty="0">
                <a:solidFill>
                  <a:schemeClr val="tx1"/>
                </a:solidFill>
              </a:rPr>
              <a:t>and summarize the performance scores of employees across different evaluation categories using a pivot table.</a:t>
            </a:r>
          </a:p>
          <a:p>
            <a:r>
              <a:rPr lang="en-GB" sz="1800" b="1" dirty="0">
                <a:solidFill>
                  <a:schemeClr val="tx1"/>
                </a:solidFill>
              </a:rPr>
              <a:t>Context</a:t>
            </a:r>
            <a:r>
              <a:rPr lang="en-GB" sz="1800" dirty="0">
                <a:solidFill>
                  <a:schemeClr val="tx1"/>
                </a:solidFill>
              </a:rPr>
              <a:t>: You have a dataset containing employee IDs and their corresponding performance scores categorized into three evaluation criteria: "Exceeds," "Fully Meets," and "Needs Improvement."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Accuracy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Validate that the Grand Total for each category matches the combined total of individual scores to ensure the table is accurate and complete.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25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918CFE5-0653-4482-B62E-94211AAB30DA}"/>
              </a:ext>
            </a:extLst>
          </p:cNvPr>
          <p:cNvSpPr txBox="1"/>
          <p:nvPr/>
        </p:nvSpPr>
        <p:spPr>
          <a:xfrm>
            <a:off x="351182" y="272240"/>
            <a:ext cx="7142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PROJECT OVERVIEW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972777616"/>
              </p:ext>
            </p:extLst>
          </p:nvPr>
        </p:nvGraphicFramePr>
        <p:xfrm>
          <a:off x="561703" y="1972491"/>
          <a:ext cx="8712926" cy="3801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578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17BB780-F307-40F6-ABEF-1D33C56CEFD3}"/>
              </a:ext>
            </a:extLst>
          </p:cNvPr>
          <p:cNvSpPr txBox="1"/>
          <p:nvPr/>
        </p:nvSpPr>
        <p:spPr>
          <a:xfrm>
            <a:off x="225287" y="463826"/>
            <a:ext cx="8865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WHO ARE THE END USERS?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64615580"/>
              </p:ext>
            </p:extLst>
          </p:nvPr>
        </p:nvGraphicFramePr>
        <p:xfrm>
          <a:off x="888274" y="1632857"/>
          <a:ext cx="8347166" cy="3944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67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91BCA9C-8236-4147-BF6C-F5298B94D063}"/>
              </a:ext>
            </a:extLst>
          </p:cNvPr>
          <p:cNvSpPr txBox="1"/>
          <p:nvPr/>
        </p:nvSpPr>
        <p:spPr>
          <a:xfrm>
            <a:off x="225287" y="291548"/>
            <a:ext cx="9037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OUR SOLUTION AND ITS VALUE PROPOSITION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4949" y="2312126"/>
            <a:ext cx="928769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 smtClean="0"/>
              <a:t>Filtering- Remove missing values.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 smtClean="0"/>
              <a:t>Conditional Formatting- Blanks, Background Colour Shading, Data Bars , Values.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 smtClean="0"/>
              <a:t>Data Filtering and Sorting- Identify specific employee groups, such as those with Exceed, Fully meet, Need Improvement.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 smtClean="0"/>
              <a:t>Pivot table- Summary of employee performance under their current rating.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 smtClean="0"/>
              <a:t>Graphs- Final Report.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891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0FC406E-B70B-4880-897A-54BCA87C4898}"/>
              </a:ext>
            </a:extLst>
          </p:cNvPr>
          <p:cNvSpPr txBox="1"/>
          <p:nvPr/>
        </p:nvSpPr>
        <p:spPr>
          <a:xfrm>
            <a:off x="490330" y="397565"/>
            <a:ext cx="800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63B5082-0A41-445E-9740-6C8E96B1D281}"/>
              </a:ext>
            </a:extLst>
          </p:cNvPr>
          <p:cNvSpPr txBox="1"/>
          <p:nvPr/>
        </p:nvSpPr>
        <p:spPr>
          <a:xfrm>
            <a:off x="490330" y="1786394"/>
            <a:ext cx="76995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ID</a:t>
            </a:r>
            <a:r>
              <a:rPr lang="en-US" sz="2000" dirty="0"/>
              <a:t>: Unique identifier for each employee in the    organization.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NAME</a:t>
            </a:r>
            <a:r>
              <a:rPr lang="en-US" sz="2000" dirty="0"/>
              <a:t>: The first name of the employee.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smtClean="0"/>
              <a:t>Performance Score: </a:t>
            </a:r>
            <a:r>
              <a:rPr lang="en-US" sz="2000" dirty="0" smtClean="0"/>
              <a:t>A score indicating employee’s performance level (e.g., Excellent, Satisfactory, Needs Improvement).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897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22B2DF1-83AA-4207-BD42-5AFF1EB4E4B2}"/>
              </a:ext>
            </a:extLst>
          </p:cNvPr>
          <p:cNvSpPr txBox="1"/>
          <p:nvPr/>
        </p:nvSpPr>
        <p:spPr>
          <a:xfrm>
            <a:off x="582527" y="385527"/>
            <a:ext cx="6520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MODELLING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15D1BE8-D50D-445F-BF7A-D1E5619C1381}"/>
              </a:ext>
            </a:extLst>
          </p:cNvPr>
          <p:cNvSpPr txBox="1"/>
          <p:nvPr/>
        </p:nvSpPr>
        <p:spPr>
          <a:xfrm>
            <a:off x="768438" y="1868557"/>
            <a:ext cx="89584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Data set: Kaggle, Employee </a:t>
            </a:r>
            <a:r>
              <a:rPr lang="en-US" sz="2000" dirty="0" smtClean="0"/>
              <a:t>dataset.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Feature Selection</a:t>
            </a:r>
            <a:r>
              <a:rPr lang="en-US" sz="2000" dirty="0" smtClean="0"/>
              <a:t>: Slicer, Conditional Formatting, Designing.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Data Cleaning: Missing </a:t>
            </a:r>
            <a:r>
              <a:rPr lang="en-US" sz="2000" dirty="0" smtClean="0"/>
              <a:t>values, Irrelevant data, correct errors, Remove Unnecessary columns and Rows.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Pivot Table: Employee ID, First </a:t>
            </a:r>
            <a:r>
              <a:rPr lang="en-US" sz="2000" dirty="0" smtClean="0"/>
              <a:t>Name, Performance Score. </a:t>
            </a:r>
          </a:p>
          <a:p>
            <a:r>
              <a:rPr lang="en-US" sz="2000" dirty="0" smtClean="0"/>
              <a:t> 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Chart: Report of Employee Performance based on their employee ID is represent in Values and performance score presented as column chart.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77063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543</TotalTime>
  <Words>532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Employee Performance Analysis Using Excel</vt:lpstr>
      <vt:lpstr>PROJECT TITLE</vt:lpstr>
      <vt:lpstr>AGENDA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44</cp:revision>
  <dcterms:created xsi:type="dcterms:W3CDTF">2024-08-21T00:32:52Z</dcterms:created>
  <dcterms:modified xsi:type="dcterms:W3CDTF">2024-08-28T05:48:11Z</dcterms:modified>
</cp:coreProperties>
</file>