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199" y="1724890"/>
            <a:ext cx="6019799" cy="1579419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</a:t>
            </a:r>
            <a:r>
              <a:rPr lang="en-US" sz="9600" dirty="0" smtClean="0"/>
              <a:t>ARRAYS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16236"/>
            <a:ext cx="12192000" cy="1350819"/>
          </a:xfrm>
        </p:spPr>
        <p:txBody>
          <a:bodyPr/>
          <a:lstStyle/>
          <a:p>
            <a:r>
              <a:rPr lang="en-US" dirty="0" smtClean="0"/>
              <a:t>                                            </a:t>
            </a:r>
            <a:r>
              <a:rPr lang="en-US" sz="2000" dirty="0" smtClean="0"/>
              <a:t>Set of data elements stored under same name.</a:t>
            </a:r>
          </a:p>
          <a:p>
            <a:r>
              <a:rPr lang="en-US" sz="2000" dirty="0" smtClean="0"/>
              <a:t>    Created to hold any type of data, and each element can be individually assigned and read.</a:t>
            </a:r>
            <a:endParaRPr lang="en-US" sz="2000" dirty="0"/>
          </a:p>
        </p:txBody>
      </p:sp>
      <p:sp>
        <p:nvSpPr>
          <p:cNvPr id="4" name="AutoShape 2" descr="Image result for array"/>
          <p:cNvSpPr>
            <a:spLocks noChangeAspect="1" noChangeArrowheads="1"/>
          </p:cNvSpPr>
          <p:nvPr/>
        </p:nvSpPr>
        <p:spPr bwMode="auto">
          <a:xfrm>
            <a:off x="155575" y="187035"/>
            <a:ext cx="3199380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68490" y="1724887"/>
            <a:ext cx="4523509" cy="15794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</a:t>
            </a:r>
            <a:endParaRPr lang="en-US" sz="9600" dirty="0"/>
          </a:p>
        </p:txBody>
      </p:sp>
      <p:pic>
        <p:nvPicPr>
          <p:cNvPr id="1032" name="Picture 8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6016623" cy="471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java logo"/>
          <p:cNvSpPr>
            <a:spLocks noChangeAspect="1" noChangeArrowheads="1"/>
          </p:cNvSpPr>
          <p:nvPr/>
        </p:nvSpPr>
        <p:spPr bwMode="auto">
          <a:xfrm>
            <a:off x="5696708" y="9480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Image result for java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9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8941"/>
            <a:ext cx="11796019" cy="64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4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4" y="283336"/>
            <a:ext cx="11101589" cy="624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2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1972"/>
            <a:ext cx="11860414" cy="615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76519"/>
            <a:ext cx="11860414" cy="61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6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9" y="875763"/>
            <a:ext cx="11749825" cy="50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3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44699"/>
            <a:ext cx="11796019" cy="614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79548"/>
            <a:ext cx="11873293" cy="59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55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</TotalTime>
  <Words>32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                                                                               ARRAYS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Sharma, Bhawna</dc:creator>
  <cp:lastModifiedBy>Sharma, Bhawna</cp:lastModifiedBy>
  <cp:revision>4</cp:revision>
  <dcterms:created xsi:type="dcterms:W3CDTF">2019-07-18T10:26:43Z</dcterms:created>
  <dcterms:modified xsi:type="dcterms:W3CDTF">2019-07-18T11:40:32Z</dcterms:modified>
</cp:coreProperties>
</file>