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8" r:id="rId3"/>
    <p:sldId id="259" r:id="rId4"/>
    <p:sldId id="260" r:id="rId5"/>
    <p:sldId id="261" r:id="rId6"/>
    <p:sldId id="262" r:id="rId7"/>
    <p:sldId id="263" r:id="rId8"/>
    <p:sldId id="268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B5E0E-0718-43B4-86C5-9D784E0267C1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5F4F8-A7AE-4DE2-9F1E-5037AACF2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8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8997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36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79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926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91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914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5493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8763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645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3798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871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50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382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418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60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495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844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5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2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9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35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70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069F8-3E46-4AE4-80B2-430197F1C949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7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992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783821" lvl="1" indent="-293933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175731" lvl="2" indent="-2612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17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567642" lvl="3" indent="-195955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959552" lvl="4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351462" lvl="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743373" lvl="6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1237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l" defTabSz="829544" rtl="0" eaLnBrk="1" latinLnBrk="0" hangingPunct="1">
        <a:lnSpc>
          <a:spcPct val="90000"/>
        </a:lnSpc>
        <a:spcBef>
          <a:spcPts val="907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adhuriKonnur/GeekGoddess/blob/master/MK_CC_Approval_GG_hack.ipynb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40">
            <a:solidFill>
              <a:schemeClr val="bg1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40">
            <a:solidFill>
              <a:schemeClr val="bg1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40">
            <a:solidFill>
              <a:srgbClr val="FFFFFF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7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40">
            <a:solidFill>
              <a:srgbClr val="FFFFFF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10"/>
          <p:cNvSpPr/>
          <p:nvPr/>
        </p:nvSpPr>
        <p:spPr>
          <a:xfrm>
            <a:off x="1980740" y="2580679"/>
            <a:ext cx="8224402" cy="1139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IN" sz="3629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Amex AI/ML Hackathon</a:t>
            </a:r>
          </a:p>
          <a:p>
            <a:pPr algn="ctr"/>
            <a:r>
              <a:rPr lang="en-IN" sz="3629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Geek Goddess 2019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IN" sz="3629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[Credit Card Approval  Prediction]</a:t>
            </a:r>
          </a:p>
          <a:p>
            <a:pPr algn="ctr"/>
            <a:r>
              <a:rPr lang="en-IN" sz="3629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By  Madhuri Konnur</a:t>
            </a:r>
          </a:p>
          <a:p>
            <a:pPr algn="ctr"/>
            <a:endParaRPr lang="en-IN" sz="3629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algn="ctr"/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237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111374" y="653171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5"/>
          <p:cNvPicPr/>
          <p:nvPr/>
        </p:nvPicPr>
        <p:blipFill>
          <a:blip r:embed="rId2"/>
          <a:stretch/>
        </p:blipFill>
        <p:spPr>
          <a:xfrm>
            <a:off x="2437960" y="2155465"/>
            <a:ext cx="7540205" cy="1686814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3" name="Picture 122"/>
          <p:cNvPicPr/>
          <p:nvPr/>
        </p:nvPicPr>
        <p:blipFill>
          <a:blip r:embed="rId3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4158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80413" y="71816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111047" y="819403"/>
            <a:ext cx="8100539" cy="4257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 algn="just"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 the credit card approval, predictions are made on filtering out unnecessary features/attributes, by comparing ML models and coming up with simple model with its threshold tuned.</a:t>
            </a:r>
          </a:p>
          <a:p>
            <a:pPr algn="just"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Repo: </a:t>
            </a:r>
            <a:r>
              <a:rPr lang="en-US" sz="1600" dirty="0">
                <a:hlinkClick r:id="rId2"/>
              </a:rPr>
              <a:t>https://github.com/MadhuriKonnur/GeekGoddess/blob/master/MK_CC_Approval_GG_hack.ipynb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3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860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980413" y="71816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111048" y="860678"/>
            <a:ext cx="8100539" cy="42166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 algn="just"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 the demand  for credit cards  raising, banking  sector  is  facing  challenges in approving the cards. </a:t>
            </a:r>
          </a:p>
          <a:p>
            <a:pPr algn="just"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: </a:t>
            </a:r>
          </a:p>
          <a:p>
            <a:pPr algn="just"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Given 16 feature attributes to predict target ‘Approved’. Both test and train dataset are provided with total  690 fields values.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744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980413" y="71816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Technical architecture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3EC918B-7D1C-4661-BD8B-D25195C8713F}"/>
              </a:ext>
            </a:extLst>
          </p:cNvPr>
          <p:cNvGrpSpPr/>
          <p:nvPr/>
        </p:nvGrpSpPr>
        <p:grpSpPr>
          <a:xfrm>
            <a:off x="2230969" y="2152357"/>
            <a:ext cx="7700821" cy="2264897"/>
            <a:chOff x="0" y="0"/>
            <a:chExt cx="6361188" cy="1151725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A20F4DD9-BCA4-437C-BC27-DB92DCF2EEE2}"/>
                </a:ext>
              </a:extLst>
            </p:cNvPr>
            <p:cNvSpPr/>
            <p:nvPr/>
          </p:nvSpPr>
          <p:spPr>
            <a:xfrm>
              <a:off x="0" y="0"/>
              <a:ext cx="1378585" cy="10902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E51AA2E-B5B2-4A54-8A71-319957CE7D5C}"/>
                </a:ext>
              </a:extLst>
            </p:cNvPr>
            <p:cNvSpPr/>
            <p:nvPr/>
          </p:nvSpPr>
          <p:spPr>
            <a:xfrm>
              <a:off x="2149813" y="38910"/>
              <a:ext cx="1721094" cy="110308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Arrow: Striped Right 7">
              <a:extLst>
                <a:ext uri="{FF2B5EF4-FFF2-40B4-BE49-F238E27FC236}">
                  <a16:creationId xmlns:a16="http://schemas.microsoft.com/office/drawing/2014/main" id="{CC8EB387-CBAA-49F9-B5BA-980A253346AD}"/>
                </a:ext>
              </a:extLst>
            </p:cNvPr>
            <p:cNvSpPr/>
            <p:nvPr/>
          </p:nvSpPr>
          <p:spPr>
            <a:xfrm>
              <a:off x="1381328" y="281697"/>
              <a:ext cx="777240" cy="59436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C5A36F-B4E8-4C61-A7E8-DA0E58C4AEB5}"/>
                </a:ext>
              </a:extLst>
            </p:cNvPr>
            <p:cNvSpPr/>
            <p:nvPr/>
          </p:nvSpPr>
          <p:spPr>
            <a:xfrm>
              <a:off x="2217907" y="739302"/>
              <a:ext cx="615315" cy="31652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Handling Missing Data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14DBBC-1071-4617-8630-B8BE221479C4}"/>
                </a:ext>
              </a:extLst>
            </p:cNvPr>
            <p:cNvSpPr/>
            <p:nvPr/>
          </p:nvSpPr>
          <p:spPr>
            <a:xfrm>
              <a:off x="3093396" y="739302"/>
              <a:ext cx="656596" cy="31652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Standardizing Data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Arrow: Striped Right 10">
              <a:extLst>
                <a:ext uri="{FF2B5EF4-FFF2-40B4-BE49-F238E27FC236}">
                  <a16:creationId xmlns:a16="http://schemas.microsoft.com/office/drawing/2014/main" id="{B9A672E0-C536-47E7-A508-C0BBCD454FC7}"/>
                </a:ext>
              </a:extLst>
            </p:cNvPr>
            <p:cNvSpPr/>
            <p:nvPr/>
          </p:nvSpPr>
          <p:spPr>
            <a:xfrm>
              <a:off x="3861881" y="291424"/>
              <a:ext cx="777268" cy="594923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EB0BA07D-F7FD-4867-9034-FE0FC641239E}"/>
                </a:ext>
              </a:extLst>
            </p:cNvPr>
            <p:cNvSpPr/>
            <p:nvPr/>
          </p:nvSpPr>
          <p:spPr>
            <a:xfrm>
              <a:off x="4640094" y="48638"/>
              <a:ext cx="1721094" cy="110308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Feature Selection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CustomShape 2">
            <a:extLst>
              <a:ext uri="{FF2B5EF4-FFF2-40B4-BE49-F238E27FC236}">
                <a16:creationId xmlns:a16="http://schemas.microsoft.com/office/drawing/2014/main" id="{21E138A3-73A1-47D2-AE9F-26E6E6F1FB41}"/>
              </a:ext>
            </a:extLst>
          </p:cNvPr>
          <p:cNvSpPr/>
          <p:nvPr/>
        </p:nvSpPr>
        <p:spPr>
          <a:xfrm>
            <a:off x="2111048" y="4531374"/>
            <a:ext cx="7045428" cy="653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1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holds good for both Train and Test Data, before applying model.</a:t>
            </a:r>
            <a:endParaRPr lang="en-IN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5659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980413" y="685503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111047" y="819403"/>
            <a:ext cx="8100539" cy="4257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Compared different ML algorithms, Naïve Bayes classifier (autotuned) output metrics  are  good . For better practical oriented  result metrics fined tuned  threshold of  Logistic Regression, on the bases of  NB  result.</a:t>
            </a:r>
          </a:p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 Google </a:t>
            </a:r>
            <a:r>
              <a:rPr lang="en-IN" sz="3266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Colab</a:t>
            </a: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Python 3.0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6424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980413" y="71620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33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111048" y="985309"/>
            <a:ext cx="7771428" cy="54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Prototype Demo: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4F8BF3-F6C5-43C4-9237-69E234826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48" y="1640144"/>
            <a:ext cx="2013128" cy="1338600"/>
          </a:xfrm>
          <a:prstGeom prst="rect">
            <a:avLst/>
          </a:prstGeom>
        </p:spPr>
      </p:pic>
      <p:sp>
        <p:nvSpPr>
          <p:cNvPr id="13" name="CustomShape 2">
            <a:extLst>
              <a:ext uri="{FF2B5EF4-FFF2-40B4-BE49-F238E27FC236}">
                <a16:creationId xmlns:a16="http://schemas.microsoft.com/office/drawing/2014/main" id="{02C53FB4-4422-41BA-9640-EBCDBCE4EF81}"/>
              </a:ext>
            </a:extLst>
          </p:cNvPr>
          <p:cNvSpPr/>
          <p:nvPr/>
        </p:nvSpPr>
        <p:spPr>
          <a:xfrm>
            <a:off x="2111048" y="3032325"/>
            <a:ext cx="1464665" cy="340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1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Distribution.</a:t>
            </a:r>
            <a:endParaRPr lang="en-IN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F33DE-0275-4E34-97CC-3827BCFCA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97" y="1640143"/>
            <a:ext cx="4694251" cy="25360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46309D-763F-4F7E-A23D-D12A21CF5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56" y="3484799"/>
            <a:ext cx="2263999" cy="1338600"/>
          </a:xfrm>
          <a:prstGeom prst="rect">
            <a:avLst/>
          </a:prstGeom>
        </p:spPr>
      </p:pic>
      <p:sp>
        <p:nvSpPr>
          <p:cNvPr id="18" name="CustomShape 2">
            <a:extLst>
              <a:ext uri="{FF2B5EF4-FFF2-40B4-BE49-F238E27FC236}">
                <a16:creationId xmlns:a16="http://schemas.microsoft.com/office/drawing/2014/main" id="{86255E61-2375-4942-BD72-D3EFCA673E2F}"/>
              </a:ext>
            </a:extLst>
          </p:cNvPr>
          <p:cNvSpPr/>
          <p:nvPr/>
        </p:nvSpPr>
        <p:spPr>
          <a:xfrm>
            <a:off x="2111048" y="4872812"/>
            <a:ext cx="2665668" cy="292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1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tuning metrics</a:t>
            </a:r>
            <a:endParaRPr lang="en-IN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CustomShape 2">
            <a:extLst>
              <a:ext uri="{FF2B5EF4-FFF2-40B4-BE49-F238E27FC236}">
                <a16:creationId xmlns:a16="http://schemas.microsoft.com/office/drawing/2014/main" id="{0BE8A2A3-ED4A-4110-9293-65B362B78A49}"/>
              </a:ext>
            </a:extLst>
          </p:cNvPr>
          <p:cNvSpPr/>
          <p:nvPr/>
        </p:nvSpPr>
        <p:spPr>
          <a:xfrm>
            <a:off x="6096000" y="4287808"/>
            <a:ext cx="2665668" cy="292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1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Co-relation</a:t>
            </a:r>
            <a:endParaRPr lang="en-IN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52563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980413" y="71816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2111047" y="819403"/>
            <a:ext cx="8100539" cy="4271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 algn="just"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Impact of usage:</a:t>
            </a:r>
          </a:p>
          <a:p>
            <a:pPr algn="just">
              <a:lnSpc>
                <a:spcPct val="100000"/>
              </a:lnSpc>
            </a:pPr>
            <a:endParaRPr lang="en-IN" sz="3266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provides promising precision rate. This sample model can be  used  for  hassle free  credit card approval process even for  larger number of data.</a:t>
            </a:r>
          </a:p>
        </p:txBody>
      </p:sp>
      <p:sp>
        <p:nvSpPr>
          <p:cNvPr id="108" name="CustomShape 3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4959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951140" y="79899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2111047" y="819402"/>
            <a:ext cx="7988295" cy="4312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 algn="just"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Possible Improvement : </a:t>
            </a:r>
          </a:p>
          <a:p>
            <a:pPr algn="just">
              <a:lnSpc>
                <a:spcPct val="100000"/>
              </a:lnSpc>
            </a:pPr>
            <a:endParaRPr lang="en-IN" sz="3266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More metrics needs to be  compared on different sets of feature selection</a:t>
            </a:r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Neural Networks and other algorithms can be  applied</a:t>
            </a:r>
          </a:p>
        </p:txBody>
      </p:sp>
      <p:sp>
        <p:nvSpPr>
          <p:cNvPr id="108" name="CustomShape 3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634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980413" y="71816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111047" y="819403"/>
            <a:ext cx="8100539" cy="4271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Challenges faced: </a:t>
            </a:r>
          </a:p>
          <a:p>
            <a:pPr>
              <a:lnSpc>
                <a:spcPct val="100000"/>
              </a:lnSpc>
            </a:pPr>
            <a:endParaRPr lang="en-IN" sz="3266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1.Domain knowledge </a:t>
            </a:r>
          </a:p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Model fine tuning (continuous scope)</a:t>
            </a:r>
          </a:p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Treating missing  values</a:t>
            </a:r>
          </a:p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9731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274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Schoolbook L</vt:lpstr>
      <vt:lpstr>Symbol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Dundlodia</dc:creator>
  <cp:lastModifiedBy> </cp:lastModifiedBy>
  <cp:revision>24</cp:revision>
  <dcterms:created xsi:type="dcterms:W3CDTF">2018-04-16T06:56:04Z</dcterms:created>
  <dcterms:modified xsi:type="dcterms:W3CDTF">2019-10-20T17:50:42Z</dcterms:modified>
</cp:coreProperties>
</file>