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gJLglSd3zuqbmNjM8AL4tlgipU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11" name="Shape 11"/>
        <p:cNvGrpSpPr/>
        <p:nvPr/>
      </p:nvGrpSpPr>
      <p:grpSpPr>
        <a:xfrm>
          <a:off x="0" y="0"/>
          <a:ext cx="0" cy="0"/>
          <a:chOff x="0" y="0"/>
          <a:chExt cx="0" cy="0"/>
        </a:xfrm>
      </p:grpSpPr>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www.youtube.com/playlist?list=PLzMcBGfZo4-n4vJJybUVV3Un_NFS5EOgX" TargetMode="External"/><Relationship Id="rId5" Type="http://schemas.openxmlformats.org/officeDocument/2006/relationships/hyperlink" Target="https://docs.fast.ai/" TargetMode="External"/><Relationship Id="rId6" Type="http://schemas.openxmlformats.org/officeDocument/2006/relationships/hyperlink" Target="https://flask.palletsprojects.com/en/1.1.x/" TargetMode="External"/><Relationship Id="rId7" Type="http://schemas.openxmlformats.org/officeDocument/2006/relationships/hyperlink" Target="https://acsjournals.onlinelibrary.wiley.com/doi/full/10.3322/caac.2166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4006919" y="1501664"/>
            <a:ext cx="7278915" cy="10147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6000" u="none" cap="none" strike="noStrike">
                <a:solidFill>
                  <a:srgbClr val="FF5969"/>
                </a:solidFill>
                <a:latin typeface="Twentieth Century"/>
                <a:ea typeface="Twentieth Century"/>
                <a:cs typeface="Twentieth Century"/>
                <a:sym typeface="Twentieth Century"/>
              </a:rPr>
              <a:t>Skin Cancer Detection</a:t>
            </a:r>
            <a:endParaRPr b="0" i="0" sz="6000" u="none" cap="none" strike="noStrike">
              <a:solidFill>
                <a:srgbClr val="FF5969"/>
              </a:solidFill>
              <a:latin typeface="Twentieth Century"/>
              <a:ea typeface="Twentieth Century"/>
              <a:cs typeface="Twentieth Century"/>
              <a:sym typeface="Twentieth Century"/>
            </a:endParaRPr>
          </a:p>
        </p:txBody>
      </p:sp>
      <p:grpSp>
        <p:nvGrpSpPr>
          <p:cNvPr id="85" name="Google Shape;85;p1"/>
          <p:cNvGrpSpPr/>
          <p:nvPr/>
        </p:nvGrpSpPr>
        <p:grpSpPr>
          <a:xfrm>
            <a:off x="5290296" y="5546349"/>
            <a:ext cx="4140553" cy="451824"/>
            <a:chOff x="4679586" y="878988"/>
            <a:chExt cx="1745757" cy="190500"/>
          </a:xfrm>
        </p:grpSpPr>
        <p:sp>
          <p:nvSpPr>
            <p:cNvPr id="86" name="Google Shape;86;p1"/>
            <p:cNvSpPr/>
            <p:nvPr/>
          </p:nvSpPr>
          <p:spPr>
            <a:xfrm>
              <a:off x="4679586" y="878988"/>
              <a:ext cx="190500" cy="190500"/>
            </a:xfrm>
            <a:prstGeom prst="ellipse">
              <a:avLst/>
            </a:pr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p:nvPr/>
          </p:nvSpPr>
          <p:spPr>
            <a:xfrm>
              <a:off x="4990736" y="878988"/>
              <a:ext cx="190500" cy="190500"/>
            </a:xfrm>
            <a:prstGeom prst="ellipse">
              <a:avLst/>
            </a:prstGeom>
            <a:solidFill>
              <a:srgbClr val="52CBB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p:nvPr/>
          </p:nvSpPr>
          <p:spPr>
            <a:xfrm>
              <a:off x="5301522" y="878988"/>
              <a:ext cx="190500" cy="190500"/>
            </a:xfrm>
            <a:prstGeom prst="ellipse">
              <a:avLst/>
            </a:prstGeom>
            <a:solidFill>
              <a:srgbClr val="FEC6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a:off x="5612308" y="878988"/>
              <a:ext cx="190500" cy="190500"/>
            </a:xfrm>
            <a:prstGeom prst="ellipse">
              <a:avLst/>
            </a:prstGeom>
            <a:solidFill>
              <a:srgbClr val="5D73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p:nvPr/>
          </p:nvSpPr>
          <p:spPr>
            <a:xfrm>
              <a:off x="5923575" y="878988"/>
              <a:ext cx="190500" cy="190500"/>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p:nvPr/>
          </p:nvSpPr>
          <p:spPr>
            <a:xfrm>
              <a:off x="6234843" y="878988"/>
              <a:ext cx="190500" cy="190500"/>
            </a:xfrm>
            <a:prstGeom prst="ellipse">
              <a:avLst/>
            </a:prstGeom>
            <a:solidFill>
              <a:srgbClr val="00A0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92" name="Google Shape;92;p1"/>
          <p:cNvSpPr txBox="1"/>
          <p:nvPr/>
        </p:nvSpPr>
        <p:spPr>
          <a:xfrm>
            <a:off x="3912218" y="2903935"/>
            <a:ext cx="7278900" cy="1323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000" u="none" cap="none" strike="noStrike">
                <a:solidFill>
                  <a:srgbClr val="52CBBE"/>
                </a:solidFill>
                <a:latin typeface="Twentieth Century"/>
                <a:ea typeface="Twentieth Century"/>
                <a:cs typeface="Twentieth Century"/>
                <a:sym typeface="Twentieth Century"/>
              </a:rPr>
              <a:t>Prepared by: Shaili Shah(18CE115) </a:t>
            </a:r>
            <a:endParaRPr b="0" i="0" sz="2000" u="none" cap="none" strike="noStrike">
              <a:solidFill>
                <a:srgbClr val="52CBBE"/>
              </a:solidFill>
              <a:latin typeface="Twentieth Century"/>
              <a:ea typeface="Twentieth Century"/>
              <a:cs typeface="Twentieth Century"/>
              <a:sym typeface="Twentieth Century"/>
            </a:endParaRPr>
          </a:p>
          <a:p>
            <a:pPr indent="0" lvl="0" marL="0" marR="0" rtl="0" algn="ctr">
              <a:spcBef>
                <a:spcPts val="0"/>
              </a:spcBef>
              <a:spcAft>
                <a:spcPts val="0"/>
              </a:spcAft>
              <a:buNone/>
            </a:pPr>
            <a:r>
              <a:rPr b="0" i="0" lang="en-US" sz="2000" u="none" cap="none" strike="noStrike">
                <a:solidFill>
                  <a:srgbClr val="52CBBE"/>
                </a:solidFill>
                <a:latin typeface="Twentieth Century"/>
                <a:ea typeface="Twentieth Century"/>
                <a:cs typeface="Twentieth Century"/>
                <a:sym typeface="Twentieth Century"/>
              </a:rPr>
              <a:t>	                Ayush Singla(18CE122)</a:t>
            </a:r>
            <a:endParaRPr b="0" i="0" sz="2000" u="none" cap="none" strike="noStrike">
              <a:solidFill>
                <a:srgbClr val="52CBBE"/>
              </a:solidFill>
              <a:latin typeface="Twentieth Century"/>
              <a:ea typeface="Twentieth Century"/>
              <a:cs typeface="Twentieth Century"/>
              <a:sym typeface="Twentieth Century"/>
            </a:endParaRPr>
          </a:p>
          <a:p>
            <a:pPr indent="0" lvl="0" marL="0" marR="0" rtl="0" algn="ctr">
              <a:spcBef>
                <a:spcPts val="0"/>
              </a:spcBef>
              <a:spcAft>
                <a:spcPts val="0"/>
              </a:spcAft>
              <a:buNone/>
            </a:pPr>
            <a:r>
              <a:rPr b="0" i="0" lang="en-US" sz="2000" u="none" cap="none" strike="noStrike">
                <a:solidFill>
                  <a:srgbClr val="52CBBE"/>
                </a:solidFill>
                <a:latin typeface="Twentieth Century"/>
                <a:ea typeface="Twentieth Century"/>
                <a:cs typeface="Twentieth Century"/>
                <a:sym typeface="Twentieth Century"/>
              </a:rPr>
              <a:t>	                Janvi Solanki(18CE123) </a:t>
            </a:r>
            <a:endParaRPr b="0" i="0" sz="2000" u="none" cap="none" strike="noStrike">
              <a:solidFill>
                <a:srgbClr val="52CBBE"/>
              </a:solidFill>
              <a:latin typeface="Twentieth Century"/>
              <a:ea typeface="Twentieth Century"/>
              <a:cs typeface="Twentieth Century"/>
              <a:sym typeface="Twentieth Century"/>
            </a:endParaRPr>
          </a:p>
          <a:p>
            <a:pPr indent="0" lvl="0" marL="0" marR="0" rtl="0" algn="ctr">
              <a:spcBef>
                <a:spcPts val="0"/>
              </a:spcBef>
              <a:spcAft>
                <a:spcPts val="0"/>
              </a:spcAft>
              <a:buNone/>
            </a:pPr>
            <a:r>
              <a:rPr b="0" i="0" lang="en-US" sz="2000" u="none" cap="none" strike="noStrike">
                <a:solidFill>
                  <a:srgbClr val="52CBBE"/>
                </a:solidFill>
                <a:latin typeface="Twentieth Century"/>
                <a:ea typeface="Twentieth Century"/>
                <a:cs typeface="Twentieth Century"/>
                <a:sym typeface="Twentieth Century"/>
              </a:rPr>
              <a:t>                             Bhavna Tahelyani(18CE127)</a:t>
            </a:r>
            <a:endParaRPr b="0" i="0" sz="2000" u="none" cap="none" strike="noStrike">
              <a:solidFill>
                <a:srgbClr val="52CBBE"/>
              </a:solidFill>
              <a:latin typeface="Twentieth Century"/>
              <a:ea typeface="Twentieth Century"/>
              <a:cs typeface="Twentieth Century"/>
              <a:sym typeface="Twentieth Century"/>
            </a:endParaRPr>
          </a:p>
        </p:txBody>
      </p:sp>
      <p:sp>
        <p:nvSpPr>
          <p:cNvPr id="93" name="Google Shape;93;p1"/>
          <p:cNvSpPr txBox="1"/>
          <p:nvPr/>
        </p:nvSpPr>
        <p:spPr>
          <a:xfrm>
            <a:off x="3420475" y="4422866"/>
            <a:ext cx="7278915"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000" u="none" cap="none" strike="noStrike">
                <a:solidFill>
                  <a:srgbClr val="5D7373"/>
                </a:solidFill>
                <a:latin typeface="Twentieth Century"/>
                <a:ea typeface="Twentieth Century"/>
                <a:cs typeface="Twentieth Century"/>
                <a:sym typeface="Twentieth Century"/>
              </a:rPr>
              <a:t>Guided by : Prof. Sagar Patel</a:t>
            </a:r>
            <a:endParaRPr b="0" i="0" sz="2000" u="none" cap="none" strike="noStrike">
              <a:solidFill>
                <a:srgbClr val="5D7373"/>
              </a:solidFill>
              <a:latin typeface="Twentieth Century"/>
              <a:ea typeface="Twentieth Century"/>
              <a:cs typeface="Twentieth Century"/>
              <a:sym typeface="Twentieth Century"/>
            </a:endParaRPr>
          </a:p>
          <a:p>
            <a:pPr indent="0" lvl="0" marL="0" marR="0" rtl="0" algn="ctr">
              <a:spcBef>
                <a:spcPts val="0"/>
              </a:spcBef>
              <a:spcAft>
                <a:spcPts val="0"/>
              </a:spcAft>
              <a:buNone/>
            </a:pPr>
            <a:r>
              <a:rPr b="0" i="0" lang="en-US" sz="2000" u="none" cap="none" strike="noStrike">
                <a:solidFill>
                  <a:srgbClr val="5D7373"/>
                </a:solidFill>
                <a:latin typeface="Twentieth Century"/>
                <a:ea typeface="Twentieth Century"/>
                <a:cs typeface="Twentieth Century"/>
                <a:sym typeface="Twentieth Century"/>
              </a:rPr>
              <a:t>		  </a:t>
            </a:r>
            <a:endParaRPr b="0" i="0" sz="2000" u="none" cap="none" strike="noStrike">
              <a:solidFill>
                <a:srgbClr val="5D7373"/>
              </a:solidFill>
              <a:latin typeface="Twentieth Century"/>
              <a:ea typeface="Twentieth Century"/>
              <a:cs typeface="Twentieth Century"/>
              <a:sym typeface="Twentieth Century"/>
            </a:endParaRPr>
          </a:p>
        </p:txBody>
      </p:sp>
      <p:grpSp>
        <p:nvGrpSpPr>
          <p:cNvPr id="94" name="Google Shape;94;p1"/>
          <p:cNvGrpSpPr/>
          <p:nvPr/>
        </p:nvGrpSpPr>
        <p:grpSpPr>
          <a:xfrm>
            <a:off x="-9302800" y="0"/>
            <a:ext cx="12482921" cy="6858000"/>
            <a:chOff x="-290920" y="0"/>
            <a:chExt cx="12482921" cy="6858000"/>
          </a:xfrm>
        </p:grpSpPr>
        <p:sp>
          <p:nvSpPr>
            <p:cNvPr id="95" name="Google Shape;95;p1"/>
            <p:cNvSpPr/>
            <p:nvPr/>
          </p:nvSpPr>
          <p:spPr>
            <a:xfrm>
              <a:off x="-290920" y="0"/>
              <a:ext cx="1248292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1"/>
            <p:cNvSpPr/>
            <p:nvPr/>
          </p:nvSpPr>
          <p:spPr>
            <a:xfrm>
              <a:off x="11023600"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
            <p:cNvSpPr txBox="1"/>
            <p:nvPr/>
          </p:nvSpPr>
          <p:spPr>
            <a:xfrm rot="-5400000">
              <a:off x="10872792" y="3225512"/>
              <a:ext cx="199208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F0EEF0"/>
                  </a:solidFill>
                  <a:latin typeface="Twentieth Century"/>
                  <a:ea typeface="Twentieth Century"/>
                  <a:cs typeface="Twentieth Century"/>
                  <a:sym typeface="Twentieth Century"/>
                </a:rPr>
                <a:t>About</a:t>
              </a:r>
              <a:endParaRPr b="1" i="0" sz="3200" u="none" cap="none" strike="noStrike">
                <a:solidFill>
                  <a:srgbClr val="F0EEF0"/>
                </a:solidFill>
                <a:latin typeface="Twentieth Century"/>
                <a:ea typeface="Twentieth Century"/>
                <a:cs typeface="Twentieth Century"/>
                <a:sym typeface="Twentieth Century"/>
              </a:endParaRPr>
            </a:p>
          </p:txBody>
        </p:sp>
        <p:pic>
          <p:nvPicPr>
            <p:cNvPr id="98" name="Google Shape;98;p1"/>
            <p:cNvPicPr preferRelativeResize="0"/>
            <p:nvPr/>
          </p:nvPicPr>
          <p:blipFill rotWithShape="1">
            <a:blip r:embed="rId3">
              <a:alphaModFix/>
            </a:blip>
            <a:srcRect b="0" l="0" r="0" t="0"/>
            <a:stretch/>
          </p:blipFill>
          <p:spPr>
            <a:xfrm rot="-5400000">
              <a:off x="11129999" y="3247473"/>
              <a:ext cx="530600" cy="530600"/>
            </a:xfrm>
            <a:prstGeom prst="rect">
              <a:avLst/>
            </a:prstGeom>
            <a:noFill/>
            <a:ln>
              <a:noFill/>
            </a:ln>
          </p:spPr>
        </p:pic>
      </p:grpSp>
      <p:grpSp>
        <p:nvGrpSpPr>
          <p:cNvPr id="99" name="Google Shape;99;p1"/>
          <p:cNvGrpSpPr/>
          <p:nvPr/>
        </p:nvGrpSpPr>
        <p:grpSpPr>
          <a:xfrm>
            <a:off x="-8798784" y="0"/>
            <a:ext cx="11447501" cy="6858000"/>
            <a:chOff x="213096" y="0"/>
            <a:chExt cx="11447501" cy="6858000"/>
          </a:xfrm>
        </p:grpSpPr>
        <p:sp>
          <p:nvSpPr>
            <p:cNvPr id="100" name="Google Shape;100;p1"/>
            <p:cNvSpPr/>
            <p:nvPr/>
          </p:nvSpPr>
          <p:spPr>
            <a:xfrm>
              <a:off x="213096" y="0"/>
              <a:ext cx="1144750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1"/>
            <p:cNvSpPr/>
            <p:nvPr/>
          </p:nvSpPr>
          <p:spPr>
            <a:xfrm>
              <a:off x="10492197"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1"/>
            <p:cNvSpPr txBox="1"/>
            <p:nvPr/>
          </p:nvSpPr>
          <p:spPr>
            <a:xfrm rot="-5400000">
              <a:off x="10204735" y="3273268"/>
              <a:ext cx="2265399"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F0EEF0"/>
                  </a:solidFill>
                  <a:latin typeface="Twentieth Century"/>
                  <a:ea typeface="Twentieth Century"/>
                  <a:cs typeface="Twentieth Century"/>
                  <a:sym typeface="Twentieth Century"/>
                </a:rPr>
                <a:t>Motivation</a:t>
              </a:r>
              <a:endParaRPr b="1" i="0" sz="3200" u="none" cap="none" strike="noStrike">
                <a:solidFill>
                  <a:srgbClr val="F0EEF0"/>
                </a:solidFill>
                <a:latin typeface="Twentieth Century"/>
                <a:ea typeface="Twentieth Century"/>
                <a:cs typeface="Twentieth Century"/>
                <a:sym typeface="Twentieth Century"/>
              </a:endParaRPr>
            </a:p>
          </p:txBody>
        </p:sp>
        <p:pic>
          <p:nvPicPr>
            <p:cNvPr id="103" name="Google Shape;103;p1"/>
            <p:cNvPicPr preferRelativeResize="0"/>
            <p:nvPr/>
          </p:nvPicPr>
          <p:blipFill rotWithShape="1">
            <a:blip r:embed="rId3">
              <a:alphaModFix/>
            </a:blip>
            <a:srcRect b="0" l="0" r="0" t="0"/>
            <a:stretch/>
          </p:blipFill>
          <p:spPr>
            <a:xfrm rot="-5400000">
              <a:off x="10600933" y="3247473"/>
              <a:ext cx="530600" cy="530600"/>
            </a:xfrm>
            <a:prstGeom prst="rect">
              <a:avLst/>
            </a:prstGeom>
            <a:noFill/>
            <a:ln>
              <a:noFill/>
            </a:ln>
          </p:spPr>
        </p:pic>
      </p:grpSp>
      <p:grpSp>
        <p:nvGrpSpPr>
          <p:cNvPr id="104" name="Google Shape;104;p1"/>
          <p:cNvGrpSpPr/>
          <p:nvPr/>
        </p:nvGrpSpPr>
        <p:grpSpPr>
          <a:xfrm>
            <a:off x="-7847639" y="0"/>
            <a:ext cx="9961092" cy="6858000"/>
            <a:chOff x="491575" y="0"/>
            <a:chExt cx="9961092" cy="6858000"/>
          </a:xfrm>
        </p:grpSpPr>
        <p:sp>
          <p:nvSpPr>
            <p:cNvPr id="105" name="Google Shape;105;p1"/>
            <p:cNvSpPr/>
            <p:nvPr/>
          </p:nvSpPr>
          <p:spPr>
            <a:xfrm>
              <a:off x="491575" y="0"/>
              <a:ext cx="9961092"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Google Shape;106;p1"/>
            <p:cNvSpPr/>
            <p:nvPr/>
          </p:nvSpPr>
          <p:spPr>
            <a:xfrm>
              <a:off x="9284267"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1"/>
            <p:cNvSpPr txBox="1"/>
            <p:nvPr/>
          </p:nvSpPr>
          <p:spPr>
            <a:xfrm rot="-5400000">
              <a:off x="8802513" y="3304045"/>
              <a:ext cx="271363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F0EEF0"/>
                  </a:solidFill>
                  <a:latin typeface="Twentieth Century"/>
                  <a:ea typeface="Twentieth Century"/>
                  <a:cs typeface="Twentieth Century"/>
                  <a:sym typeface="Twentieth Century"/>
                </a:rPr>
                <a:t>Requirements</a:t>
              </a:r>
              <a:endParaRPr b="1" i="0" sz="3200" u="none" cap="none" strike="noStrike">
                <a:solidFill>
                  <a:srgbClr val="F0EEF0"/>
                </a:solidFill>
                <a:latin typeface="Twentieth Century"/>
                <a:ea typeface="Twentieth Century"/>
                <a:cs typeface="Twentieth Century"/>
                <a:sym typeface="Twentieth Century"/>
              </a:endParaRPr>
            </a:p>
          </p:txBody>
        </p:sp>
        <p:pic>
          <p:nvPicPr>
            <p:cNvPr id="108" name="Google Shape;108;p1"/>
            <p:cNvPicPr preferRelativeResize="0"/>
            <p:nvPr/>
          </p:nvPicPr>
          <p:blipFill rotWithShape="1">
            <a:blip r:embed="rId3">
              <a:alphaModFix/>
            </a:blip>
            <a:srcRect b="0" l="0" r="0" t="0"/>
            <a:stretch/>
          </p:blipFill>
          <p:spPr>
            <a:xfrm rot="-5400000">
              <a:off x="9385467" y="3247473"/>
              <a:ext cx="530600" cy="530600"/>
            </a:xfrm>
            <a:prstGeom prst="rect">
              <a:avLst/>
            </a:prstGeom>
            <a:noFill/>
            <a:ln>
              <a:noFill/>
            </a:ln>
          </p:spPr>
        </p:pic>
      </p:grpSp>
      <p:grpSp>
        <p:nvGrpSpPr>
          <p:cNvPr id="109" name="Google Shape;109;p1"/>
          <p:cNvGrpSpPr/>
          <p:nvPr/>
        </p:nvGrpSpPr>
        <p:grpSpPr>
          <a:xfrm>
            <a:off x="-7985197" y="0"/>
            <a:ext cx="9574094" cy="6858000"/>
            <a:chOff x="491575" y="0"/>
            <a:chExt cx="9574094" cy="6858000"/>
          </a:xfrm>
        </p:grpSpPr>
        <p:sp>
          <p:nvSpPr>
            <p:cNvPr id="110" name="Google Shape;110;p1"/>
            <p:cNvSpPr/>
            <p:nvPr/>
          </p:nvSpPr>
          <p:spPr>
            <a:xfrm>
              <a:off x="491575" y="0"/>
              <a:ext cx="957409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1"/>
            <p:cNvSpPr/>
            <p:nvPr/>
          </p:nvSpPr>
          <p:spPr>
            <a:xfrm>
              <a:off x="8897260"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 name="Google Shape;112;p1"/>
            <p:cNvSpPr txBox="1"/>
            <p:nvPr/>
          </p:nvSpPr>
          <p:spPr>
            <a:xfrm rot="-5400000">
              <a:off x="8746453" y="3220388"/>
              <a:ext cx="199208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F0EEF0"/>
                  </a:solidFill>
                  <a:latin typeface="Twentieth Century"/>
                  <a:ea typeface="Twentieth Century"/>
                  <a:cs typeface="Twentieth Century"/>
                  <a:sym typeface="Twentieth Century"/>
                </a:rPr>
                <a:t>Flowchart</a:t>
              </a:r>
              <a:endParaRPr b="1" i="0" sz="3200" u="none" cap="none" strike="noStrike">
                <a:solidFill>
                  <a:srgbClr val="F0EEF0"/>
                </a:solidFill>
                <a:latin typeface="Twentieth Century"/>
                <a:ea typeface="Twentieth Century"/>
                <a:cs typeface="Twentieth Century"/>
                <a:sym typeface="Twentieth Century"/>
              </a:endParaRPr>
            </a:p>
          </p:txBody>
        </p:sp>
        <p:pic>
          <p:nvPicPr>
            <p:cNvPr id="113" name="Google Shape;113;p1"/>
            <p:cNvPicPr preferRelativeResize="0"/>
            <p:nvPr/>
          </p:nvPicPr>
          <p:blipFill rotWithShape="1">
            <a:blip r:embed="rId3">
              <a:alphaModFix/>
            </a:blip>
            <a:srcRect b="0" l="0" r="0" t="0"/>
            <a:stretch/>
          </p:blipFill>
          <p:spPr>
            <a:xfrm rot="-5400000">
              <a:off x="8992269" y="3247473"/>
              <a:ext cx="530600" cy="530600"/>
            </a:xfrm>
            <a:prstGeom prst="rect">
              <a:avLst/>
            </a:prstGeom>
            <a:noFill/>
            <a:ln>
              <a:noFill/>
            </a:ln>
          </p:spPr>
        </p:pic>
      </p:grpSp>
      <p:sp>
        <p:nvSpPr>
          <p:cNvPr id="114" name="Google Shape;114;p1"/>
          <p:cNvSpPr/>
          <p:nvPr/>
        </p:nvSpPr>
        <p:spPr>
          <a:xfrm>
            <a:off x="-7962177" y="-1"/>
            <a:ext cx="5781368"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15" name="Google Shape;115;p1"/>
          <p:cNvGrpSpPr/>
          <p:nvPr/>
        </p:nvGrpSpPr>
        <p:grpSpPr>
          <a:xfrm>
            <a:off x="-7638543" y="-1"/>
            <a:ext cx="8692331" cy="6858000"/>
            <a:chOff x="718505" y="-1"/>
            <a:chExt cx="8692331" cy="6858000"/>
          </a:xfrm>
        </p:grpSpPr>
        <p:sp>
          <p:nvSpPr>
            <p:cNvPr id="116" name="Google Shape;116;p1"/>
            <p:cNvSpPr/>
            <p:nvPr/>
          </p:nvSpPr>
          <p:spPr>
            <a:xfrm>
              <a:off x="718505" y="-1"/>
              <a:ext cx="869233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 name="Google Shape;117;p1"/>
            <p:cNvSpPr/>
            <p:nvPr/>
          </p:nvSpPr>
          <p:spPr>
            <a:xfrm>
              <a:off x="8242436" y="2337439"/>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8" name="Google Shape;118;p1"/>
            <p:cNvSpPr txBox="1"/>
            <p:nvPr/>
          </p:nvSpPr>
          <p:spPr>
            <a:xfrm rot="-5400000">
              <a:off x="8091629" y="3220387"/>
              <a:ext cx="199208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F0EEF0"/>
                  </a:solidFill>
                  <a:latin typeface="Twentieth Century"/>
                  <a:ea typeface="Twentieth Century"/>
                  <a:cs typeface="Twentieth Century"/>
                  <a:sym typeface="Twentieth Century"/>
                </a:rPr>
                <a:t>Features</a:t>
              </a:r>
              <a:endParaRPr b="1" i="0" sz="3200" u="none" cap="none" strike="noStrike">
                <a:solidFill>
                  <a:srgbClr val="F0EEF0"/>
                </a:solidFill>
                <a:latin typeface="Twentieth Century"/>
                <a:ea typeface="Twentieth Century"/>
                <a:cs typeface="Twentieth Century"/>
                <a:sym typeface="Twentieth Century"/>
              </a:endParaRPr>
            </a:p>
          </p:txBody>
        </p:sp>
        <p:pic>
          <p:nvPicPr>
            <p:cNvPr id="119" name="Google Shape;119;p1"/>
            <p:cNvPicPr preferRelativeResize="0"/>
            <p:nvPr/>
          </p:nvPicPr>
          <p:blipFill rotWithShape="1">
            <a:blip r:embed="rId3">
              <a:alphaModFix/>
            </a:blip>
            <a:srcRect b="0" l="0" r="0" t="0"/>
            <a:stretch/>
          </p:blipFill>
          <p:spPr>
            <a:xfrm rot="-5400000">
              <a:off x="8340472" y="3247473"/>
              <a:ext cx="530600" cy="530600"/>
            </a:xfrm>
            <a:prstGeom prst="rect">
              <a:avLst/>
            </a:prstGeom>
            <a:noFill/>
            <a:ln>
              <a:noFill/>
            </a:ln>
          </p:spPr>
        </p:pic>
      </p:grpSp>
      <p:grpSp>
        <p:nvGrpSpPr>
          <p:cNvPr id="120" name="Google Shape;120;p1"/>
          <p:cNvGrpSpPr/>
          <p:nvPr/>
        </p:nvGrpSpPr>
        <p:grpSpPr>
          <a:xfrm>
            <a:off x="-9395082" y="-1"/>
            <a:ext cx="9927504" cy="6858000"/>
            <a:chOff x="-9337032" y="-1"/>
            <a:chExt cx="9927504" cy="6858000"/>
          </a:xfrm>
        </p:grpSpPr>
        <p:sp>
          <p:nvSpPr>
            <p:cNvPr id="121" name="Google Shape;121;p1"/>
            <p:cNvSpPr/>
            <p:nvPr/>
          </p:nvSpPr>
          <p:spPr>
            <a:xfrm>
              <a:off x="-9337032" y="-1"/>
              <a:ext cx="992350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1"/>
            <p:cNvSpPr/>
            <p:nvPr/>
          </p:nvSpPr>
          <p:spPr>
            <a:xfrm>
              <a:off x="-577928" y="2337438"/>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Google Shape;123;p1"/>
            <p:cNvSpPr txBox="1"/>
            <p:nvPr/>
          </p:nvSpPr>
          <p:spPr>
            <a:xfrm rot="-5400000">
              <a:off x="-780148" y="3178498"/>
              <a:ext cx="207586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F0EEF0"/>
                  </a:solidFill>
                  <a:latin typeface="Twentieth Century"/>
                  <a:ea typeface="Twentieth Century"/>
                  <a:cs typeface="Twentieth Century"/>
                  <a:sym typeface="Twentieth Century"/>
                </a:rPr>
                <a:t>References</a:t>
              </a:r>
              <a:endParaRPr b="1" i="0" sz="3600" u="none" cap="none" strike="noStrike">
                <a:solidFill>
                  <a:srgbClr val="F0EEF0"/>
                </a:solidFill>
                <a:latin typeface="Twentieth Century"/>
                <a:ea typeface="Twentieth Century"/>
                <a:cs typeface="Twentieth Century"/>
                <a:sym typeface="Twentieth Century"/>
              </a:endParaRPr>
            </a:p>
          </p:txBody>
        </p:sp>
        <p:pic>
          <p:nvPicPr>
            <p:cNvPr id="124" name="Google Shape;124;p1"/>
            <p:cNvPicPr preferRelativeResize="0"/>
            <p:nvPr/>
          </p:nvPicPr>
          <p:blipFill rotWithShape="1">
            <a:blip r:embed="rId3">
              <a:alphaModFix/>
            </a:blip>
            <a:srcRect b="0" l="0" r="0" t="0"/>
            <a:stretch/>
          </p:blipFill>
          <p:spPr>
            <a:xfrm rot="-5400000">
              <a:off x="-491912" y="3247473"/>
              <a:ext cx="530600" cy="530600"/>
            </a:xfrm>
            <a:prstGeom prst="rect">
              <a:avLst/>
            </a:prstGeom>
            <a:noFill/>
            <a:ln>
              <a:noFill/>
            </a:ln>
          </p:spPr>
        </p:pic>
      </p:grpSp>
      <p:pic>
        <p:nvPicPr>
          <p:cNvPr descr="CHARUSAT Admission" id="125" name="Google Shape;125;p1"/>
          <p:cNvPicPr preferRelativeResize="0"/>
          <p:nvPr/>
        </p:nvPicPr>
        <p:blipFill rotWithShape="1">
          <a:blip r:embed="rId4">
            <a:alphaModFix/>
          </a:blip>
          <a:srcRect b="0" l="0" r="0" t="0"/>
          <a:stretch/>
        </p:blipFill>
        <p:spPr>
          <a:xfrm>
            <a:off x="3278198" y="0"/>
            <a:ext cx="1268819" cy="934664"/>
          </a:xfrm>
          <a:prstGeom prst="rect">
            <a:avLst/>
          </a:prstGeom>
          <a:noFill/>
          <a:ln>
            <a:noFill/>
          </a:ln>
        </p:spPr>
      </p:pic>
      <p:pic>
        <p:nvPicPr>
          <p:cNvPr id="126" name="Google Shape;126;p1"/>
          <p:cNvPicPr preferRelativeResize="0"/>
          <p:nvPr/>
        </p:nvPicPr>
        <p:blipFill rotWithShape="1">
          <a:blip r:embed="rId5">
            <a:alphaModFix/>
          </a:blip>
          <a:srcRect b="0" l="0" r="0" t="0"/>
          <a:stretch/>
        </p:blipFill>
        <p:spPr>
          <a:xfrm>
            <a:off x="10477500" y="-151075"/>
            <a:ext cx="1714500" cy="1714500"/>
          </a:xfrm>
          <a:prstGeom prst="rect">
            <a:avLst/>
          </a:prstGeom>
          <a:noFill/>
          <a:ln>
            <a:noFill/>
          </a:ln>
        </p:spPr>
      </p:pic>
      <p:sp>
        <p:nvSpPr>
          <p:cNvPr id="127" name="Google Shape;127;p1"/>
          <p:cNvSpPr txBox="1"/>
          <p:nvPr/>
        </p:nvSpPr>
        <p:spPr>
          <a:xfrm>
            <a:off x="5062626" y="42497"/>
            <a:ext cx="5411286" cy="84967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4800"/>
              <a:buFont typeface="Poppins"/>
              <a:buNone/>
            </a:pPr>
            <a:r>
              <a:rPr b="1" i="0" lang="en-US" sz="2000" u="none" cap="none" strike="noStrike">
                <a:solidFill>
                  <a:schemeClr val="dk1"/>
                </a:solidFill>
                <a:latin typeface="Calibri"/>
                <a:ea typeface="Calibri"/>
                <a:cs typeface="Calibri"/>
                <a:sym typeface="Calibri"/>
              </a:rPr>
              <a:t>U &amp; P. U. Patel Department of Computer Engineering</a:t>
            </a:r>
            <a:endParaRPr b="1" i="0" sz="2000" u="none" cap="none" strike="noStrike">
              <a:solidFill>
                <a:schemeClr val="dk1"/>
              </a:solidFill>
              <a:latin typeface="Calibri"/>
              <a:ea typeface="Calibri"/>
              <a:cs typeface="Calibri"/>
              <a:sym typeface="Calibri"/>
            </a:endParaRPr>
          </a:p>
        </p:txBody>
      </p:sp>
      <p:sp>
        <p:nvSpPr>
          <p:cNvPr id="128" name="Google Shape;128;p1"/>
          <p:cNvSpPr txBox="1"/>
          <p:nvPr/>
        </p:nvSpPr>
        <p:spPr>
          <a:xfrm>
            <a:off x="5556262" y="6009495"/>
            <a:ext cx="5729341" cy="580299"/>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4800"/>
              <a:buFont typeface="Poppins"/>
              <a:buNone/>
            </a:pPr>
            <a:r>
              <a:rPr b="1" i="0" lang="en-US" sz="1800" u="none" cap="none" strike="noStrike">
                <a:solidFill>
                  <a:schemeClr val="dk1"/>
                </a:solidFill>
                <a:latin typeface="Calibri"/>
                <a:ea typeface="Calibri"/>
                <a:cs typeface="Calibri"/>
                <a:sym typeface="Calibri"/>
              </a:rPr>
              <a:t>CE355 - SOFTWARE GROUP PROJECT - V</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2"/>
          <p:cNvGrpSpPr/>
          <p:nvPr/>
        </p:nvGrpSpPr>
        <p:grpSpPr>
          <a:xfrm>
            <a:off x="-290920" y="0"/>
            <a:ext cx="12482921" cy="6858000"/>
            <a:chOff x="-290920" y="0"/>
            <a:chExt cx="12482921" cy="6858000"/>
          </a:xfrm>
        </p:grpSpPr>
        <p:sp>
          <p:nvSpPr>
            <p:cNvPr id="134" name="Google Shape;134;p2"/>
            <p:cNvSpPr/>
            <p:nvPr/>
          </p:nvSpPr>
          <p:spPr>
            <a:xfrm>
              <a:off x="-290920" y="0"/>
              <a:ext cx="1248292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2"/>
            <p:cNvSpPr/>
            <p:nvPr/>
          </p:nvSpPr>
          <p:spPr>
            <a:xfrm>
              <a:off x="11023600"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2"/>
            <p:cNvSpPr txBox="1"/>
            <p:nvPr/>
          </p:nvSpPr>
          <p:spPr>
            <a:xfrm rot="-5400000">
              <a:off x="10872792" y="3194734"/>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rgbClr val="F0EEF0"/>
                  </a:solidFill>
                  <a:latin typeface="Twentieth Century"/>
                  <a:ea typeface="Twentieth Century"/>
                  <a:cs typeface="Twentieth Century"/>
                  <a:sym typeface="Twentieth Century"/>
                </a:rPr>
                <a:t>About</a:t>
              </a:r>
              <a:endParaRPr b="1" i="0" sz="3600" u="none" cap="none" strike="noStrike">
                <a:solidFill>
                  <a:srgbClr val="F0EEF0"/>
                </a:solidFill>
                <a:latin typeface="Twentieth Century"/>
                <a:ea typeface="Twentieth Century"/>
                <a:cs typeface="Twentieth Century"/>
                <a:sym typeface="Twentieth Century"/>
              </a:endParaRPr>
            </a:p>
          </p:txBody>
        </p:sp>
        <p:pic>
          <p:nvPicPr>
            <p:cNvPr id="137" name="Google Shape;137;p2"/>
            <p:cNvPicPr preferRelativeResize="0"/>
            <p:nvPr/>
          </p:nvPicPr>
          <p:blipFill rotWithShape="1">
            <a:blip r:embed="rId3">
              <a:alphaModFix/>
            </a:blip>
            <a:srcRect b="0" l="0" r="0" t="0"/>
            <a:stretch/>
          </p:blipFill>
          <p:spPr>
            <a:xfrm rot="-5400000">
              <a:off x="11129999" y="3247473"/>
              <a:ext cx="530600" cy="530600"/>
            </a:xfrm>
            <a:prstGeom prst="rect">
              <a:avLst/>
            </a:prstGeom>
            <a:noFill/>
            <a:ln>
              <a:noFill/>
            </a:ln>
          </p:spPr>
        </p:pic>
      </p:grpSp>
      <p:grpSp>
        <p:nvGrpSpPr>
          <p:cNvPr id="138" name="Google Shape;138;p2"/>
          <p:cNvGrpSpPr/>
          <p:nvPr/>
        </p:nvGrpSpPr>
        <p:grpSpPr>
          <a:xfrm>
            <a:off x="-8798784" y="0"/>
            <a:ext cx="11447501" cy="6858000"/>
            <a:chOff x="213096" y="0"/>
            <a:chExt cx="11447501" cy="6858000"/>
          </a:xfrm>
        </p:grpSpPr>
        <p:sp>
          <p:nvSpPr>
            <p:cNvPr id="139" name="Google Shape;139;p2"/>
            <p:cNvSpPr/>
            <p:nvPr/>
          </p:nvSpPr>
          <p:spPr>
            <a:xfrm>
              <a:off x="213096" y="0"/>
              <a:ext cx="1144750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2"/>
            <p:cNvSpPr/>
            <p:nvPr/>
          </p:nvSpPr>
          <p:spPr>
            <a:xfrm>
              <a:off x="10492197"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2"/>
            <p:cNvSpPr txBox="1"/>
            <p:nvPr/>
          </p:nvSpPr>
          <p:spPr>
            <a:xfrm rot="-5400000">
              <a:off x="10204735" y="3273268"/>
              <a:ext cx="2265399"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F0EEF0"/>
                  </a:solidFill>
                  <a:latin typeface="Twentieth Century"/>
                  <a:ea typeface="Twentieth Century"/>
                  <a:cs typeface="Twentieth Century"/>
                  <a:sym typeface="Twentieth Century"/>
                </a:rPr>
                <a:t>Motivation</a:t>
              </a:r>
              <a:endParaRPr b="1" i="0" sz="3200" u="none" cap="none" strike="noStrike">
                <a:solidFill>
                  <a:srgbClr val="F0EEF0"/>
                </a:solidFill>
                <a:latin typeface="Twentieth Century"/>
                <a:ea typeface="Twentieth Century"/>
                <a:cs typeface="Twentieth Century"/>
                <a:sym typeface="Twentieth Century"/>
              </a:endParaRPr>
            </a:p>
          </p:txBody>
        </p:sp>
        <p:pic>
          <p:nvPicPr>
            <p:cNvPr id="142" name="Google Shape;142;p2"/>
            <p:cNvPicPr preferRelativeResize="0"/>
            <p:nvPr/>
          </p:nvPicPr>
          <p:blipFill rotWithShape="1">
            <a:blip r:embed="rId3">
              <a:alphaModFix/>
            </a:blip>
            <a:srcRect b="0" l="0" r="0" t="0"/>
            <a:stretch/>
          </p:blipFill>
          <p:spPr>
            <a:xfrm rot="-5400000">
              <a:off x="10600933" y="3247473"/>
              <a:ext cx="530600" cy="530600"/>
            </a:xfrm>
            <a:prstGeom prst="rect">
              <a:avLst/>
            </a:prstGeom>
            <a:noFill/>
            <a:ln>
              <a:noFill/>
            </a:ln>
          </p:spPr>
        </p:pic>
      </p:grpSp>
      <p:grpSp>
        <p:nvGrpSpPr>
          <p:cNvPr id="143" name="Google Shape;143;p2"/>
          <p:cNvGrpSpPr/>
          <p:nvPr/>
        </p:nvGrpSpPr>
        <p:grpSpPr>
          <a:xfrm>
            <a:off x="-7847639" y="0"/>
            <a:ext cx="9961092" cy="6858000"/>
            <a:chOff x="491575" y="0"/>
            <a:chExt cx="9961092" cy="6858000"/>
          </a:xfrm>
        </p:grpSpPr>
        <p:sp>
          <p:nvSpPr>
            <p:cNvPr id="144" name="Google Shape;144;p2"/>
            <p:cNvSpPr/>
            <p:nvPr/>
          </p:nvSpPr>
          <p:spPr>
            <a:xfrm>
              <a:off x="491575" y="0"/>
              <a:ext cx="9961092"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2"/>
            <p:cNvSpPr/>
            <p:nvPr/>
          </p:nvSpPr>
          <p:spPr>
            <a:xfrm>
              <a:off x="9284267"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p2"/>
            <p:cNvSpPr txBox="1"/>
            <p:nvPr/>
          </p:nvSpPr>
          <p:spPr>
            <a:xfrm rot="-5400000">
              <a:off x="8742140" y="3304044"/>
              <a:ext cx="286908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F0EEF0"/>
                  </a:solidFill>
                  <a:latin typeface="Twentieth Century"/>
                  <a:ea typeface="Twentieth Century"/>
                  <a:cs typeface="Twentieth Century"/>
                  <a:sym typeface="Twentieth Century"/>
                </a:rPr>
                <a:t>Requirements</a:t>
              </a:r>
              <a:endParaRPr b="1" i="0" sz="2800" u="none" cap="none" strike="noStrike">
                <a:solidFill>
                  <a:srgbClr val="F0EEF0"/>
                </a:solidFill>
                <a:latin typeface="Twentieth Century"/>
                <a:ea typeface="Twentieth Century"/>
                <a:cs typeface="Twentieth Century"/>
                <a:sym typeface="Twentieth Century"/>
              </a:endParaRPr>
            </a:p>
          </p:txBody>
        </p:sp>
        <p:pic>
          <p:nvPicPr>
            <p:cNvPr id="147" name="Google Shape;147;p2"/>
            <p:cNvPicPr preferRelativeResize="0"/>
            <p:nvPr/>
          </p:nvPicPr>
          <p:blipFill rotWithShape="1">
            <a:blip r:embed="rId3">
              <a:alphaModFix/>
            </a:blip>
            <a:srcRect b="0" l="0" r="0" t="0"/>
            <a:stretch/>
          </p:blipFill>
          <p:spPr>
            <a:xfrm rot="-5400000">
              <a:off x="9385467" y="3247473"/>
              <a:ext cx="530600" cy="530600"/>
            </a:xfrm>
            <a:prstGeom prst="rect">
              <a:avLst/>
            </a:prstGeom>
            <a:noFill/>
            <a:ln>
              <a:noFill/>
            </a:ln>
          </p:spPr>
        </p:pic>
      </p:grpSp>
      <p:grpSp>
        <p:nvGrpSpPr>
          <p:cNvPr id="148" name="Google Shape;148;p2"/>
          <p:cNvGrpSpPr/>
          <p:nvPr/>
        </p:nvGrpSpPr>
        <p:grpSpPr>
          <a:xfrm>
            <a:off x="-7985197" y="0"/>
            <a:ext cx="9574094" cy="6858000"/>
            <a:chOff x="491575" y="0"/>
            <a:chExt cx="9574094" cy="6858000"/>
          </a:xfrm>
        </p:grpSpPr>
        <p:sp>
          <p:nvSpPr>
            <p:cNvPr id="149" name="Google Shape;149;p2"/>
            <p:cNvSpPr/>
            <p:nvPr/>
          </p:nvSpPr>
          <p:spPr>
            <a:xfrm>
              <a:off x="491575" y="0"/>
              <a:ext cx="957409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0" name="Google Shape;150;p2"/>
            <p:cNvSpPr/>
            <p:nvPr/>
          </p:nvSpPr>
          <p:spPr>
            <a:xfrm>
              <a:off x="8897260"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 name="Google Shape;151;p2"/>
            <p:cNvSpPr txBox="1"/>
            <p:nvPr/>
          </p:nvSpPr>
          <p:spPr>
            <a:xfrm rot="-5400000">
              <a:off x="8746452" y="3220385"/>
              <a:ext cx="199208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F0EEF0"/>
                  </a:solidFill>
                  <a:latin typeface="Twentieth Century"/>
                  <a:ea typeface="Twentieth Century"/>
                  <a:cs typeface="Twentieth Century"/>
                  <a:sym typeface="Twentieth Century"/>
                </a:rPr>
                <a:t>Flowchart</a:t>
              </a:r>
              <a:endParaRPr b="1" i="0" sz="3200" u="none" cap="none" strike="noStrike">
                <a:solidFill>
                  <a:srgbClr val="F0EEF0"/>
                </a:solidFill>
                <a:latin typeface="Twentieth Century"/>
                <a:ea typeface="Twentieth Century"/>
                <a:cs typeface="Twentieth Century"/>
                <a:sym typeface="Twentieth Century"/>
              </a:endParaRPr>
            </a:p>
          </p:txBody>
        </p:sp>
        <p:pic>
          <p:nvPicPr>
            <p:cNvPr id="152" name="Google Shape;152;p2"/>
            <p:cNvPicPr preferRelativeResize="0"/>
            <p:nvPr/>
          </p:nvPicPr>
          <p:blipFill rotWithShape="1">
            <a:blip r:embed="rId3">
              <a:alphaModFix/>
            </a:blip>
            <a:srcRect b="0" l="0" r="0" t="0"/>
            <a:stretch/>
          </p:blipFill>
          <p:spPr>
            <a:xfrm rot="-5400000">
              <a:off x="8992269" y="3247473"/>
              <a:ext cx="530600" cy="530600"/>
            </a:xfrm>
            <a:prstGeom prst="rect">
              <a:avLst/>
            </a:prstGeom>
            <a:noFill/>
            <a:ln>
              <a:noFill/>
            </a:ln>
          </p:spPr>
        </p:pic>
      </p:grpSp>
      <p:sp>
        <p:nvSpPr>
          <p:cNvPr id="153" name="Google Shape;153;p2"/>
          <p:cNvSpPr/>
          <p:nvPr/>
        </p:nvSpPr>
        <p:spPr>
          <a:xfrm>
            <a:off x="-7962177" y="-1"/>
            <a:ext cx="5781368"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54" name="Google Shape;154;p2"/>
          <p:cNvGrpSpPr/>
          <p:nvPr/>
        </p:nvGrpSpPr>
        <p:grpSpPr>
          <a:xfrm>
            <a:off x="-7638543" y="-1"/>
            <a:ext cx="8692331" cy="6858000"/>
            <a:chOff x="718505" y="-1"/>
            <a:chExt cx="8692331" cy="6858000"/>
          </a:xfrm>
        </p:grpSpPr>
        <p:sp>
          <p:nvSpPr>
            <p:cNvPr id="155" name="Google Shape;155;p2"/>
            <p:cNvSpPr/>
            <p:nvPr/>
          </p:nvSpPr>
          <p:spPr>
            <a:xfrm>
              <a:off x="718505" y="-1"/>
              <a:ext cx="869233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2"/>
            <p:cNvSpPr/>
            <p:nvPr/>
          </p:nvSpPr>
          <p:spPr>
            <a:xfrm>
              <a:off x="8242436" y="2337439"/>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p2"/>
            <p:cNvSpPr txBox="1"/>
            <p:nvPr/>
          </p:nvSpPr>
          <p:spPr>
            <a:xfrm rot="-5400000">
              <a:off x="8091629" y="3220387"/>
              <a:ext cx="199208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F0EEF0"/>
                  </a:solidFill>
                  <a:latin typeface="Twentieth Century"/>
                  <a:ea typeface="Twentieth Century"/>
                  <a:cs typeface="Twentieth Century"/>
                  <a:sym typeface="Twentieth Century"/>
                </a:rPr>
                <a:t>Features</a:t>
              </a:r>
              <a:endParaRPr b="1" i="0" sz="3200" u="none" cap="none" strike="noStrike">
                <a:solidFill>
                  <a:srgbClr val="F0EEF0"/>
                </a:solidFill>
                <a:latin typeface="Twentieth Century"/>
                <a:ea typeface="Twentieth Century"/>
                <a:cs typeface="Twentieth Century"/>
                <a:sym typeface="Twentieth Century"/>
              </a:endParaRPr>
            </a:p>
          </p:txBody>
        </p:sp>
        <p:pic>
          <p:nvPicPr>
            <p:cNvPr id="158" name="Google Shape;158;p2"/>
            <p:cNvPicPr preferRelativeResize="0"/>
            <p:nvPr/>
          </p:nvPicPr>
          <p:blipFill rotWithShape="1">
            <a:blip r:embed="rId3">
              <a:alphaModFix/>
            </a:blip>
            <a:srcRect b="0" l="0" r="0" t="0"/>
            <a:stretch/>
          </p:blipFill>
          <p:spPr>
            <a:xfrm rot="-5400000">
              <a:off x="8340472" y="3247473"/>
              <a:ext cx="530600" cy="530600"/>
            </a:xfrm>
            <a:prstGeom prst="rect">
              <a:avLst/>
            </a:prstGeom>
            <a:noFill/>
            <a:ln>
              <a:noFill/>
            </a:ln>
          </p:spPr>
        </p:pic>
      </p:grpSp>
      <p:grpSp>
        <p:nvGrpSpPr>
          <p:cNvPr id="159" name="Google Shape;159;p2"/>
          <p:cNvGrpSpPr/>
          <p:nvPr/>
        </p:nvGrpSpPr>
        <p:grpSpPr>
          <a:xfrm>
            <a:off x="-9395082" y="-1"/>
            <a:ext cx="9927504" cy="6858000"/>
            <a:chOff x="-9337032" y="-1"/>
            <a:chExt cx="9927504" cy="6858000"/>
          </a:xfrm>
        </p:grpSpPr>
        <p:sp>
          <p:nvSpPr>
            <p:cNvPr id="160" name="Google Shape;160;p2"/>
            <p:cNvSpPr/>
            <p:nvPr/>
          </p:nvSpPr>
          <p:spPr>
            <a:xfrm>
              <a:off x="-9337032" y="-1"/>
              <a:ext cx="992350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 name="Google Shape;161;p2"/>
            <p:cNvSpPr/>
            <p:nvPr/>
          </p:nvSpPr>
          <p:spPr>
            <a:xfrm>
              <a:off x="-577928" y="2337438"/>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 name="Google Shape;162;p2"/>
            <p:cNvSpPr txBox="1"/>
            <p:nvPr/>
          </p:nvSpPr>
          <p:spPr>
            <a:xfrm rot="-5400000">
              <a:off x="-965601" y="3220384"/>
              <a:ext cx="2483467"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F0EEF0"/>
                  </a:solidFill>
                  <a:latin typeface="Twentieth Century"/>
                  <a:ea typeface="Twentieth Century"/>
                  <a:cs typeface="Twentieth Century"/>
                  <a:sym typeface="Twentieth Century"/>
                </a:rPr>
                <a:t>References</a:t>
              </a:r>
              <a:endParaRPr b="1" i="0" sz="3200" u="none" cap="none" strike="noStrike">
                <a:solidFill>
                  <a:srgbClr val="F0EEF0"/>
                </a:solidFill>
                <a:latin typeface="Twentieth Century"/>
                <a:ea typeface="Twentieth Century"/>
                <a:cs typeface="Twentieth Century"/>
                <a:sym typeface="Twentieth Century"/>
              </a:endParaRPr>
            </a:p>
          </p:txBody>
        </p:sp>
        <p:pic>
          <p:nvPicPr>
            <p:cNvPr id="163" name="Google Shape;163;p2"/>
            <p:cNvPicPr preferRelativeResize="0"/>
            <p:nvPr/>
          </p:nvPicPr>
          <p:blipFill rotWithShape="1">
            <a:blip r:embed="rId3">
              <a:alphaModFix/>
            </a:blip>
            <a:srcRect b="0" l="0" r="0" t="0"/>
            <a:stretch/>
          </p:blipFill>
          <p:spPr>
            <a:xfrm rot="-5400000">
              <a:off x="-491912" y="3247473"/>
              <a:ext cx="530600" cy="530600"/>
            </a:xfrm>
            <a:prstGeom prst="rect">
              <a:avLst/>
            </a:prstGeom>
            <a:noFill/>
            <a:ln>
              <a:noFill/>
            </a:ln>
          </p:spPr>
        </p:pic>
      </p:grpSp>
      <p:grpSp>
        <p:nvGrpSpPr>
          <p:cNvPr id="164" name="Google Shape;164;p2"/>
          <p:cNvGrpSpPr/>
          <p:nvPr/>
        </p:nvGrpSpPr>
        <p:grpSpPr>
          <a:xfrm>
            <a:off x="3644155" y="1965959"/>
            <a:ext cx="6834000" cy="4086887"/>
            <a:chOff x="2901765" y="3874286"/>
            <a:chExt cx="6834000" cy="2117038"/>
          </a:xfrm>
        </p:grpSpPr>
        <p:sp>
          <p:nvSpPr>
            <p:cNvPr id="165" name="Google Shape;165;p2"/>
            <p:cNvSpPr txBox="1"/>
            <p:nvPr/>
          </p:nvSpPr>
          <p:spPr>
            <a:xfrm>
              <a:off x="4168474" y="3874286"/>
              <a:ext cx="404543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200" u="none" cap="none" strike="noStrike">
                  <a:solidFill>
                    <a:srgbClr val="03A1A4"/>
                  </a:solidFill>
                  <a:latin typeface="Twentieth Century"/>
                  <a:ea typeface="Twentieth Century"/>
                  <a:cs typeface="Twentieth Century"/>
                  <a:sym typeface="Twentieth Century"/>
                </a:rPr>
                <a:t>DEFINITION</a:t>
              </a:r>
              <a:endParaRPr b="0" i="0" sz="3200" u="none" cap="none" strike="noStrike">
                <a:solidFill>
                  <a:srgbClr val="03A1A4"/>
                </a:solidFill>
                <a:latin typeface="Twentieth Century"/>
                <a:ea typeface="Twentieth Century"/>
                <a:cs typeface="Twentieth Century"/>
                <a:sym typeface="Twentieth Century"/>
              </a:endParaRPr>
            </a:p>
          </p:txBody>
        </p:sp>
        <p:sp>
          <p:nvSpPr>
            <p:cNvPr id="166" name="Google Shape;166;p2"/>
            <p:cNvSpPr txBox="1"/>
            <p:nvPr/>
          </p:nvSpPr>
          <p:spPr>
            <a:xfrm>
              <a:off x="2901765" y="4250747"/>
              <a:ext cx="6834000" cy="430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7F7F7F"/>
                  </a:solidFill>
                  <a:latin typeface="Twentieth Century"/>
                  <a:ea typeface="Twentieth Century"/>
                  <a:cs typeface="Twentieth Century"/>
                  <a:sym typeface="Twentieth Century"/>
                </a:rPr>
                <a:t>A project</a:t>
              </a:r>
              <a:r>
                <a:rPr lang="en-US" sz="2400">
                  <a:solidFill>
                    <a:srgbClr val="7F7F7F"/>
                  </a:solidFill>
                  <a:latin typeface="Twentieth Century"/>
                  <a:ea typeface="Twentieth Century"/>
                  <a:cs typeface="Twentieth Century"/>
                  <a:sym typeface="Twentieth Century"/>
                </a:rPr>
                <a:t> for Skin Cancer Detection using Machine Learning and Flask.</a:t>
              </a:r>
              <a:endParaRPr sz="2400">
                <a:solidFill>
                  <a:srgbClr val="7F7F7F"/>
                </a:solidFill>
                <a:latin typeface="Twentieth Century"/>
                <a:ea typeface="Twentieth Century"/>
                <a:cs typeface="Twentieth Century"/>
                <a:sym typeface="Twentieth Century"/>
              </a:endParaRPr>
            </a:p>
          </p:txBody>
        </p:sp>
        <p:sp>
          <p:nvSpPr>
            <p:cNvPr id="167" name="Google Shape;167;p2"/>
            <p:cNvSpPr txBox="1"/>
            <p:nvPr/>
          </p:nvSpPr>
          <p:spPr>
            <a:xfrm>
              <a:off x="4882198" y="4779424"/>
              <a:ext cx="264477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rgbClr val="A5A5A5"/>
                </a:solidFill>
                <a:latin typeface="Twentieth Century"/>
                <a:ea typeface="Twentieth Century"/>
                <a:cs typeface="Twentieth Century"/>
                <a:sym typeface="Twentieth Century"/>
              </a:endParaRPr>
            </a:p>
          </p:txBody>
        </p:sp>
        <p:sp>
          <p:nvSpPr>
            <p:cNvPr id="168" name="Google Shape;168;p2"/>
            <p:cNvSpPr txBox="1"/>
            <p:nvPr/>
          </p:nvSpPr>
          <p:spPr>
            <a:xfrm>
              <a:off x="2901765" y="4923024"/>
              <a:ext cx="6791700" cy="1068300"/>
            </a:xfrm>
            <a:prstGeom prst="rect">
              <a:avLst/>
            </a:prstGeom>
            <a:noFill/>
            <a:ln>
              <a:noFill/>
            </a:ln>
          </p:spPr>
          <p:txBody>
            <a:bodyPr anchorCtr="0" anchor="t" bIns="45700" lIns="91425" spcFirstLastPara="1" rIns="91425" wrap="square" tIns="45700">
              <a:spAutoFit/>
            </a:bodyPr>
            <a:lstStyle/>
            <a:p>
              <a:pPr indent="0" lvl="5" marL="2286000" marR="0" rtl="0" algn="just">
                <a:spcBef>
                  <a:spcPts val="0"/>
                </a:spcBef>
                <a:spcAft>
                  <a:spcPts val="0"/>
                </a:spcAft>
                <a:buNone/>
              </a:pPr>
              <a:r>
                <a:rPr b="0" i="0" lang="en-US" sz="3200" u="none" cap="none" strike="noStrike">
                  <a:solidFill>
                    <a:srgbClr val="03A1A4"/>
                  </a:solidFill>
                  <a:latin typeface="Twentieth Century"/>
                  <a:ea typeface="Twentieth Century"/>
                  <a:cs typeface="Twentieth Century"/>
                  <a:sym typeface="Twentieth Century"/>
                </a:rPr>
                <a:t>DESCRIPTION</a:t>
              </a:r>
              <a:endParaRPr b="0" i="0" sz="1600" u="none" cap="none" strike="noStrike">
                <a:solidFill>
                  <a:srgbClr val="03A1A4"/>
                </a:solidFill>
                <a:latin typeface="Twentieth Century"/>
                <a:ea typeface="Twentieth Century"/>
                <a:cs typeface="Twentieth Century"/>
                <a:sym typeface="Twentieth Century"/>
              </a:endParaRPr>
            </a:p>
            <a:p>
              <a:pPr indent="0" lvl="0" marL="0" marR="0" rtl="0" algn="just">
                <a:spcBef>
                  <a:spcPts val="0"/>
                </a:spcBef>
                <a:spcAft>
                  <a:spcPts val="0"/>
                </a:spcAft>
                <a:buNone/>
              </a:pPr>
              <a:r>
                <a:rPr lang="en-US" sz="2400">
                  <a:solidFill>
                    <a:srgbClr val="7F7F7F"/>
                  </a:solidFill>
                  <a:latin typeface="Twentieth Century"/>
                  <a:ea typeface="Twentieth Century"/>
                  <a:cs typeface="Twentieth Century"/>
                  <a:sym typeface="Twentieth Century"/>
                </a:rPr>
                <a:t> A project by which the user will be able to get information about skin cancer and will be able to detect skin cancer by capturing/ uploading images of affected area.</a:t>
              </a:r>
              <a:endParaRPr sz="2400">
                <a:solidFill>
                  <a:srgbClr val="7F7F7F"/>
                </a:solidFill>
                <a:latin typeface="Twentieth Century"/>
                <a:ea typeface="Twentieth Century"/>
                <a:cs typeface="Twentieth Century"/>
                <a:sym typeface="Twentieth Century"/>
              </a:endParaRPr>
            </a:p>
          </p:txBody>
        </p:sp>
      </p:grpSp>
      <p:sp>
        <p:nvSpPr>
          <p:cNvPr id="169" name="Google Shape;169;p2"/>
          <p:cNvSpPr/>
          <p:nvPr/>
        </p:nvSpPr>
        <p:spPr>
          <a:xfrm>
            <a:off x="6950768" y="3465108"/>
            <a:ext cx="18473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2000">
              <a:solidFill>
                <a:srgbClr val="03A1A4"/>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pSp>
        <p:nvGrpSpPr>
          <p:cNvPr id="174" name="Google Shape;174;p3"/>
          <p:cNvGrpSpPr/>
          <p:nvPr/>
        </p:nvGrpSpPr>
        <p:grpSpPr>
          <a:xfrm>
            <a:off x="-290920" y="0"/>
            <a:ext cx="12482921" cy="6858000"/>
            <a:chOff x="-290920" y="0"/>
            <a:chExt cx="12482921" cy="6858000"/>
          </a:xfrm>
        </p:grpSpPr>
        <p:sp>
          <p:nvSpPr>
            <p:cNvPr id="175" name="Google Shape;175;p3"/>
            <p:cNvSpPr/>
            <p:nvPr/>
          </p:nvSpPr>
          <p:spPr>
            <a:xfrm>
              <a:off x="-290920" y="0"/>
              <a:ext cx="1248292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3"/>
            <p:cNvSpPr/>
            <p:nvPr/>
          </p:nvSpPr>
          <p:spPr>
            <a:xfrm>
              <a:off x="11023600"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3"/>
            <p:cNvSpPr txBox="1"/>
            <p:nvPr/>
          </p:nvSpPr>
          <p:spPr>
            <a:xfrm rot="-5400000">
              <a:off x="10872792" y="3194734"/>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About</a:t>
              </a:r>
              <a:endParaRPr b="1" sz="3600">
                <a:solidFill>
                  <a:srgbClr val="F0EEF0"/>
                </a:solidFill>
                <a:latin typeface="Twentieth Century"/>
                <a:ea typeface="Twentieth Century"/>
                <a:cs typeface="Twentieth Century"/>
                <a:sym typeface="Twentieth Century"/>
              </a:endParaRPr>
            </a:p>
          </p:txBody>
        </p:sp>
        <p:pic>
          <p:nvPicPr>
            <p:cNvPr id="178" name="Google Shape;178;p3"/>
            <p:cNvPicPr preferRelativeResize="0"/>
            <p:nvPr/>
          </p:nvPicPr>
          <p:blipFill rotWithShape="1">
            <a:blip r:embed="rId3">
              <a:alphaModFix/>
            </a:blip>
            <a:srcRect b="0" l="0" r="0" t="0"/>
            <a:stretch/>
          </p:blipFill>
          <p:spPr>
            <a:xfrm rot="-5400000">
              <a:off x="11129999" y="3247473"/>
              <a:ext cx="530600" cy="530600"/>
            </a:xfrm>
            <a:prstGeom prst="rect">
              <a:avLst/>
            </a:prstGeom>
            <a:noFill/>
            <a:ln>
              <a:noFill/>
            </a:ln>
          </p:spPr>
        </p:pic>
      </p:grpSp>
      <p:grpSp>
        <p:nvGrpSpPr>
          <p:cNvPr id="179" name="Google Shape;179;p3"/>
          <p:cNvGrpSpPr/>
          <p:nvPr/>
        </p:nvGrpSpPr>
        <p:grpSpPr>
          <a:xfrm>
            <a:off x="228998" y="-2"/>
            <a:ext cx="11447505" cy="6858000"/>
            <a:chOff x="213096" y="0"/>
            <a:chExt cx="11447505" cy="6858000"/>
          </a:xfrm>
        </p:grpSpPr>
        <p:sp>
          <p:nvSpPr>
            <p:cNvPr id="180" name="Google Shape;180;p3"/>
            <p:cNvSpPr/>
            <p:nvPr/>
          </p:nvSpPr>
          <p:spPr>
            <a:xfrm>
              <a:off x="213096" y="0"/>
              <a:ext cx="1144750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3"/>
            <p:cNvSpPr/>
            <p:nvPr/>
          </p:nvSpPr>
          <p:spPr>
            <a:xfrm>
              <a:off x="10492197"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3"/>
            <p:cNvSpPr txBox="1"/>
            <p:nvPr/>
          </p:nvSpPr>
          <p:spPr>
            <a:xfrm rot="-5400000">
              <a:off x="10204735" y="3242491"/>
              <a:ext cx="226540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Motivation</a:t>
              </a:r>
              <a:endParaRPr b="1" sz="3600">
                <a:solidFill>
                  <a:srgbClr val="F0EEF0"/>
                </a:solidFill>
                <a:latin typeface="Twentieth Century"/>
                <a:ea typeface="Twentieth Century"/>
                <a:cs typeface="Twentieth Century"/>
                <a:sym typeface="Twentieth Century"/>
              </a:endParaRPr>
            </a:p>
          </p:txBody>
        </p:sp>
        <p:pic>
          <p:nvPicPr>
            <p:cNvPr id="183" name="Google Shape;183;p3"/>
            <p:cNvPicPr preferRelativeResize="0"/>
            <p:nvPr/>
          </p:nvPicPr>
          <p:blipFill rotWithShape="1">
            <a:blip r:embed="rId3">
              <a:alphaModFix/>
            </a:blip>
            <a:srcRect b="0" l="0" r="0" t="0"/>
            <a:stretch/>
          </p:blipFill>
          <p:spPr>
            <a:xfrm rot="-5400000">
              <a:off x="10600933" y="3247473"/>
              <a:ext cx="530600" cy="530600"/>
            </a:xfrm>
            <a:prstGeom prst="rect">
              <a:avLst/>
            </a:prstGeom>
            <a:noFill/>
            <a:ln>
              <a:noFill/>
            </a:ln>
          </p:spPr>
        </p:pic>
      </p:grpSp>
      <p:grpSp>
        <p:nvGrpSpPr>
          <p:cNvPr id="184" name="Google Shape;184;p3"/>
          <p:cNvGrpSpPr/>
          <p:nvPr/>
        </p:nvGrpSpPr>
        <p:grpSpPr>
          <a:xfrm>
            <a:off x="-7847639" y="0"/>
            <a:ext cx="9967665" cy="6858000"/>
            <a:chOff x="491575" y="0"/>
            <a:chExt cx="9967665" cy="6858000"/>
          </a:xfrm>
        </p:grpSpPr>
        <p:sp>
          <p:nvSpPr>
            <p:cNvPr id="185" name="Google Shape;185;p3"/>
            <p:cNvSpPr/>
            <p:nvPr/>
          </p:nvSpPr>
          <p:spPr>
            <a:xfrm>
              <a:off x="491575" y="0"/>
              <a:ext cx="9961092"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3"/>
            <p:cNvSpPr/>
            <p:nvPr/>
          </p:nvSpPr>
          <p:spPr>
            <a:xfrm>
              <a:off x="9284267"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3"/>
            <p:cNvSpPr txBox="1"/>
            <p:nvPr/>
          </p:nvSpPr>
          <p:spPr>
            <a:xfrm rot="-5400000">
              <a:off x="8916984" y="3220383"/>
              <a:ext cx="249973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0EEF0"/>
                  </a:solidFill>
                  <a:latin typeface="Twentieth Century"/>
                  <a:ea typeface="Twentieth Century"/>
                  <a:cs typeface="Twentieth Century"/>
                  <a:sym typeface="Twentieth Century"/>
                </a:rPr>
                <a:t>Requirements</a:t>
              </a:r>
              <a:endParaRPr b="1" sz="3200">
                <a:solidFill>
                  <a:srgbClr val="F0EEF0"/>
                </a:solidFill>
                <a:latin typeface="Twentieth Century"/>
                <a:ea typeface="Twentieth Century"/>
                <a:cs typeface="Twentieth Century"/>
                <a:sym typeface="Twentieth Century"/>
              </a:endParaRPr>
            </a:p>
          </p:txBody>
        </p:sp>
        <p:pic>
          <p:nvPicPr>
            <p:cNvPr id="188" name="Google Shape;188;p3"/>
            <p:cNvPicPr preferRelativeResize="0"/>
            <p:nvPr/>
          </p:nvPicPr>
          <p:blipFill rotWithShape="1">
            <a:blip r:embed="rId3">
              <a:alphaModFix/>
            </a:blip>
            <a:srcRect b="0" l="0" r="0" t="0"/>
            <a:stretch/>
          </p:blipFill>
          <p:spPr>
            <a:xfrm rot="-5400000">
              <a:off x="9385467" y="3247473"/>
              <a:ext cx="530600" cy="530600"/>
            </a:xfrm>
            <a:prstGeom prst="rect">
              <a:avLst/>
            </a:prstGeom>
            <a:noFill/>
            <a:ln>
              <a:noFill/>
            </a:ln>
          </p:spPr>
        </p:pic>
      </p:grpSp>
      <p:grpSp>
        <p:nvGrpSpPr>
          <p:cNvPr id="189" name="Google Shape;189;p3"/>
          <p:cNvGrpSpPr/>
          <p:nvPr/>
        </p:nvGrpSpPr>
        <p:grpSpPr>
          <a:xfrm>
            <a:off x="-7985197" y="0"/>
            <a:ext cx="9574094" cy="6858000"/>
            <a:chOff x="491575" y="0"/>
            <a:chExt cx="9574094" cy="6858000"/>
          </a:xfrm>
        </p:grpSpPr>
        <p:sp>
          <p:nvSpPr>
            <p:cNvPr id="190" name="Google Shape;190;p3"/>
            <p:cNvSpPr/>
            <p:nvPr/>
          </p:nvSpPr>
          <p:spPr>
            <a:xfrm>
              <a:off x="491575" y="0"/>
              <a:ext cx="957409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3"/>
            <p:cNvSpPr/>
            <p:nvPr/>
          </p:nvSpPr>
          <p:spPr>
            <a:xfrm>
              <a:off x="8897260"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3"/>
            <p:cNvSpPr txBox="1"/>
            <p:nvPr/>
          </p:nvSpPr>
          <p:spPr>
            <a:xfrm rot="-5400000">
              <a:off x="8746453" y="3220388"/>
              <a:ext cx="199208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0EEF0"/>
                  </a:solidFill>
                  <a:latin typeface="Twentieth Century"/>
                  <a:ea typeface="Twentieth Century"/>
                  <a:cs typeface="Twentieth Century"/>
                  <a:sym typeface="Twentieth Century"/>
                </a:rPr>
                <a:t>Flowchart</a:t>
              </a:r>
              <a:endParaRPr b="1" sz="3200">
                <a:solidFill>
                  <a:srgbClr val="F0EEF0"/>
                </a:solidFill>
                <a:latin typeface="Twentieth Century"/>
                <a:ea typeface="Twentieth Century"/>
                <a:cs typeface="Twentieth Century"/>
                <a:sym typeface="Twentieth Century"/>
              </a:endParaRPr>
            </a:p>
          </p:txBody>
        </p:sp>
        <p:pic>
          <p:nvPicPr>
            <p:cNvPr id="193" name="Google Shape;193;p3"/>
            <p:cNvPicPr preferRelativeResize="0"/>
            <p:nvPr/>
          </p:nvPicPr>
          <p:blipFill rotWithShape="1">
            <a:blip r:embed="rId3">
              <a:alphaModFix/>
            </a:blip>
            <a:srcRect b="0" l="0" r="0" t="0"/>
            <a:stretch/>
          </p:blipFill>
          <p:spPr>
            <a:xfrm rot="-5400000">
              <a:off x="8992269" y="3247473"/>
              <a:ext cx="530600" cy="530600"/>
            </a:xfrm>
            <a:prstGeom prst="rect">
              <a:avLst/>
            </a:prstGeom>
            <a:noFill/>
            <a:ln>
              <a:noFill/>
            </a:ln>
          </p:spPr>
        </p:pic>
      </p:grpSp>
      <p:sp>
        <p:nvSpPr>
          <p:cNvPr id="194" name="Google Shape;194;p3"/>
          <p:cNvSpPr/>
          <p:nvPr/>
        </p:nvSpPr>
        <p:spPr>
          <a:xfrm>
            <a:off x="-7962177" y="-1"/>
            <a:ext cx="5781368"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95" name="Google Shape;195;p3"/>
          <p:cNvGrpSpPr/>
          <p:nvPr/>
        </p:nvGrpSpPr>
        <p:grpSpPr>
          <a:xfrm>
            <a:off x="-7638543" y="-1"/>
            <a:ext cx="8692331" cy="6858000"/>
            <a:chOff x="718505" y="-1"/>
            <a:chExt cx="8692331" cy="6858000"/>
          </a:xfrm>
        </p:grpSpPr>
        <p:sp>
          <p:nvSpPr>
            <p:cNvPr id="196" name="Google Shape;196;p3"/>
            <p:cNvSpPr/>
            <p:nvPr/>
          </p:nvSpPr>
          <p:spPr>
            <a:xfrm>
              <a:off x="718505" y="-1"/>
              <a:ext cx="869233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3"/>
            <p:cNvSpPr/>
            <p:nvPr/>
          </p:nvSpPr>
          <p:spPr>
            <a:xfrm>
              <a:off x="8242436" y="2337439"/>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3"/>
            <p:cNvSpPr txBox="1"/>
            <p:nvPr/>
          </p:nvSpPr>
          <p:spPr>
            <a:xfrm rot="-5400000">
              <a:off x="8091629" y="3220387"/>
              <a:ext cx="199208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0EEF0"/>
                  </a:solidFill>
                  <a:latin typeface="Twentieth Century"/>
                  <a:ea typeface="Twentieth Century"/>
                  <a:cs typeface="Twentieth Century"/>
                  <a:sym typeface="Twentieth Century"/>
                </a:rPr>
                <a:t>Features</a:t>
              </a:r>
              <a:endParaRPr b="1" sz="3200">
                <a:solidFill>
                  <a:srgbClr val="F0EEF0"/>
                </a:solidFill>
                <a:latin typeface="Twentieth Century"/>
                <a:ea typeface="Twentieth Century"/>
                <a:cs typeface="Twentieth Century"/>
                <a:sym typeface="Twentieth Century"/>
              </a:endParaRPr>
            </a:p>
          </p:txBody>
        </p:sp>
        <p:pic>
          <p:nvPicPr>
            <p:cNvPr id="199" name="Google Shape;199;p3"/>
            <p:cNvPicPr preferRelativeResize="0"/>
            <p:nvPr/>
          </p:nvPicPr>
          <p:blipFill rotWithShape="1">
            <a:blip r:embed="rId3">
              <a:alphaModFix/>
            </a:blip>
            <a:srcRect b="0" l="0" r="0" t="0"/>
            <a:stretch/>
          </p:blipFill>
          <p:spPr>
            <a:xfrm rot="-5400000">
              <a:off x="8340472" y="3247473"/>
              <a:ext cx="530600" cy="530600"/>
            </a:xfrm>
            <a:prstGeom prst="rect">
              <a:avLst/>
            </a:prstGeom>
            <a:noFill/>
            <a:ln>
              <a:noFill/>
            </a:ln>
          </p:spPr>
        </p:pic>
      </p:grpSp>
      <p:grpSp>
        <p:nvGrpSpPr>
          <p:cNvPr id="200" name="Google Shape;200;p3"/>
          <p:cNvGrpSpPr/>
          <p:nvPr/>
        </p:nvGrpSpPr>
        <p:grpSpPr>
          <a:xfrm>
            <a:off x="-9395082" y="-1"/>
            <a:ext cx="9927504" cy="6858000"/>
            <a:chOff x="-9337032" y="-1"/>
            <a:chExt cx="9927504" cy="6858000"/>
          </a:xfrm>
        </p:grpSpPr>
        <p:sp>
          <p:nvSpPr>
            <p:cNvPr id="201" name="Google Shape;201;p3"/>
            <p:cNvSpPr/>
            <p:nvPr/>
          </p:nvSpPr>
          <p:spPr>
            <a:xfrm>
              <a:off x="-9337032" y="-1"/>
              <a:ext cx="992350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3"/>
            <p:cNvSpPr/>
            <p:nvPr/>
          </p:nvSpPr>
          <p:spPr>
            <a:xfrm>
              <a:off x="-577928" y="2337438"/>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3"/>
            <p:cNvSpPr txBox="1"/>
            <p:nvPr/>
          </p:nvSpPr>
          <p:spPr>
            <a:xfrm rot="-5400000">
              <a:off x="-827907" y="3130740"/>
              <a:ext cx="2171379"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0EEF0"/>
                  </a:solidFill>
                  <a:latin typeface="Twentieth Century"/>
                  <a:ea typeface="Twentieth Century"/>
                  <a:cs typeface="Twentieth Century"/>
                  <a:sym typeface="Twentieth Century"/>
                </a:rPr>
                <a:t>References</a:t>
              </a:r>
              <a:endParaRPr b="1" sz="3200">
                <a:solidFill>
                  <a:srgbClr val="F0EEF0"/>
                </a:solidFill>
                <a:latin typeface="Twentieth Century"/>
                <a:ea typeface="Twentieth Century"/>
                <a:cs typeface="Twentieth Century"/>
                <a:sym typeface="Twentieth Century"/>
              </a:endParaRPr>
            </a:p>
          </p:txBody>
        </p:sp>
        <p:pic>
          <p:nvPicPr>
            <p:cNvPr id="204" name="Google Shape;204;p3"/>
            <p:cNvPicPr preferRelativeResize="0"/>
            <p:nvPr/>
          </p:nvPicPr>
          <p:blipFill rotWithShape="1">
            <a:blip r:embed="rId3">
              <a:alphaModFix/>
            </a:blip>
            <a:srcRect b="0" l="0" r="0" t="0"/>
            <a:stretch/>
          </p:blipFill>
          <p:spPr>
            <a:xfrm rot="-5400000">
              <a:off x="-491912" y="3247473"/>
              <a:ext cx="530600" cy="530600"/>
            </a:xfrm>
            <a:prstGeom prst="rect">
              <a:avLst/>
            </a:prstGeom>
            <a:noFill/>
            <a:ln>
              <a:noFill/>
            </a:ln>
          </p:spPr>
        </p:pic>
      </p:grpSp>
      <p:grpSp>
        <p:nvGrpSpPr>
          <p:cNvPr id="205" name="Google Shape;205;p3"/>
          <p:cNvGrpSpPr/>
          <p:nvPr/>
        </p:nvGrpSpPr>
        <p:grpSpPr>
          <a:xfrm>
            <a:off x="6905771" y="1556163"/>
            <a:ext cx="1953801" cy="1866900"/>
            <a:chOff x="3884465" y="2177191"/>
            <a:chExt cx="1953801" cy="1866900"/>
          </a:xfrm>
        </p:grpSpPr>
        <p:sp>
          <p:nvSpPr>
            <p:cNvPr id="206" name="Google Shape;206;p3"/>
            <p:cNvSpPr/>
            <p:nvPr/>
          </p:nvSpPr>
          <p:spPr>
            <a:xfrm>
              <a:off x="4246684" y="2177191"/>
              <a:ext cx="1591582" cy="1866900"/>
            </a:xfrm>
            <a:prstGeom prst="round2SameRect">
              <a:avLst>
                <a:gd fmla="val 12063" name="adj1"/>
                <a:gd fmla="val 0" name="adj2"/>
              </a:avLst>
            </a:prstGeom>
            <a:solidFill>
              <a:srgbClr val="52CBB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3"/>
            <p:cNvSpPr txBox="1"/>
            <p:nvPr/>
          </p:nvSpPr>
          <p:spPr>
            <a:xfrm>
              <a:off x="3884465" y="2182683"/>
              <a:ext cx="180544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3600">
                <a:solidFill>
                  <a:srgbClr val="E6E7E9"/>
                </a:solidFill>
                <a:latin typeface="Twentieth Century"/>
                <a:ea typeface="Twentieth Century"/>
                <a:cs typeface="Twentieth Century"/>
                <a:sym typeface="Twentieth Century"/>
              </a:endParaRPr>
            </a:p>
          </p:txBody>
        </p:sp>
        <p:sp>
          <p:nvSpPr>
            <p:cNvPr id="208" name="Google Shape;208;p3"/>
            <p:cNvSpPr txBox="1"/>
            <p:nvPr/>
          </p:nvSpPr>
          <p:spPr>
            <a:xfrm>
              <a:off x="4557034" y="2571707"/>
              <a:ext cx="894432"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rgbClr val="E6E7E9"/>
                  </a:solidFill>
                  <a:latin typeface="Twentieth Century"/>
                  <a:ea typeface="Twentieth Century"/>
                  <a:cs typeface="Twentieth Century"/>
                  <a:sym typeface="Twentieth Century"/>
                </a:rPr>
                <a:t>2</a:t>
              </a:r>
              <a:endParaRPr b="1" sz="6000">
                <a:solidFill>
                  <a:srgbClr val="E6E7E9"/>
                </a:solidFill>
                <a:latin typeface="Twentieth Century"/>
                <a:ea typeface="Twentieth Century"/>
                <a:cs typeface="Twentieth Century"/>
                <a:sym typeface="Twentieth Century"/>
              </a:endParaRPr>
            </a:p>
          </p:txBody>
        </p:sp>
      </p:grpSp>
      <p:grpSp>
        <p:nvGrpSpPr>
          <p:cNvPr id="209" name="Google Shape;209;p3"/>
          <p:cNvGrpSpPr/>
          <p:nvPr/>
        </p:nvGrpSpPr>
        <p:grpSpPr>
          <a:xfrm>
            <a:off x="4408894" y="1561655"/>
            <a:ext cx="1805441" cy="1894017"/>
            <a:chOff x="1387588" y="2182683"/>
            <a:chExt cx="1805441" cy="1894017"/>
          </a:xfrm>
        </p:grpSpPr>
        <p:sp>
          <p:nvSpPr>
            <p:cNvPr id="210" name="Google Shape;210;p3"/>
            <p:cNvSpPr/>
            <p:nvPr/>
          </p:nvSpPr>
          <p:spPr>
            <a:xfrm>
              <a:off x="1494518" y="2209800"/>
              <a:ext cx="1591582" cy="1866900"/>
            </a:xfrm>
            <a:prstGeom prst="round2SameRect">
              <a:avLst>
                <a:gd fmla="val 12063" name="adj1"/>
                <a:gd fmla="val 0" name="adj2"/>
              </a:avLst>
            </a:pr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3"/>
            <p:cNvSpPr txBox="1"/>
            <p:nvPr/>
          </p:nvSpPr>
          <p:spPr>
            <a:xfrm>
              <a:off x="1387588" y="2182683"/>
              <a:ext cx="180544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3600">
                <a:solidFill>
                  <a:srgbClr val="E6E7E9"/>
                </a:solidFill>
                <a:latin typeface="Twentieth Century"/>
                <a:ea typeface="Twentieth Century"/>
                <a:cs typeface="Twentieth Century"/>
                <a:sym typeface="Twentieth Century"/>
              </a:endParaRPr>
            </a:p>
          </p:txBody>
        </p:sp>
        <p:sp>
          <p:nvSpPr>
            <p:cNvPr id="212" name="Google Shape;212;p3"/>
            <p:cNvSpPr txBox="1"/>
            <p:nvPr/>
          </p:nvSpPr>
          <p:spPr>
            <a:xfrm>
              <a:off x="1843092" y="2563851"/>
              <a:ext cx="894432"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rgbClr val="E6E7E9"/>
                  </a:solidFill>
                  <a:latin typeface="Twentieth Century"/>
                  <a:ea typeface="Twentieth Century"/>
                  <a:cs typeface="Twentieth Century"/>
                  <a:sym typeface="Twentieth Century"/>
                </a:rPr>
                <a:t>1</a:t>
              </a:r>
              <a:endParaRPr b="1" sz="6000">
                <a:solidFill>
                  <a:srgbClr val="E6E7E9"/>
                </a:solidFill>
                <a:latin typeface="Twentieth Century"/>
                <a:ea typeface="Twentieth Century"/>
                <a:cs typeface="Twentieth Century"/>
                <a:sym typeface="Twentieth Century"/>
              </a:endParaRPr>
            </a:p>
          </p:txBody>
        </p:sp>
      </p:grpSp>
      <p:sp>
        <p:nvSpPr>
          <p:cNvPr id="213" name="Google Shape;213;p3"/>
          <p:cNvSpPr/>
          <p:nvPr/>
        </p:nvSpPr>
        <p:spPr>
          <a:xfrm flipH="1" rot="10800000">
            <a:off x="4183000" y="2555020"/>
            <a:ext cx="2232194" cy="3289705"/>
          </a:xfrm>
          <a:custGeom>
            <a:rect b="b" l="l" r="r" t="t"/>
            <a:pathLst>
              <a:path extrusionOk="0" h="3031986" w="1591582">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rgbClr val="F2F2F2"/>
          </a:solidFill>
          <a:ln>
            <a:noFill/>
          </a:ln>
          <a:effectLst>
            <a:outerShdw blurRad="127000" sx="107000" rotWithShape="0" algn="ctr" sy="107000">
              <a:srgbClr val="000000">
                <a:alpha val="2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3"/>
          <p:cNvSpPr/>
          <p:nvPr/>
        </p:nvSpPr>
        <p:spPr>
          <a:xfrm flipH="1" rot="10800000">
            <a:off x="6935550" y="2518061"/>
            <a:ext cx="2228215" cy="3342765"/>
          </a:xfrm>
          <a:custGeom>
            <a:rect b="b" l="l" r="r" t="t"/>
            <a:pathLst>
              <a:path extrusionOk="0" h="3031986" w="1591582">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rgbClr val="F2F2F2"/>
          </a:solidFill>
          <a:ln>
            <a:noFill/>
          </a:ln>
          <a:effectLst>
            <a:outerShdw blurRad="127000" sx="107000" rotWithShape="0" algn="ctr" sy="107000">
              <a:srgbClr val="000000">
                <a:alpha val="2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3"/>
          <p:cNvSpPr txBox="1"/>
          <p:nvPr/>
        </p:nvSpPr>
        <p:spPr>
          <a:xfrm>
            <a:off x="4354752" y="3002397"/>
            <a:ext cx="2010300" cy="3001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A6A6A6"/>
                </a:solidFill>
                <a:latin typeface="Twentieth Century"/>
                <a:ea typeface="Twentieth Century"/>
                <a:cs typeface="Twentieth Century"/>
                <a:sym typeface="Twentieth Century"/>
              </a:rPr>
              <a:t>Every year there are more number of new cases of skin cancer than the combined </a:t>
            </a:r>
            <a:r>
              <a:rPr b="1" lang="en-US">
                <a:solidFill>
                  <a:srgbClr val="A6A6A6"/>
                </a:solidFill>
                <a:latin typeface="Twentieth Century"/>
                <a:ea typeface="Twentieth Century"/>
                <a:cs typeface="Twentieth Century"/>
                <a:sym typeface="Twentieth Century"/>
              </a:rPr>
              <a:t>incidence</a:t>
            </a:r>
            <a:r>
              <a:rPr b="1" lang="en-US">
                <a:solidFill>
                  <a:srgbClr val="A6A6A6"/>
                </a:solidFill>
                <a:latin typeface="Twentieth Century"/>
                <a:ea typeface="Twentieth Century"/>
                <a:cs typeface="Twentieth Century"/>
                <a:sym typeface="Twentieth Century"/>
              </a:rPr>
              <a:t> of cancers of the breast, prostate, lung and colon.</a:t>
            </a:r>
            <a:endParaRPr b="1">
              <a:solidFill>
                <a:srgbClr val="A6A6A6"/>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en-US" sz="1300">
                <a:solidFill>
                  <a:srgbClr val="A6A6A6"/>
                </a:solidFill>
                <a:latin typeface="Twentieth Century"/>
                <a:ea typeface="Twentieth Century"/>
                <a:cs typeface="Twentieth Century"/>
                <a:sym typeface="Twentieth Century"/>
              </a:rPr>
              <a:t>Melonama of Skin cancer cases 2020:</a:t>
            </a:r>
            <a:endParaRPr b="1" sz="1300">
              <a:solidFill>
                <a:srgbClr val="A6A6A6"/>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en-US" sz="1300">
                <a:solidFill>
                  <a:srgbClr val="A6A6A6"/>
                </a:solidFill>
                <a:latin typeface="Twentieth Century"/>
                <a:ea typeface="Twentieth Century"/>
                <a:cs typeface="Twentieth Century"/>
                <a:sym typeface="Twentieth Century"/>
              </a:rPr>
              <a:t>No. of new cases(% of all sites): 324,635</a:t>
            </a:r>
            <a:endParaRPr b="1" sz="1300">
              <a:solidFill>
                <a:srgbClr val="A6A6A6"/>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en-US" sz="1300">
                <a:solidFill>
                  <a:srgbClr val="A6A6A6"/>
                </a:solidFill>
                <a:latin typeface="Twentieth Century"/>
                <a:ea typeface="Twentieth Century"/>
                <a:cs typeface="Twentieth Century"/>
                <a:sym typeface="Twentieth Century"/>
              </a:rPr>
              <a:t>No. of new deaths(% of all sites): 57, 043</a:t>
            </a:r>
            <a:endParaRPr b="1" sz="1300">
              <a:solidFill>
                <a:srgbClr val="A6A6A6"/>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b="1" sz="1300">
              <a:solidFill>
                <a:srgbClr val="A6A6A6"/>
              </a:solidFill>
              <a:latin typeface="Twentieth Century"/>
              <a:ea typeface="Twentieth Century"/>
              <a:cs typeface="Twentieth Century"/>
              <a:sym typeface="Twentieth Century"/>
            </a:endParaRPr>
          </a:p>
        </p:txBody>
      </p:sp>
      <p:sp>
        <p:nvSpPr>
          <p:cNvPr id="216" name="Google Shape;216;p3"/>
          <p:cNvSpPr txBox="1"/>
          <p:nvPr/>
        </p:nvSpPr>
        <p:spPr>
          <a:xfrm>
            <a:off x="7194611" y="3002411"/>
            <a:ext cx="1720200" cy="2678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A6A6A6"/>
                </a:solidFill>
                <a:latin typeface="Twentieth Century"/>
                <a:ea typeface="Twentieth Century"/>
                <a:cs typeface="Twentieth Century"/>
                <a:sym typeface="Twentieth Century"/>
              </a:rPr>
              <a:t>Early detection saves lives. Learning what to look for on your own skin gives you the power to detect cancer early when it’s easiest to cure, before it can become dangerous, disfiguring or deadly.</a:t>
            </a:r>
            <a:endParaRPr b="1">
              <a:solidFill>
                <a:srgbClr val="A6A6A6"/>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par>
                          <p:cTn fill="hold">
                            <p:stCondLst>
                              <p:cond delay="500"/>
                            </p:stCondLst>
                            <p:childTnLst>
                              <p:par>
                                <p:cTn fill="hold" nodeType="afterEffect" presetClass="entr" presetID="10" presetSubtype="0">
                                  <p:stCondLst>
                                    <p:cond delay="25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par>
                          <p:cTn fill="hold">
                            <p:stCondLst>
                              <p:cond delay="1000"/>
                            </p:stCondLst>
                            <p:childTnLst>
                              <p:par>
                                <p:cTn fill="hold" nodeType="afterEffect" presetClass="entr" presetID="10" presetSubtype="0">
                                  <p:stCondLst>
                                    <p:cond delay="25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par>
                                <p:cTn fill="hold" nodeType="withEffect" presetClass="entr" presetID="10" presetSubtype="0">
                                  <p:stCondLst>
                                    <p:cond delay="25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25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pSp>
        <p:nvGrpSpPr>
          <p:cNvPr id="221" name="Google Shape;221;p4"/>
          <p:cNvGrpSpPr/>
          <p:nvPr/>
        </p:nvGrpSpPr>
        <p:grpSpPr>
          <a:xfrm>
            <a:off x="-290920" y="0"/>
            <a:ext cx="12482921" cy="6858000"/>
            <a:chOff x="-290920" y="0"/>
            <a:chExt cx="12482921" cy="6858000"/>
          </a:xfrm>
        </p:grpSpPr>
        <p:sp>
          <p:nvSpPr>
            <p:cNvPr id="222" name="Google Shape;222;p4"/>
            <p:cNvSpPr/>
            <p:nvPr/>
          </p:nvSpPr>
          <p:spPr>
            <a:xfrm>
              <a:off x="-290920" y="0"/>
              <a:ext cx="1248292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4"/>
            <p:cNvSpPr/>
            <p:nvPr/>
          </p:nvSpPr>
          <p:spPr>
            <a:xfrm>
              <a:off x="11023600"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4"/>
            <p:cNvSpPr txBox="1"/>
            <p:nvPr/>
          </p:nvSpPr>
          <p:spPr>
            <a:xfrm rot="-5400000">
              <a:off x="10872792" y="3194734"/>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About</a:t>
              </a:r>
              <a:endParaRPr b="1" sz="3600">
                <a:solidFill>
                  <a:srgbClr val="F0EEF0"/>
                </a:solidFill>
                <a:latin typeface="Twentieth Century"/>
                <a:ea typeface="Twentieth Century"/>
                <a:cs typeface="Twentieth Century"/>
                <a:sym typeface="Twentieth Century"/>
              </a:endParaRPr>
            </a:p>
          </p:txBody>
        </p:sp>
        <p:pic>
          <p:nvPicPr>
            <p:cNvPr id="225" name="Google Shape;225;p4"/>
            <p:cNvPicPr preferRelativeResize="0"/>
            <p:nvPr/>
          </p:nvPicPr>
          <p:blipFill rotWithShape="1">
            <a:blip r:embed="rId3">
              <a:alphaModFix/>
            </a:blip>
            <a:srcRect b="0" l="0" r="0" t="0"/>
            <a:stretch/>
          </p:blipFill>
          <p:spPr>
            <a:xfrm rot="-5400000">
              <a:off x="11129999" y="3247473"/>
              <a:ext cx="530600" cy="530600"/>
            </a:xfrm>
            <a:prstGeom prst="rect">
              <a:avLst/>
            </a:prstGeom>
            <a:noFill/>
            <a:ln>
              <a:noFill/>
            </a:ln>
          </p:spPr>
        </p:pic>
      </p:grpSp>
      <p:grpSp>
        <p:nvGrpSpPr>
          <p:cNvPr id="226" name="Google Shape;226;p4"/>
          <p:cNvGrpSpPr/>
          <p:nvPr/>
        </p:nvGrpSpPr>
        <p:grpSpPr>
          <a:xfrm>
            <a:off x="226788" y="-2"/>
            <a:ext cx="11447504" cy="6858000"/>
            <a:chOff x="213096" y="0"/>
            <a:chExt cx="11447504" cy="6858000"/>
          </a:xfrm>
        </p:grpSpPr>
        <p:sp>
          <p:nvSpPr>
            <p:cNvPr id="227" name="Google Shape;227;p4"/>
            <p:cNvSpPr/>
            <p:nvPr/>
          </p:nvSpPr>
          <p:spPr>
            <a:xfrm>
              <a:off x="213096" y="0"/>
              <a:ext cx="1144750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4"/>
            <p:cNvSpPr/>
            <p:nvPr/>
          </p:nvSpPr>
          <p:spPr>
            <a:xfrm>
              <a:off x="10492197"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4"/>
            <p:cNvSpPr txBox="1"/>
            <p:nvPr/>
          </p:nvSpPr>
          <p:spPr>
            <a:xfrm rot="-5400000">
              <a:off x="10204734" y="3242491"/>
              <a:ext cx="226540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Motivation</a:t>
              </a:r>
              <a:endParaRPr b="1" sz="3600">
                <a:solidFill>
                  <a:srgbClr val="F0EEF0"/>
                </a:solidFill>
                <a:latin typeface="Twentieth Century"/>
                <a:ea typeface="Twentieth Century"/>
                <a:cs typeface="Twentieth Century"/>
                <a:sym typeface="Twentieth Century"/>
              </a:endParaRPr>
            </a:p>
          </p:txBody>
        </p:sp>
        <p:pic>
          <p:nvPicPr>
            <p:cNvPr id="230" name="Google Shape;230;p4"/>
            <p:cNvPicPr preferRelativeResize="0"/>
            <p:nvPr/>
          </p:nvPicPr>
          <p:blipFill rotWithShape="1">
            <a:blip r:embed="rId3">
              <a:alphaModFix/>
            </a:blip>
            <a:srcRect b="0" l="0" r="0" t="0"/>
            <a:stretch/>
          </p:blipFill>
          <p:spPr>
            <a:xfrm rot="-5400000">
              <a:off x="10600933" y="3247473"/>
              <a:ext cx="530600" cy="530600"/>
            </a:xfrm>
            <a:prstGeom prst="rect">
              <a:avLst/>
            </a:prstGeom>
            <a:noFill/>
            <a:ln>
              <a:noFill/>
            </a:ln>
          </p:spPr>
        </p:pic>
      </p:grpSp>
      <p:grpSp>
        <p:nvGrpSpPr>
          <p:cNvPr id="231" name="Google Shape;231;p4"/>
          <p:cNvGrpSpPr/>
          <p:nvPr/>
        </p:nvGrpSpPr>
        <p:grpSpPr>
          <a:xfrm>
            <a:off x="1184133" y="0"/>
            <a:ext cx="9961092" cy="6858000"/>
            <a:chOff x="491575" y="0"/>
            <a:chExt cx="9961092" cy="6858000"/>
          </a:xfrm>
        </p:grpSpPr>
        <p:sp>
          <p:nvSpPr>
            <p:cNvPr id="232" name="Google Shape;232;p4"/>
            <p:cNvSpPr/>
            <p:nvPr/>
          </p:nvSpPr>
          <p:spPr>
            <a:xfrm>
              <a:off x="491575" y="0"/>
              <a:ext cx="9961092"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4"/>
            <p:cNvSpPr/>
            <p:nvPr/>
          </p:nvSpPr>
          <p:spPr>
            <a:xfrm>
              <a:off x="9284267"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4"/>
            <p:cNvSpPr txBox="1"/>
            <p:nvPr/>
          </p:nvSpPr>
          <p:spPr>
            <a:xfrm rot="-5400000">
              <a:off x="8700987" y="3251160"/>
              <a:ext cx="28254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F0EEF0"/>
                  </a:solidFill>
                  <a:latin typeface="Twentieth Century"/>
                  <a:ea typeface="Twentieth Century"/>
                  <a:cs typeface="Twentieth Century"/>
                  <a:sym typeface="Twentieth Century"/>
                </a:rPr>
                <a:t>Requirements</a:t>
              </a:r>
              <a:endParaRPr b="1" sz="2800">
                <a:solidFill>
                  <a:srgbClr val="F0EEF0"/>
                </a:solidFill>
                <a:latin typeface="Twentieth Century"/>
                <a:ea typeface="Twentieth Century"/>
                <a:cs typeface="Twentieth Century"/>
                <a:sym typeface="Twentieth Century"/>
              </a:endParaRPr>
            </a:p>
          </p:txBody>
        </p:sp>
        <p:pic>
          <p:nvPicPr>
            <p:cNvPr id="235" name="Google Shape;235;p4"/>
            <p:cNvPicPr preferRelativeResize="0"/>
            <p:nvPr/>
          </p:nvPicPr>
          <p:blipFill rotWithShape="1">
            <a:blip r:embed="rId3">
              <a:alphaModFix/>
            </a:blip>
            <a:srcRect b="0" l="0" r="0" t="0"/>
            <a:stretch/>
          </p:blipFill>
          <p:spPr>
            <a:xfrm rot="-5400000">
              <a:off x="9385467" y="3247473"/>
              <a:ext cx="530600" cy="530600"/>
            </a:xfrm>
            <a:prstGeom prst="rect">
              <a:avLst/>
            </a:prstGeom>
            <a:noFill/>
            <a:ln>
              <a:noFill/>
            </a:ln>
          </p:spPr>
        </p:pic>
      </p:grpSp>
      <p:grpSp>
        <p:nvGrpSpPr>
          <p:cNvPr id="236" name="Google Shape;236;p4"/>
          <p:cNvGrpSpPr/>
          <p:nvPr/>
        </p:nvGrpSpPr>
        <p:grpSpPr>
          <a:xfrm>
            <a:off x="-7985197" y="0"/>
            <a:ext cx="9574094" cy="6858000"/>
            <a:chOff x="491575" y="0"/>
            <a:chExt cx="9574094" cy="6858000"/>
          </a:xfrm>
        </p:grpSpPr>
        <p:sp>
          <p:nvSpPr>
            <p:cNvPr id="237" name="Google Shape;237;p4"/>
            <p:cNvSpPr/>
            <p:nvPr/>
          </p:nvSpPr>
          <p:spPr>
            <a:xfrm>
              <a:off x="491575" y="0"/>
              <a:ext cx="957409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4"/>
            <p:cNvSpPr/>
            <p:nvPr/>
          </p:nvSpPr>
          <p:spPr>
            <a:xfrm>
              <a:off x="8897260"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4"/>
            <p:cNvSpPr txBox="1"/>
            <p:nvPr/>
          </p:nvSpPr>
          <p:spPr>
            <a:xfrm rot="-5400000">
              <a:off x="8746453" y="3220388"/>
              <a:ext cx="199208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0EEF0"/>
                  </a:solidFill>
                  <a:latin typeface="Twentieth Century"/>
                  <a:ea typeface="Twentieth Century"/>
                  <a:cs typeface="Twentieth Century"/>
                  <a:sym typeface="Twentieth Century"/>
                </a:rPr>
                <a:t>Flowchart</a:t>
              </a:r>
              <a:endParaRPr b="1" sz="3200">
                <a:solidFill>
                  <a:srgbClr val="F0EEF0"/>
                </a:solidFill>
                <a:latin typeface="Twentieth Century"/>
                <a:ea typeface="Twentieth Century"/>
                <a:cs typeface="Twentieth Century"/>
                <a:sym typeface="Twentieth Century"/>
              </a:endParaRPr>
            </a:p>
          </p:txBody>
        </p:sp>
        <p:pic>
          <p:nvPicPr>
            <p:cNvPr id="240" name="Google Shape;240;p4"/>
            <p:cNvPicPr preferRelativeResize="0"/>
            <p:nvPr/>
          </p:nvPicPr>
          <p:blipFill rotWithShape="1">
            <a:blip r:embed="rId3">
              <a:alphaModFix/>
            </a:blip>
            <a:srcRect b="0" l="0" r="0" t="0"/>
            <a:stretch/>
          </p:blipFill>
          <p:spPr>
            <a:xfrm rot="-5400000">
              <a:off x="8992269" y="3247473"/>
              <a:ext cx="530600" cy="530600"/>
            </a:xfrm>
            <a:prstGeom prst="rect">
              <a:avLst/>
            </a:prstGeom>
            <a:noFill/>
            <a:ln>
              <a:noFill/>
            </a:ln>
          </p:spPr>
        </p:pic>
      </p:grpSp>
      <p:sp>
        <p:nvSpPr>
          <p:cNvPr id="241" name="Google Shape;241;p4"/>
          <p:cNvSpPr/>
          <p:nvPr/>
        </p:nvSpPr>
        <p:spPr>
          <a:xfrm>
            <a:off x="-7962177" y="-1"/>
            <a:ext cx="5781368"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42" name="Google Shape;242;p4"/>
          <p:cNvGrpSpPr/>
          <p:nvPr/>
        </p:nvGrpSpPr>
        <p:grpSpPr>
          <a:xfrm>
            <a:off x="-7638543" y="-1"/>
            <a:ext cx="8692331" cy="6858000"/>
            <a:chOff x="718505" y="-1"/>
            <a:chExt cx="8692331" cy="6858000"/>
          </a:xfrm>
        </p:grpSpPr>
        <p:sp>
          <p:nvSpPr>
            <p:cNvPr id="243" name="Google Shape;243;p4"/>
            <p:cNvSpPr/>
            <p:nvPr/>
          </p:nvSpPr>
          <p:spPr>
            <a:xfrm>
              <a:off x="718505" y="-1"/>
              <a:ext cx="869233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4"/>
            <p:cNvSpPr/>
            <p:nvPr/>
          </p:nvSpPr>
          <p:spPr>
            <a:xfrm>
              <a:off x="8242436" y="2337439"/>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4"/>
            <p:cNvSpPr txBox="1"/>
            <p:nvPr/>
          </p:nvSpPr>
          <p:spPr>
            <a:xfrm rot="-5400000">
              <a:off x="8091629" y="3220387"/>
              <a:ext cx="199208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0EEF0"/>
                  </a:solidFill>
                  <a:latin typeface="Twentieth Century"/>
                  <a:ea typeface="Twentieth Century"/>
                  <a:cs typeface="Twentieth Century"/>
                  <a:sym typeface="Twentieth Century"/>
                </a:rPr>
                <a:t>Features</a:t>
              </a:r>
              <a:endParaRPr b="1" sz="3200">
                <a:solidFill>
                  <a:srgbClr val="F0EEF0"/>
                </a:solidFill>
                <a:latin typeface="Twentieth Century"/>
                <a:ea typeface="Twentieth Century"/>
                <a:cs typeface="Twentieth Century"/>
                <a:sym typeface="Twentieth Century"/>
              </a:endParaRPr>
            </a:p>
          </p:txBody>
        </p:sp>
        <p:pic>
          <p:nvPicPr>
            <p:cNvPr id="246" name="Google Shape;246;p4"/>
            <p:cNvPicPr preferRelativeResize="0"/>
            <p:nvPr/>
          </p:nvPicPr>
          <p:blipFill rotWithShape="1">
            <a:blip r:embed="rId3">
              <a:alphaModFix/>
            </a:blip>
            <a:srcRect b="0" l="0" r="0" t="0"/>
            <a:stretch/>
          </p:blipFill>
          <p:spPr>
            <a:xfrm rot="-5400000">
              <a:off x="8340472" y="3247473"/>
              <a:ext cx="530600" cy="530600"/>
            </a:xfrm>
            <a:prstGeom prst="rect">
              <a:avLst/>
            </a:prstGeom>
            <a:noFill/>
            <a:ln>
              <a:noFill/>
            </a:ln>
          </p:spPr>
        </p:pic>
      </p:grpSp>
      <p:grpSp>
        <p:nvGrpSpPr>
          <p:cNvPr id="247" name="Google Shape;247;p4"/>
          <p:cNvGrpSpPr/>
          <p:nvPr/>
        </p:nvGrpSpPr>
        <p:grpSpPr>
          <a:xfrm>
            <a:off x="-9395082" y="-1"/>
            <a:ext cx="9927504" cy="6858000"/>
            <a:chOff x="-9337032" y="-1"/>
            <a:chExt cx="9927504" cy="6858000"/>
          </a:xfrm>
        </p:grpSpPr>
        <p:sp>
          <p:nvSpPr>
            <p:cNvPr id="248" name="Google Shape;248;p4"/>
            <p:cNvSpPr/>
            <p:nvPr/>
          </p:nvSpPr>
          <p:spPr>
            <a:xfrm>
              <a:off x="-9337032" y="-1"/>
              <a:ext cx="992350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4"/>
            <p:cNvSpPr/>
            <p:nvPr/>
          </p:nvSpPr>
          <p:spPr>
            <a:xfrm>
              <a:off x="-577928" y="2337438"/>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4"/>
            <p:cNvSpPr txBox="1"/>
            <p:nvPr/>
          </p:nvSpPr>
          <p:spPr>
            <a:xfrm rot="-5400000">
              <a:off x="-827907" y="3130740"/>
              <a:ext cx="2171379"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0EEF0"/>
                  </a:solidFill>
                  <a:latin typeface="Twentieth Century"/>
                  <a:ea typeface="Twentieth Century"/>
                  <a:cs typeface="Twentieth Century"/>
                  <a:sym typeface="Twentieth Century"/>
                </a:rPr>
                <a:t>References</a:t>
              </a:r>
              <a:endParaRPr b="1" sz="3200">
                <a:solidFill>
                  <a:srgbClr val="F0EEF0"/>
                </a:solidFill>
                <a:latin typeface="Twentieth Century"/>
                <a:ea typeface="Twentieth Century"/>
                <a:cs typeface="Twentieth Century"/>
                <a:sym typeface="Twentieth Century"/>
              </a:endParaRPr>
            </a:p>
          </p:txBody>
        </p:sp>
        <p:pic>
          <p:nvPicPr>
            <p:cNvPr id="251" name="Google Shape;251;p4"/>
            <p:cNvPicPr preferRelativeResize="0"/>
            <p:nvPr/>
          </p:nvPicPr>
          <p:blipFill rotWithShape="1">
            <a:blip r:embed="rId3">
              <a:alphaModFix/>
            </a:blip>
            <a:srcRect b="0" l="0" r="0" t="0"/>
            <a:stretch/>
          </p:blipFill>
          <p:spPr>
            <a:xfrm rot="-5400000">
              <a:off x="-491912" y="3247473"/>
              <a:ext cx="530600" cy="530600"/>
            </a:xfrm>
            <a:prstGeom prst="rect">
              <a:avLst/>
            </a:prstGeom>
            <a:noFill/>
            <a:ln>
              <a:noFill/>
            </a:ln>
          </p:spPr>
        </p:pic>
      </p:grpSp>
      <p:cxnSp>
        <p:nvCxnSpPr>
          <p:cNvPr id="252" name="Google Shape;252;p4"/>
          <p:cNvCxnSpPr/>
          <p:nvPr/>
        </p:nvCxnSpPr>
        <p:spPr>
          <a:xfrm>
            <a:off x="3850016" y="3623253"/>
            <a:ext cx="1966913" cy="0"/>
          </a:xfrm>
          <a:prstGeom prst="straightConnector1">
            <a:avLst/>
          </a:prstGeom>
          <a:noFill/>
          <a:ln cap="flat" cmpd="sng" w="28575">
            <a:solidFill>
              <a:srgbClr val="D8D8D8"/>
            </a:solidFill>
            <a:prstDash val="solid"/>
            <a:miter lim="800000"/>
            <a:headEnd len="sm" w="sm" type="none"/>
            <a:tailEnd len="sm" w="sm" type="none"/>
          </a:ln>
        </p:spPr>
      </p:cxnSp>
      <p:grpSp>
        <p:nvGrpSpPr>
          <p:cNvPr id="253" name="Google Shape;253;p4"/>
          <p:cNvGrpSpPr/>
          <p:nvPr/>
        </p:nvGrpSpPr>
        <p:grpSpPr>
          <a:xfrm>
            <a:off x="3638922" y="3517706"/>
            <a:ext cx="211094" cy="211094"/>
            <a:chOff x="1677812" y="4248152"/>
            <a:chExt cx="211094" cy="211094"/>
          </a:xfrm>
        </p:grpSpPr>
        <p:sp>
          <p:nvSpPr>
            <p:cNvPr id="254" name="Google Shape;254;p4"/>
            <p:cNvSpPr/>
            <p:nvPr/>
          </p:nvSpPr>
          <p:spPr>
            <a:xfrm>
              <a:off x="1677812" y="4248152"/>
              <a:ext cx="211094" cy="211094"/>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4"/>
            <p:cNvSpPr/>
            <p:nvPr/>
          </p:nvSpPr>
          <p:spPr>
            <a:xfrm>
              <a:off x="1708100" y="4278440"/>
              <a:ext cx="150518" cy="150518"/>
            </a:xfrm>
            <a:prstGeom prst="ellipse">
              <a:avLst/>
            </a:pr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256" name="Google Shape;256;p4"/>
          <p:cNvCxnSpPr/>
          <p:nvPr/>
        </p:nvCxnSpPr>
        <p:spPr>
          <a:xfrm>
            <a:off x="5997735" y="3623253"/>
            <a:ext cx="1966913" cy="0"/>
          </a:xfrm>
          <a:prstGeom prst="straightConnector1">
            <a:avLst/>
          </a:prstGeom>
          <a:noFill/>
          <a:ln cap="flat" cmpd="sng" w="28575">
            <a:solidFill>
              <a:srgbClr val="D8D8D8"/>
            </a:solidFill>
            <a:prstDash val="solid"/>
            <a:miter lim="800000"/>
            <a:headEnd len="sm" w="sm" type="none"/>
            <a:tailEnd len="sm" w="sm" type="none"/>
          </a:ln>
        </p:spPr>
      </p:cxnSp>
      <p:grpSp>
        <p:nvGrpSpPr>
          <p:cNvPr id="257" name="Google Shape;257;p4"/>
          <p:cNvGrpSpPr/>
          <p:nvPr/>
        </p:nvGrpSpPr>
        <p:grpSpPr>
          <a:xfrm>
            <a:off x="5816929" y="3517706"/>
            <a:ext cx="211094" cy="211094"/>
            <a:chOff x="3855819" y="4248152"/>
            <a:chExt cx="211094" cy="211094"/>
          </a:xfrm>
        </p:grpSpPr>
        <p:sp>
          <p:nvSpPr>
            <p:cNvPr id="258" name="Google Shape;258;p4"/>
            <p:cNvSpPr/>
            <p:nvPr/>
          </p:nvSpPr>
          <p:spPr>
            <a:xfrm>
              <a:off x="3855819" y="4248152"/>
              <a:ext cx="211094" cy="211094"/>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4"/>
            <p:cNvSpPr/>
            <p:nvPr/>
          </p:nvSpPr>
          <p:spPr>
            <a:xfrm>
              <a:off x="3886107" y="4278440"/>
              <a:ext cx="150518" cy="150518"/>
            </a:xfrm>
            <a:prstGeom prst="ellipse">
              <a:avLst/>
            </a:prstGeom>
            <a:solidFill>
              <a:srgbClr val="52CBB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60" name="Google Shape;260;p4"/>
          <p:cNvGrpSpPr/>
          <p:nvPr/>
        </p:nvGrpSpPr>
        <p:grpSpPr>
          <a:xfrm>
            <a:off x="7934360" y="3517706"/>
            <a:ext cx="211094" cy="211094"/>
            <a:chOff x="5973250" y="4248152"/>
            <a:chExt cx="211094" cy="211094"/>
          </a:xfrm>
        </p:grpSpPr>
        <p:sp>
          <p:nvSpPr>
            <p:cNvPr id="261" name="Google Shape;261;p4"/>
            <p:cNvSpPr/>
            <p:nvPr/>
          </p:nvSpPr>
          <p:spPr>
            <a:xfrm>
              <a:off x="5973250" y="4248152"/>
              <a:ext cx="211094" cy="211094"/>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4"/>
            <p:cNvSpPr/>
            <p:nvPr/>
          </p:nvSpPr>
          <p:spPr>
            <a:xfrm>
              <a:off x="6003538" y="4278440"/>
              <a:ext cx="150518" cy="150518"/>
            </a:xfrm>
            <a:prstGeom prst="ellipse">
              <a:avLst/>
            </a:prstGeom>
            <a:solidFill>
              <a:srgbClr val="FEC6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63" name="Google Shape;263;p4"/>
          <p:cNvSpPr txBox="1"/>
          <p:nvPr/>
        </p:nvSpPr>
        <p:spPr>
          <a:xfrm>
            <a:off x="2620217" y="4614953"/>
            <a:ext cx="2289000" cy="1200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F3F3F"/>
              </a:buClr>
              <a:buSzPts val="1800"/>
              <a:buFont typeface="Arial"/>
              <a:buChar char="•"/>
            </a:pPr>
            <a:r>
              <a:rPr b="1" i="0" lang="en-US" sz="1800">
                <a:solidFill>
                  <a:srgbClr val="3F3F3F"/>
                </a:solidFill>
                <a:latin typeface="Twentieth Century"/>
                <a:ea typeface="Twentieth Century"/>
                <a:cs typeface="Twentieth Century"/>
                <a:sym typeface="Twentieth Century"/>
              </a:rPr>
              <a:t>Internet</a:t>
            </a:r>
            <a:endParaRPr b="1" i="0" sz="1800">
              <a:solidFill>
                <a:srgbClr val="3F3F3F"/>
              </a:solidFill>
              <a:latin typeface="Twentieth Century"/>
              <a:ea typeface="Twentieth Century"/>
              <a:cs typeface="Twentieth Century"/>
              <a:sym typeface="Twentieth Century"/>
            </a:endParaRPr>
          </a:p>
          <a:p>
            <a:pPr indent="-285750" lvl="0" marL="285750" marR="0" rtl="0" algn="l">
              <a:spcBef>
                <a:spcPts val="0"/>
              </a:spcBef>
              <a:spcAft>
                <a:spcPts val="0"/>
              </a:spcAft>
              <a:buClr>
                <a:srgbClr val="3F3F3F"/>
              </a:buClr>
              <a:buSzPts val="1800"/>
              <a:buFont typeface="Arial"/>
              <a:buChar char="•"/>
            </a:pPr>
            <a:r>
              <a:rPr b="1" i="0" lang="en-US" sz="1800">
                <a:solidFill>
                  <a:srgbClr val="3F3F3F"/>
                </a:solidFill>
                <a:latin typeface="Twentieth Century"/>
                <a:ea typeface="Twentieth Century"/>
                <a:cs typeface="Twentieth Century"/>
                <a:sym typeface="Twentieth Century"/>
              </a:rPr>
              <a:t>Web Browser</a:t>
            </a:r>
            <a:endParaRPr b="1" i="0" sz="1800">
              <a:solidFill>
                <a:srgbClr val="3F3F3F"/>
              </a:solidFill>
              <a:latin typeface="Twentieth Century"/>
              <a:ea typeface="Twentieth Century"/>
              <a:cs typeface="Twentieth Century"/>
              <a:sym typeface="Twentieth Century"/>
            </a:endParaRPr>
          </a:p>
          <a:p>
            <a:pPr indent="-285750" lvl="0" marL="285750" marR="0" rtl="0" algn="l">
              <a:spcBef>
                <a:spcPts val="0"/>
              </a:spcBef>
              <a:spcAft>
                <a:spcPts val="0"/>
              </a:spcAft>
              <a:buClr>
                <a:srgbClr val="3F3F3F"/>
              </a:buClr>
              <a:buSzPts val="1800"/>
              <a:buFont typeface="Arial"/>
              <a:buChar char="•"/>
            </a:pPr>
            <a:r>
              <a:rPr b="1" lang="en-US" sz="1800">
                <a:solidFill>
                  <a:srgbClr val="3F3F3F"/>
                </a:solidFill>
                <a:latin typeface="Twentieth Century"/>
                <a:ea typeface="Twentieth Century"/>
                <a:cs typeface="Twentieth Century"/>
                <a:sym typeface="Twentieth Century"/>
              </a:rPr>
              <a:t>PC </a:t>
            </a:r>
            <a:endParaRPr b="1" sz="1800">
              <a:solidFill>
                <a:srgbClr val="3F3F3F"/>
              </a:solidFill>
              <a:latin typeface="Twentieth Century"/>
              <a:ea typeface="Twentieth Century"/>
              <a:cs typeface="Twentieth Century"/>
              <a:sym typeface="Twentieth Century"/>
            </a:endParaRPr>
          </a:p>
          <a:p>
            <a:pPr indent="0" lvl="0" marL="457200" marR="0" rtl="0" algn="l">
              <a:spcBef>
                <a:spcPts val="0"/>
              </a:spcBef>
              <a:spcAft>
                <a:spcPts val="0"/>
              </a:spcAft>
              <a:buNone/>
            </a:pPr>
            <a:r>
              <a:t/>
            </a:r>
            <a:endParaRPr b="1" i="0" sz="1800">
              <a:solidFill>
                <a:srgbClr val="3F3F3F"/>
              </a:solidFill>
              <a:latin typeface="Twentieth Century"/>
              <a:ea typeface="Twentieth Century"/>
              <a:cs typeface="Twentieth Century"/>
              <a:sym typeface="Twentieth Century"/>
            </a:endParaRPr>
          </a:p>
        </p:txBody>
      </p:sp>
      <p:sp>
        <p:nvSpPr>
          <p:cNvPr id="264" name="Google Shape;264;p4"/>
          <p:cNvSpPr txBox="1"/>
          <p:nvPr/>
        </p:nvSpPr>
        <p:spPr>
          <a:xfrm>
            <a:off x="2594536" y="3709155"/>
            <a:ext cx="2289049"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FF5969"/>
                </a:solidFill>
                <a:latin typeface="Twentieth Century"/>
                <a:ea typeface="Twentieth Century"/>
                <a:cs typeface="Twentieth Century"/>
                <a:sym typeface="Twentieth Century"/>
              </a:rPr>
              <a:t>Software/</a:t>
            </a:r>
            <a:endParaRPr b="1" sz="2800">
              <a:solidFill>
                <a:srgbClr val="FF5969"/>
              </a:solidFill>
              <a:latin typeface="Twentieth Century"/>
              <a:ea typeface="Twentieth Century"/>
              <a:cs typeface="Twentieth Century"/>
              <a:sym typeface="Twentieth Century"/>
            </a:endParaRPr>
          </a:p>
          <a:p>
            <a:pPr indent="0" lvl="0" marL="0" marR="0" rtl="0" algn="ctr">
              <a:spcBef>
                <a:spcPts val="0"/>
              </a:spcBef>
              <a:spcAft>
                <a:spcPts val="0"/>
              </a:spcAft>
              <a:buNone/>
            </a:pPr>
            <a:r>
              <a:rPr b="1" lang="en-US" sz="2800">
                <a:solidFill>
                  <a:srgbClr val="FF5969"/>
                </a:solidFill>
                <a:latin typeface="Twentieth Century"/>
                <a:ea typeface="Twentieth Century"/>
                <a:cs typeface="Twentieth Century"/>
                <a:sym typeface="Twentieth Century"/>
              </a:rPr>
              <a:t>Hardware</a:t>
            </a:r>
            <a:endParaRPr b="1" sz="2800">
              <a:solidFill>
                <a:srgbClr val="FF5969"/>
              </a:solidFill>
              <a:latin typeface="Twentieth Century"/>
              <a:ea typeface="Twentieth Century"/>
              <a:cs typeface="Twentieth Century"/>
              <a:sym typeface="Twentieth Century"/>
            </a:endParaRPr>
          </a:p>
        </p:txBody>
      </p:sp>
      <p:grpSp>
        <p:nvGrpSpPr>
          <p:cNvPr id="265" name="Google Shape;265;p4"/>
          <p:cNvGrpSpPr/>
          <p:nvPr/>
        </p:nvGrpSpPr>
        <p:grpSpPr>
          <a:xfrm>
            <a:off x="7161311" y="4552312"/>
            <a:ext cx="2289000" cy="1754700"/>
            <a:chOff x="1514240" y="4816886"/>
            <a:chExt cx="2289000" cy="1754700"/>
          </a:xfrm>
        </p:grpSpPr>
        <p:sp>
          <p:nvSpPr>
            <p:cNvPr id="266" name="Google Shape;266;p4"/>
            <p:cNvSpPr txBox="1"/>
            <p:nvPr/>
          </p:nvSpPr>
          <p:spPr>
            <a:xfrm>
              <a:off x="1514240" y="4816886"/>
              <a:ext cx="2289000" cy="1754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F3F3F"/>
                </a:buClr>
                <a:buSzPts val="1800"/>
                <a:buFont typeface="Arial"/>
                <a:buChar char="•"/>
              </a:pPr>
              <a:r>
                <a:rPr b="1" lang="en-US" sz="1800">
                  <a:solidFill>
                    <a:srgbClr val="3F3F3F"/>
                  </a:solidFill>
                  <a:latin typeface="Twentieth Century"/>
                  <a:ea typeface="Twentieth Century"/>
                  <a:cs typeface="Twentieth Century"/>
                  <a:sym typeface="Twentieth Century"/>
                </a:rPr>
                <a:t>HTML</a:t>
              </a:r>
              <a:endParaRPr b="1" sz="1800">
                <a:solidFill>
                  <a:srgbClr val="3F3F3F"/>
                </a:solidFill>
                <a:latin typeface="Twentieth Century"/>
                <a:ea typeface="Twentieth Century"/>
                <a:cs typeface="Twentieth Century"/>
                <a:sym typeface="Twentieth Century"/>
              </a:endParaRPr>
            </a:p>
            <a:p>
              <a:pPr indent="-285750" lvl="0" marL="285750" marR="0" rtl="0" algn="l">
                <a:spcBef>
                  <a:spcPts val="0"/>
                </a:spcBef>
                <a:spcAft>
                  <a:spcPts val="0"/>
                </a:spcAft>
                <a:buClr>
                  <a:srgbClr val="3F3F3F"/>
                </a:buClr>
                <a:buSzPts val="1800"/>
                <a:buFont typeface="Arial"/>
                <a:buChar char="•"/>
              </a:pPr>
              <a:r>
                <a:rPr b="1" lang="en-US" sz="1800">
                  <a:solidFill>
                    <a:srgbClr val="3F3F3F"/>
                  </a:solidFill>
                  <a:latin typeface="Twentieth Century"/>
                  <a:ea typeface="Twentieth Century"/>
                  <a:cs typeface="Twentieth Century"/>
                  <a:sym typeface="Twentieth Century"/>
                </a:rPr>
                <a:t>CSS</a:t>
              </a:r>
              <a:endParaRPr b="1" sz="1800">
                <a:solidFill>
                  <a:srgbClr val="3F3F3F"/>
                </a:solidFill>
                <a:latin typeface="Twentieth Century"/>
                <a:ea typeface="Twentieth Century"/>
                <a:cs typeface="Twentieth Century"/>
                <a:sym typeface="Twentieth Century"/>
              </a:endParaRPr>
            </a:p>
            <a:p>
              <a:pPr indent="-285750" lvl="0" marL="285750" marR="0" rtl="0" algn="l">
                <a:spcBef>
                  <a:spcPts val="0"/>
                </a:spcBef>
                <a:spcAft>
                  <a:spcPts val="0"/>
                </a:spcAft>
                <a:buClr>
                  <a:srgbClr val="3F3F3F"/>
                </a:buClr>
                <a:buSzPts val="1800"/>
                <a:buFont typeface="Arial"/>
                <a:buChar char="•"/>
              </a:pPr>
              <a:r>
                <a:rPr b="1" lang="en-US" sz="1800">
                  <a:solidFill>
                    <a:srgbClr val="3F3F3F"/>
                  </a:solidFill>
                  <a:latin typeface="Twentieth Century"/>
                  <a:ea typeface="Twentieth Century"/>
                  <a:cs typeface="Twentieth Century"/>
                  <a:sym typeface="Twentieth Century"/>
                </a:rPr>
                <a:t>JAVASCRIPT</a:t>
              </a:r>
              <a:endParaRPr b="1" sz="1800">
                <a:solidFill>
                  <a:srgbClr val="3F3F3F"/>
                </a:solidFill>
                <a:latin typeface="Twentieth Century"/>
                <a:ea typeface="Twentieth Century"/>
                <a:cs typeface="Twentieth Century"/>
                <a:sym typeface="Twentieth Century"/>
              </a:endParaRPr>
            </a:p>
            <a:p>
              <a:pPr indent="-285750" lvl="0" marL="285750" marR="0" rtl="0" algn="l">
                <a:spcBef>
                  <a:spcPts val="0"/>
                </a:spcBef>
                <a:spcAft>
                  <a:spcPts val="0"/>
                </a:spcAft>
                <a:buClr>
                  <a:srgbClr val="3F3F3F"/>
                </a:buClr>
                <a:buSzPts val="1800"/>
                <a:buFont typeface="Arial"/>
                <a:buChar char="•"/>
              </a:pPr>
              <a:r>
                <a:rPr b="1" lang="en-US" sz="1800">
                  <a:solidFill>
                    <a:srgbClr val="3F3F3F"/>
                  </a:solidFill>
                  <a:latin typeface="Twentieth Century"/>
                  <a:ea typeface="Twentieth Century"/>
                  <a:cs typeface="Twentieth Century"/>
                  <a:sym typeface="Twentieth Century"/>
                </a:rPr>
                <a:t>OpenCV</a:t>
              </a:r>
              <a:endParaRPr b="1" sz="1800">
                <a:solidFill>
                  <a:srgbClr val="3F3F3F"/>
                </a:solidFill>
                <a:latin typeface="Twentieth Century"/>
                <a:ea typeface="Twentieth Century"/>
                <a:cs typeface="Twentieth Century"/>
                <a:sym typeface="Twentieth Century"/>
              </a:endParaRPr>
            </a:p>
            <a:p>
              <a:pPr indent="-285750" lvl="0" marL="285750" marR="0" rtl="0" algn="l">
                <a:spcBef>
                  <a:spcPts val="0"/>
                </a:spcBef>
                <a:spcAft>
                  <a:spcPts val="0"/>
                </a:spcAft>
                <a:buClr>
                  <a:srgbClr val="3F3F3F"/>
                </a:buClr>
                <a:buSzPts val="1800"/>
                <a:buFont typeface="Arial"/>
                <a:buChar char="•"/>
              </a:pPr>
              <a:r>
                <a:rPr b="1" lang="en-US" sz="1800">
                  <a:solidFill>
                    <a:srgbClr val="3F3F3F"/>
                  </a:solidFill>
                  <a:latin typeface="Twentieth Century"/>
                  <a:ea typeface="Twentieth Century"/>
                  <a:cs typeface="Twentieth Century"/>
                  <a:sym typeface="Twentieth Century"/>
                </a:rPr>
                <a:t>Flask</a:t>
              </a:r>
              <a:endParaRPr b="1" sz="1800">
                <a:solidFill>
                  <a:srgbClr val="3F3F3F"/>
                </a:solidFill>
                <a:latin typeface="Twentieth Century"/>
                <a:ea typeface="Twentieth Century"/>
                <a:cs typeface="Twentieth Century"/>
                <a:sym typeface="Twentieth Century"/>
              </a:endParaRPr>
            </a:p>
            <a:p>
              <a:pPr indent="-285750" lvl="0" marL="285750" marR="0" rtl="0" algn="l">
                <a:spcBef>
                  <a:spcPts val="0"/>
                </a:spcBef>
                <a:spcAft>
                  <a:spcPts val="0"/>
                </a:spcAft>
                <a:buClr>
                  <a:srgbClr val="3F3F3F"/>
                </a:buClr>
                <a:buSzPts val="1800"/>
                <a:buFont typeface="Arial"/>
                <a:buChar char="•"/>
              </a:pPr>
              <a:r>
                <a:rPr b="1" lang="en-US" sz="1800">
                  <a:solidFill>
                    <a:srgbClr val="3F3F3F"/>
                  </a:solidFill>
                  <a:latin typeface="Twentieth Century"/>
                  <a:ea typeface="Twentieth Century"/>
                  <a:cs typeface="Twentieth Century"/>
                  <a:sym typeface="Twentieth Century"/>
                </a:rPr>
                <a:t>Fastai</a:t>
              </a:r>
              <a:endParaRPr b="1" sz="1800">
                <a:solidFill>
                  <a:srgbClr val="3F3F3F"/>
                </a:solidFill>
                <a:latin typeface="Twentieth Century"/>
                <a:ea typeface="Twentieth Century"/>
                <a:cs typeface="Twentieth Century"/>
                <a:sym typeface="Twentieth Century"/>
              </a:endParaRPr>
            </a:p>
          </p:txBody>
        </p:sp>
        <p:sp>
          <p:nvSpPr>
            <p:cNvPr id="267" name="Google Shape;267;p4"/>
            <p:cNvSpPr txBox="1"/>
            <p:nvPr/>
          </p:nvSpPr>
          <p:spPr>
            <a:xfrm>
              <a:off x="1733898" y="5088543"/>
              <a:ext cx="184973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rgbClr val="3F3F3F"/>
                </a:solidFill>
                <a:latin typeface="Twentieth Century"/>
                <a:ea typeface="Twentieth Century"/>
                <a:cs typeface="Twentieth Century"/>
                <a:sym typeface="Twentieth Century"/>
              </a:endParaRPr>
            </a:p>
          </p:txBody>
        </p:sp>
      </p:grpSp>
      <p:sp>
        <p:nvSpPr>
          <p:cNvPr id="268" name="Google Shape;268;p4"/>
          <p:cNvSpPr txBox="1"/>
          <p:nvPr/>
        </p:nvSpPr>
        <p:spPr>
          <a:xfrm>
            <a:off x="6912585" y="3709155"/>
            <a:ext cx="2289049"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FEC630"/>
                </a:solidFill>
                <a:latin typeface="Twentieth Century"/>
                <a:ea typeface="Twentieth Century"/>
                <a:cs typeface="Twentieth Century"/>
                <a:sym typeface="Twentieth Century"/>
              </a:rPr>
              <a:t>Tools and Technology</a:t>
            </a:r>
            <a:endParaRPr b="1" sz="2800">
              <a:solidFill>
                <a:srgbClr val="FEC630"/>
              </a:solidFill>
              <a:latin typeface="Twentieth Century"/>
              <a:ea typeface="Twentieth Century"/>
              <a:cs typeface="Twentieth Century"/>
              <a:sym typeface="Twentieth Century"/>
            </a:endParaRPr>
          </a:p>
        </p:txBody>
      </p:sp>
      <p:grpSp>
        <p:nvGrpSpPr>
          <p:cNvPr id="269" name="Google Shape;269;p4"/>
          <p:cNvGrpSpPr/>
          <p:nvPr/>
        </p:nvGrpSpPr>
        <p:grpSpPr>
          <a:xfrm>
            <a:off x="2837017" y="1491712"/>
            <a:ext cx="1804087" cy="1804087"/>
            <a:chOff x="2798917" y="1491712"/>
            <a:chExt cx="1804087" cy="1804087"/>
          </a:xfrm>
        </p:grpSpPr>
        <p:sp>
          <p:nvSpPr>
            <p:cNvPr id="270" name="Google Shape;270;p4"/>
            <p:cNvSpPr/>
            <p:nvPr/>
          </p:nvSpPr>
          <p:spPr>
            <a:xfrm rot="8100000">
              <a:off x="3063120" y="1755914"/>
              <a:ext cx="1275682" cy="1275682"/>
            </a:xfrm>
            <a:prstGeom prst="teardrop">
              <a:avLst>
                <a:gd fmla="val 109962" name="adj"/>
              </a:avLst>
            </a:pr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4"/>
            <p:cNvSpPr/>
            <p:nvPr/>
          </p:nvSpPr>
          <p:spPr>
            <a:xfrm>
              <a:off x="3257469" y="1948912"/>
              <a:ext cx="889686" cy="8896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2" name="Google Shape;272;p4"/>
            <p:cNvPicPr preferRelativeResize="0"/>
            <p:nvPr/>
          </p:nvPicPr>
          <p:blipFill rotWithShape="1">
            <a:blip r:embed="rId4">
              <a:alphaModFix/>
            </a:blip>
            <a:srcRect b="0" l="0" r="0" t="0"/>
            <a:stretch/>
          </p:blipFill>
          <p:spPr>
            <a:xfrm>
              <a:off x="3386696" y="2066644"/>
              <a:ext cx="627392" cy="627390"/>
            </a:xfrm>
            <a:prstGeom prst="rect">
              <a:avLst/>
            </a:prstGeom>
            <a:noFill/>
            <a:ln>
              <a:noFill/>
            </a:ln>
          </p:spPr>
        </p:pic>
      </p:grpSp>
      <p:grpSp>
        <p:nvGrpSpPr>
          <p:cNvPr id="273" name="Google Shape;273;p4"/>
          <p:cNvGrpSpPr/>
          <p:nvPr/>
        </p:nvGrpSpPr>
        <p:grpSpPr>
          <a:xfrm>
            <a:off x="7127079" y="1491712"/>
            <a:ext cx="1804087" cy="1804087"/>
            <a:chOff x="7088979" y="1491712"/>
            <a:chExt cx="1804087" cy="1804087"/>
          </a:xfrm>
        </p:grpSpPr>
        <p:sp>
          <p:nvSpPr>
            <p:cNvPr id="274" name="Google Shape;274;p4"/>
            <p:cNvSpPr/>
            <p:nvPr/>
          </p:nvSpPr>
          <p:spPr>
            <a:xfrm rot="8100000">
              <a:off x="7353181" y="1755914"/>
              <a:ext cx="1275682" cy="1275682"/>
            </a:xfrm>
            <a:prstGeom prst="teardrop">
              <a:avLst>
                <a:gd fmla="val 109962" name="adj"/>
              </a:avLst>
            </a:prstGeom>
            <a:solidFill>
              <a:srgbClr val="FEC6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4"/>
            <p:cNvSpPr/>
            <p:nvPr/>
          </p:nvSpPr>
          <p:spPr>
            <a:xfrm>
              <a:off x="7547530" y="1948912"/>
              <a:ext cx="889686" cy="8896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6" name="Google Shape;276;p4"/>
            <p:cNvPicPr preferRelativeResize="0"/>
            <p:nvPr/>
          </p:nvPicPr>
          <p:blipFill rotWithShape="1">
            <a:blip r:embed="rId5">
              <a:alphaModFix/>
            </a:blip>
            <a:srcRect b="0" l="0" r="0" t="0"/>
            <a:stretch/>
          </p:blipFill>
          <p:spPr>
            <a:xfrm>
              <a:off x="7648666" y="2048456"/>
              <a:ext cx="684562" cy="68456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250"/>
                                        <p:tgtEl>
                                          <p:spTgt spid="253"/>
                                        </p:tgtEl>
                                        <p:attrNameLst>
                                          <p:attrName>ppt_w</p:attrName>
                                        </p:attrNameLst>
                                      </p:cBhvr>
                                      <p:tavLst>
                                        <p:tav fmla="" tm="0">
                                          <p:val>
                                            <p:strVal val="0"/>
                                          </p:val>
                                        </p:tav>
                                        <p:tav fmla="" tm="100000">
                                          <p:val>
                                            <p:strVal val="#ppt_w"/>
                                          </p:val>
                                        </p:tav>
                                      </p:tavLst>
                                    </p:anim>
                                    <p:anim calcmode="lin" valueType="num">
                                      <p:cBhvr additive="base">
                                        <p:cTn dur="250"/>
                                        <p:tgtEl>
                                          <p:spTgt spid="253"/>
                                        </p:tgtEl>
                                        <p:attrNameLst>
                                          <p:attrName>ppt_h</p:attrName>
                                        </p:attrNameLst>
                                      </p:cBhvr>
                                      <p:tavLst>
                                        <p:tav fmla="" tm="0">
                                          <p:val>
                                            <p:strVal val="0"/>
                                          </p:val>
                                        </p:tav>
                                        <p:tav fmla="" tm="100000">
                                          <p:val>
                                            <p:strVal val="#ppt_h"/>
                                          </p:val>
                                        </p:tav>
                                      </p:tavLst>
                                    </p:anim>
                                  </p:childTnLst>
                                </p:cTn>
                              </p:par>
                            </p:childTnLst>
                          </p:cTn>
                        </p:par>
                        <p:par>
                          <p:cTn fill="hold">
                            <p:stCondLst>
                              <p:cond delay="250"/>
                            </p:stCondLst>
                            <p:childTnLst>
                              <p:par>
                                <p:cTn fill="hold" nodeType="afterEffect" presetClass="entr" presetID="23" presetSubtype="16">
                                  <p:stCondLst>
                                    <p:cond delay="0"/>
                                  </p:stCondLst>
                                  <p:childTnLst>
                                    <p:set>
                                      <p:cBhvr>
                                        <p:cTn dur="1" fill="hold">
                                          <p:stCondLst>
                                            <p:cond delay="0"/>
                                          </p:stCondLst>
                                        </p:cTn>
                                        <p:tgtEl>
                                          <p:spTgt spid="264"/>
                                        </p:tgtEl>
                                        <p:attrNameLst>
                                          <p:attrName>style.visibility</p:attrName>
                                        </p:attrNameLst>
                                      </p:cBhvr>
                                      <p:to>
                                        <p:strVal val="visible"/>
                                      </p:to>
                                    </p:set>
                                    <p:anim calcmode="lin" valueType="num">
                                      <p:cBhvr additive="base">
                                        <p:cTn dur="250"/>
                                        <p:tgtEl>
                                          <p:spTgt spid="264"/>
                                        </p:tgtEl>
                                        <p:attrNameLst>
                                          <p:attrName>ppt_w</p:attrName>
                                        </p:attrNameLst>
                                      </p:cBhvr>
                                      <p:tavLst>
                                        <p:tav fmla="" tm="0">
                                          <p:val>
                                            <p:strVal val="0"/>
                                          </p:val>
                                        </p:tav>
                                        <p:tav fmla="" tm="100000">
                                          <p:val>
                                            <p:strVal val="#ppt_w"/>
                                          </p:val>
                                        </p:tav>
                                      </p:tavLst>
                                    </p:anim>
                                    <p:anim calcmode="lin" valueType="num">
                                      <p:cBhvr additive="base">
                                        <p:cTn dur="250"/>
                                        <p:tgtEl>
                                          <p:spTgt spid="264"/>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269"/>
                                        </p:tgtEl>
                                        <p:attrNameLst>
                                          <p:attrName>style.visibility</p:attrName>
                                        </p:attrNameLst>
                                      </p:cBhvr>
                                      <p:to>
                                        <p:strVal val="visible"/>
                                      </p:to>
                                    </p:set>
                                    <p:anim calcmode="lin" valueType="num">
                                      <p:cBhvr additive="base">
                                        <p:cTn dur="250"/>
                                        <p:tgtEl>
                                          <p:spTgt spid="269"/>
                                        </p:tgtEl>
                                        <p:attrNameLst>
                                          <p:attrName>ppt_w</p:attrName>
                                        </p:attrNameLst>
                                      </p:cBhvr>
                                      <p:tavLst>
                                        <p:tav fmla="" tm="0">
                                          <p:val>
                                            <p:strVal val="0"/>
                                          </p:val>
                                        </p:tav>
                                        <p:tav fmla="" tm="100000">
                                          <p:val>
                                            <p:strVal val="#ppt_w"/>
                                          </p:val>
                                        </p:tav>
                                      </p:tavLst>
                                    </p:anim>
                                    <p:anim calcmode="lin" valueType="num">
                                      <p:cBhvr additive="base">
                                        <p:cTn dur="250"/>
                                        <p:tgtEl>
                                          <p:spTgt spid="269"/>
                                        </p:tgtEl>
                                        <p:attrNameLst>
                                          <p:attrName>ppt_h</p:attrName>
                                        </p:attrNameLst>
                                      </p:cBhvr>
                                      <p:tavLst>
                                        <p:tav fmla="" tm="0">
                                          <p:val>
                                            <p:strVal val="0"/>
                                          </p:val>
                                        </p:tav>
                                        <p:tav fmla="" tm="100000">
                                          <p:val>
                                            <p:strVal val="#ppt_h"/>
                                          </p:val>
                                        </p:tav>
                                      </p:tavLst>
                                    </p:anim>
                                  </p:childTnLst>
                                </p:cTn>
                              </p:par>
                            </p:childTnLst>
                          </p:cTn>
                        </p:par>
                        <p:par>
                          <p:cTn fill="hold">
                            <p:stCondLst>
                              <p:cond delay="750"/>
                            </p:stCondLst>
                            <p:childTnLst>
                              <p:par>
                                <p:cTn fill="hold" nodeType="afterEffect" presetClass="entr" presetID="10" presetSubtype="0">
                                  <p:stCondLst>
                                    <p:cond delay="25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par>
                          <p:cTn fill="hold">
                            <p:stCondLst>
                              <p:cond delay="1250"/>
                            </p:stCondLst>
                            <p:childTnLst>
                              <p:par>
                                <p:cTn fill="hold" nodeType="afterEffect" presetClass="entr" presetID="23" presetSubtype="16">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250"/>
                                        <p:tgtEl>
                                          <p:spTgt spid="257"/>
                                        </p:tgtEl>
                                        <p:attrNameLst>
                                          <p:attrName>ppt_w</p:attrName>
                                        </p:attrNameLst>
                                      </p:cBhvr>
                                      <p:tavLst>
                                        <p:tav fmla="" tm="0">
                                          <p:val>
                                            <p:strVal val="0"/>
                                          </p:val>
                                        </p:tav>
                                        <p:tav fmla="" tm="100000">
                                          <p:val>
                                            <p:strVal val="#ppt_w"/>
                                          </p:val>
                                        </p:tav>
                                      </p:tavLst>
                                    </p:anim>
                                    <p:anim calcmode="lin" valueType="num">
                                      <p:cBhvr additive="base">
                                        <p:cTn dur="250"/>
                                        <p:tgtEl>
                                          <p:spTgt spid="257"/>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10" presetSubtype="0">
                                  <p:stCondLst>
                                    <p:cond delay="25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250"/>
                                        <p:tgtEl>
                                          <p:spTgt spid="260"/>
                                        </p:tgtEl>
                                        <p:attrNameLst>
                                          <p:attrName>ppt_w</p:attrName>
                                        </p:attrNameLst>
                                      </p:cBhvr>
                                      <p:tavLst>
                                        <p:tav fmla="" tm="0">
                                          <p:val>
                                            <p:strVal val="0"/>
                                          </p:val>
                                        </p:tav>
                                        <p:tav fmla="" tm="100000">
                                          <p:val>
                                            <p:strVal val="#ppt_w"/>
                                          </p:val>
                                        </p:tav>
                                      </p:tavLst>
                                    </p:anim>
                                    <p:anim calcmode="lin" valueType="num">
                                      <p:cBhvr additive="base">
                                        <p:cTn dur="250"/>
                                        <p:tgtEl>
                                          <p:spTgt spid="260"/>
                                        </p:tgtEl>
                                        <p:attrNameLst>
                                          <p:attrName>ppt_h</p:attrName>
                                        </p:attrNameLst>
                                      </p:cBhvr>
                                      <p:tavLst>
                                        <p:tav fmla="" tm="0">
                                          <p:val>
                                            <p:strVal val="0"/>
                                          </p:val>
                                        </p:tav>
                                        <p:tav fmla="" tm="100000">
                                          <p:val>
                                            <p:strVal val="#ppt_h"/>
                                          </p:val>
                                        </p:tav>
                                      </p:tavLst>
                                    </p:anim>
                                  </p:childTnLst>
                                </p:cTn>
                              </p:par>
                            </p:childTnLst>
                          </p:cTn>
                        </p:par>
                        <p:par>
                          <p:cTn fill="hold">
                            <p:stCondLst>
                              <p:cond delay="2250"/>
                            </p:stCondLst>
                            <p:childTnLst>
                              <p:par>
                                <p:cTn fill="hold" nodeType="afterEffect" presetClass="entr" presetID="23" presetSubtype="16">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250"/>
                                        <p:tgtEl>
                                          <p:spTgt spid="268"/>
                                        </p:tgtEl>
                                        <p:attrNameLst>
                                          <p:attrName>ppt_w</p:attrName>
                                        </p:attrNameLst>
                                      </p:cBhvr>
                                      <p:tavLst>
                                        <p:tav fmla="" tm="0">
                                          <p:val>
                                            <p:strVal val="0"/>
                                          </p:val>
                                        </p:tav>
                                        <p:tav fmla="" tm="100000">
                                          <p:val>
                                            <p:strVal val="#ppt_w"/>
                                          </p:val>
                                        </p:tav>
                                      </p:tavLst>
                                    </p:anim>
                                    <p:anim calcmode="lin" valueType="num">
                                      <p:cBhvr additive="base">
                                        <p:cTn dur="250"/>
                                        <p:tgtEl>
                                          <p:spTgt spid="268"/>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250"/>
                                        <p:tgtEl>
                                          <p:spTgt spid="265"/>
                                        </p:tgtEl>
                                      </p:cBhvr>
                                    </p:animEffect>
                                  </p:childTnLst>
                                </p:cTn>
                              </p:par>
                            </p:childTnLst>
                          </p:cTn>
                        </p:par>
                        <p:par>
                          <p:cTn fill="hold">
                            <p:stCondLst>
                              <p:cond delay="2750"/>
                            </p:stCondLst>
                            <p:childTnLst>
                              <p:par>
                                <p:cTn fill="hold" nodeType="afterEffect" presetClass="entr" presetID="23" presetSubtype="16">
                                  <p:stCondLst>
                                    <p:cond delay="0"/>
                                  </p:stCondLst>
                                  <p:childTnLst>
                                    <p:set>
                                      <p:cBhvr>
                                        <p:cTn dur="1" fill="hold">
                                          <p:stCondLst>
                                            <p:cond delay="0"/>
                                          </p:stCondLst>
                                        </p:cTn>
                                        <p:tgtEl>
                                          <p:spTgt spid="273"/>
                                        </p:tgtEl>
                                        <p:attrNameLst>
                                          <p:attrName>style.visibility</p:attrName>
                                        </p:attrNameLst>
                                      </p:cBhvr>
                                      <p:to>
                                        <p:strVal val="visible"/>
                                      </p:to>
                                    </p:set>
                                    <p:anim calcmode="lin" valueType="num">
                                      <p:cBhvr additive="base">
                                        <p:cTn dur="250"/>
                                        <p:tgtEl>
                                          <p:spTgt spid="273"/>
                                        </p:tgtEl>
                                        <p:attrNameLst>
                                          <p:attrName>ppt_w</p:attrName>
                                        </p:attrNameLst>
                                      </p:cBhvr>
                                      <p:tavLst>
                                        <p:tav fmla="" tm="0">
                                          <p:val>
                                            <p:strVal val="0"/>
                                          </p:val>
                                        </p:tav>
                                        <p:tav fmla="" tm="100000">
                                          <p:val>
                                            <p:strVal val="#ppt_w"/>
                                          </p:val>
                                        </p:tav>
                                      </p:tavLst>
                                    </p:anim>
                                    <p:anim calcmode="lin" valueType="num">
                                      <p:cBhvr additive="base">
                                        <p:cTn dur="250"/>
                                        <p:tgtEl>
                                          <p:spTgt spid="27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grpSp>
        <p:nvGrpSpPr>
          <p:cNvPr id="281" name="Google Shape;281;p5"/>
          <p:cNvGrpSpPr/>
          <p:nvPr/>
        </p:nvGrpSpPr>
        <p:grpSpPr>
          <a:xfrm>
            <a:off x="-290920" y="0"/>
            <a:ext cx="12482921" cy="6858000"/>
            <a:chOff x="-290920" y="0"/>
            <a:chExt cx="12482921" cy="6858000"/>
          </a:xfrm>
        </p:grpSpPr>
        <p:sp>
          <p:nvSpPr>
            <p:cNvPr id="282" name="Google Shape;282;p5"/>
            <p:cNvSpPr/>
            <p:nvPr/>
          </p:nvSpPr>
          <p:spPr>
            <a:xfrm>
              <a:off x="-290920" y="0"/>
              <a:ext cx="1248292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3" name="Google Shape;283;p5"/>
            <p:cNvSpPr/>
            <p:nvPr/>
          </p:nvSpPr>
          <p:spPr>
            <a:xfrm>
              <a:off x="11023600"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4" name="Google Shape;284;p5"/>
            <p:cNvSpPr txBox="1"/>
            <p:nvPr/>
          </p:nvSpPr>
          <p:spPr>
            <a:xfrm rot="-5400000">
              <a:off x="10872792" y="3194734"/>
              <a:ext cx="1992086"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0EEF0"/>
                </a:buClr>
                <a:buSzPts val="3600"/>
                <a:buFont typeface="Twentieth Century"/>
                <a:buNone/>
              </a:pPr>
              <a:r>
                <a:rPr b="1" lang="en-US" sz="3600">
                  <a:solidFill>
                    <a:srgbClr val="F0EEF0"/>
                  </a:solidFill>
                  <a:latin typeface="Twentieth Century"/>
                  <a:ea typeface="Twentieth Century"/>
                  <a:cs typeface="Twentieth Century"/>
                  <a:sym typeface="Twentieth Century"/>
                </a:rPr>
                <a:t>A</a:t>
              </a:r>
              <a:r>
                <a:rPr b="1" i="0" lang="en-US" sz="3600" u="none" cap="none" strike="noStrike">
                  <a:solidFill>
                    <a:srgbClr val="F0EEF0"/>
                  </a:solidFill>
                  <a:latin typeface="Twentieth Century"/>
                  <a:ea typeface="Twentieth Century"/>
                  <a:cs typeface="Twentieth Century"/>
                  <a:sym typeface="Twentieth Century"/>
                </a:rPr>
                <a:t>bout</a:t>
              </a:r>
              <a:endParaRPr b="1" i="0" sz="3600" u="none" cap="none" strike="noStrike">
                <a:solidFill>
                  <a:srgbClr val="F0EEF0"/>
                </a:solidFill>
                <a:latin typeface="Twentieth Century"/>
                <a:ea typeface="Twentieth Century"/>
                <a:cs typeface="Twentieth Century"/>
                <a:sym typeface="Twentieth Century"/>
              </a:endParaRPr>
            </a:p>
          </p:txBody>
        </p:sp>
        <p:pic>
          <p:nvPicPr>
            <p:cNvPr id="285" name="Google Shape;285;p5"/>
            <p:cNvPicPr preferRelativeResize="0"/>
            <p:nvPr/>
          </p:nvPicPr>
          <p:blipFill rotWithShape="1">
            <a:blip r:embed="rId3">
              <a:alphaModFix/>
            </a:blip>
            <a:srcRect b="0" l="0" r="0" t="0"/>
            <a:stretch/>
          </p:blipFill>
          <p:spPr>
            <a:xfrm rot="-5400000">
              <a:off x="11129999" y="3247473"/>
              <a:ext cx="530600" cy="530600"/>
            </a:xfrm>
            <a:prstGeom prst="rect">
              <a:avLst/>
            </a:prstGeom>
            <a:noFill/>
            <a:ln>
              <a:noFill/>
            </a:ln>
          </p:spPr>
        </p:pic>
      </p:grpSp>
      <p:grpSp>
        <p:nvGrpSpPr>
          <p:cNvPr id="286" name="Google Shape;286;p5"/>
          <p:cNvGrpSpPr/>
          <p:nvPr/>
        </p:nvGrpSpPr>
        <p:grpSpPr>
          <a:xfrm>
            <a:off x="226788" y="-2"/>
            <a:ext cx="11447504" cy="6858000"/>
            <a:chOff x="213096" y="0"/>
            <a:chExt cx="11447504" cy="6858000"/>
          </a:xfrm>
        </p:grpSpPr>
        <p:sp>
          <p:nvSpPr>
            <p:cNvPr id="287" name="Google Shape;287;p5"/>
            <p:cNvSpPr/>
            <p:nvPr/>
          </p:nvSpPr>
          <p:spPr>
            <a:xfrm>
              <a:off x="213096" y="0"/>
              <a:ext cx="1144750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8" name="Google Shape;288;p5"/>
            <p:cNvSpPr/>
            <p:nvPr/>
          </p:nvSpPr>
          <p:spPr>
            <a:xfrm>
              <a:off x="10492197"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9" name="Google Shape;289;p5"/>
            <p:cNvSpPr txBox="1"/>
            <p:nvPr/>
          </p:nvSpPr>
          <p:spPr>
            <a:xfrm rot="-5400000">
              <a:off x="10204734" y="3242491"/>
              <a:ext cx="2265401"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0EEF0"/>
                </a:buClr>
                <a:buSzPts val="3600"/>
                <a:buFont typeface="Twentieth Century"/>
                <a:buNone/>
              </a:pPr>
              <a:r>
                <a:rPr b="1" lang="en-US" sz="3600">
                  <a:solidFill>
                    <a:srgbClr val="F0EEF0"/>
                  </a:solidFill>
                  <a:latin typeface="Twentieth Century"/>
                  <a:ea typeface="Twentieth Century"/>
                  <a:cs typeface="Twentieth Century"/>
                  <a:sym typeface="Twentieth Century"/>
                </a:rPr>
                <a:t>M</a:t>
              </a:r>
              <a:r>
                <a:rPr b="1" i="0" lang="en-US" sz="3600" u="none" cap="none" strike="noStrike">
                  <a:solidFill>
                    <a:srgbClr val="F0EEF0"/>
                  </a:solidFill>
                  <a:latin typeface="Twentieth Century"/>
                  <a:ea typeface="Twentieth Century"/>
                  <a:cs typeface="Twentieth Century"/>
                  <a:sym typeface="Twentieth Century"/>
                </a:rPr>
                <a:t>otivation</a:t>
              </a:r>
              <a:endParaRPr b="1" i="0" sz="3600" u="none" cap="none" strike="noStrike">
                <a:solidFill>
                  <a:srgbClr val="F0EEF0"/>
                </a:solidFill>
                <a:latin typeface="Twentieth Century"/>
                <a:ea typeface="Twentieth Century"/>
                <a:cs typeface="Twentieth Century"/>
                <a:sym typeface="Twentieth Century"/>
              </a:endParaRPr>
            </a:p>
          </p:txBody>
        </p:sp>
        <p:pic>
          <p:nvPicPr>
            <p:cNvPr id="290" name="Google Shape;290;p5"/>
            <p:cNvPicPr preferRelativeResize="0"/>
            <p:nvPr/>
          </p:nvPicPr>
          <p:blipFill rotWithShape="1">
            <a:blip r:embed="rId3">
              <a:alphaModFix/>
            </a:blip>
            <a:srcRect b="0" l="0" r="0" t="0"/>
            <a:stretch/>
          </p:blipFill>
          <p:spPr>
            <a:xfrm rot="-5400000">
              <a:off x="10600933" y="3247473"/>
              <a:ext cx="530600" cy="530600"/>
            </a:xfrm>
            <a:prstGeom prst="rect">
              <a:avLst/>
            </a:prstGeom>
            <a:noFill/>
            <a:ln>
              <a:noFill/>
            </a:ln>
          </p:spPr>
        </p:pic>
      </p:grpSp>
      <p:grpSp>
        <p:nvGrpSpPr>
          <p:cNvPr id="291" name="Google Shape;291;p5"/>
          <p:cNvGrpSpPr/>
          <p:nvPr/>
        </p:nvGrpSpPr>
        <p:grpSpPr>
          <a:xfrm>
            <a:off x="1184133" y="0"/>
            <a:ext cx="9961092" cy="6858000"/>
            <a:chOff x="491575" y="0"/>
            <a:chExt cx="9961092" cy="6858000"/>
          </a:xfrm>
        </p:grpSpPr>
        <p:sp>
          <p:nvSpPr>
            <p:cNvPr id="292" name="Google Shape;292;p5"/>
            <p:cNvSpPr/>
            <p:nvPr/>
          </p:nvSpPr>
          <p:spPr>
            <a:xfrm>
              <a:off x="491575" y="0"/>
              <a:ext cx="9961092"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3" name="Google Shape;293;p5"/>
            <p:cNvSpPr/>
            <p:nvPr/>
          </p:nvSpPr>
          <p:spPr>
            <a:xfrm>
              <a:off x="9284267"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4" name="Google Shape;294;p5"/>
            <p:cNvSpPr txBox="1"/>
            <p:nvPr/>
          </p:nvSpPr>
          <p:spPr>
            <a:xfrm rot="-5400000">
              <a:off x="8932713" y="3256283"/>
              <a:ext cx="236091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0EEF0"/>
                </a:buClr>
                <a:buSzPts val="2800"/>
                <a:buFont typeface="Twentieth Century"/>
                <a:buNone/>
              </a:pPr>
              <a:r>
                <a:rPr b="1" lang="en-US" sz="2800">
                  <a:solidFill>
                    <a:srgbClr val="F0EEF0"/>
                  </a:solidFill>
                  <a:latin typeface="Twentieth Century"/>
                  <a:ea typeface="Twentieth Century"/>
                  <a:cs typeface="Twentieth Century"/>
                  <a:sym typeface="Twentieth Century"/>
                </a:rPr>
                <a:t>R</a:t>
              </a:r>
              <a:r>
                <a:rPr b="1" i="0" lang="en-US" sz="2800" u="none" cap="none" strike="noStrike">
                  <a:solidFill>
                    <a:srgbClr val="F0EEF0"/>
                  </a:solidFill>
                  <a:latin typeface="Twentieth Century"/>
                  <a:ea typeface="Twentieth Century"/>
                  <a:cs typeface="Twentieth Century"/>
                  <a:sym typeface="Twentieth Century"/>
                </a:rPr>
                <a:t>equirements</a:t>
              </a:r>
              <a:endParaRPr b="1" i="0" sz="2800" u="none" cap="none" strike="noStrike">
                <a:solidFill>
                  <a:srgbClr val="F0EEF0"/>
                </a:solidFill>
                <a:latin typeface="Twentieth Century"/>
                <a:ea typeface="Twentieth Century"/>
                <a:cs typeface="Twentieth Century"/>
                <a:sym typeface="Twentieth Century"/>
              </a:endParaRPr>
            </a:p>
          </p:txBody>
        </p:sp>
        <p:pic>
          <p:nvPicPr>
            <p:cNvPr id="295" name="Google Shape;295;p5"/>
            <p:cNvPicPr preferRelativeResize="0"/>
            <p:nvPr/>
          </p:nvPicPr>
          <p:blipFill rotWithShape="1">
            <a:blip r:embed="rId3">
              <a:alphaModFix/>
            </a:blip>
            <a:srcRect b="0" l="0" r="0" t="0"/>
            <a:stretch/>
          </p:blipFill>
          <p:spPr>
            <a:xfrm rot="-5400000">
              <a:off x="9385467" y="3247473"/>
              <a:ext cx="530600" cy="530600"/>
            </a:xfrm>
            <a:prstGeom prst="rect">
              <a:avLst/>
            </a:prstGeom>
            <a:noFill/>
            <a:ln>
              <a:noFill/>
            </a:ln>
          </p:spPr>
        </p:pic>
      </p:grpSp>
      <p:sp>
        <p:nvSpPr>
          <p:cNvPr id="296" name="Google Shape;296;p5"/>
          <p:cNvSpPr/>
          <p:nvPr/>
        </p:nvSpPr>
        <p:spPr>
          <a:xfrm>
            <a:off x="-7962177" y="-1"/>
            <a:ext cx="5781368"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97" name="Google Shape;297;p5"/>
          <p:cNvGrpSpPr/>
          <p:nvPr/>
        </p:nvGrpSpPr>
        <p:grpSpPr>
          <a:xfrm>
            <a:off x="1049062" y="0"/>
            <a:ext cx="9574094" cy="6858000"/>
            <a:chOff x="491575" y="0"/>
            <a:chExt cx="9574094" cy="6858000"/>
          </a:xfrm>
        </p:grpSpPr>
        <p:sp>
          <p:nvSpPr>
            <p:cNvPr id="298" name="Google Shape;298;p5"/>
            <p:cNvSpPr/>
            <p:nvPr/>
          </p:nvSpPr>
          <p:spPr>
            <a:xfrm>
              <a:off x="491575" y="0"/>
              <a:ext cx="957409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9" name="Google Shape;299;p5"/>
            <p:cNvSpPr/>
            <p:nvPr/>
          </p:nvSpPr>
          <p:spPr>
            <a:xfrm>
              <a:off x="8897260"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0" name="Google Shape;300;p5"/>
            <p:cNvSpPr txBox="1"/>
            <p:nvPr/>
          </p:nvSpPr>
          <p:spPr>
            <a:xfrm rot="-5400000">
              <a:off x="8704564" y="3147721"/>
              <a:ext cx="2075865"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0EEF0"/>
                </a:buClr>
                <a:buSzPts val="3600"/>
                <a:buFont typeface="Twentieth Century"/>
                <a:buNone/>
              </a:pPr>
              <a:r>
                <a:rPr b="1" lang="en-US" sz="3600">
                  <a:solidFill>
                    <a:srgbClr val="F0EEF0"/>
                  </a:solidFill>
                  <a:latin typeface="Twentieth Century"/>
                  <a:ea typeface="Twentieth Century"/>
                  <a:cs typeface="Twentieth Century"/>
                  <a:sym typeface="Twentieth Century"/>
                </a:rPr>
                <a:t>F</a:t>
              </a:r>
              <a:r>
                <a:rPr b="1" i="0" lang="en-US" sz="3600" u="none" cap="none" strike="noStrike">
                  <a:solidFill>
                    <a:srgbClr val="F0EEF0"/>
                  </a:solidFill>
                  <a:latin typeface="Twentieth Century"/>
                  <a:ea typeface="Twentieth Century"/>
                  <a:cs typeface="Twentieth Century"/>
                  <a:sym typeface="Twentieth Century"/>
                </a:rPr>
                <a:t>lowchart</a:t>
              </a:r>
              <a:endParaRPr b="1" i="0" sz="3600" u="none" cap="none" strike="noStrike">
                <a:solidFill>
                  <a:srgbClr val="F0EEF0"/>
                </a:solidFill>
                <a:latin typeface="Twentieth Century"/>
                <a:ea typeface="Twentieth Century"/>
                <a:cs typeface="Twentieth Century"/>
                <a:sym typeface="Twentieth Century"/>
              </a:endParaRPr>
            </a:p>
          </p:txBody>
        </p:sp>
        <p:pic>
          <p:nvPicPr>
            <p:cNvPr id="301" name="Google Shape;301;p5"/>
            <p:cNvPicPr preferRelativeResize="0"/>
            <p:nvPr/>
          </p:nvPicPr>
          <p:blipFill rotWithShape="1">
            <a:blip r:embed="rId3">
              <a:alphaModFix/>
            </a:blip>
            <a:srcRect b="0" l="0" r="0" t="0"/>
            <a:stretch/>
          </p:blipFill>
          <p:spPr>
            <a:xfrm rot="-5400000">
              <a:off x="8992269" y="3247473"/>
              <a:ext cx="530600" cy="530600"/>
            </a:xfrm>
            <a:prstGeom prst="rect">
              <a:avLst/>
            </a:prstGeom>
            <a:noFill/>
            <a:ln>
              <a:noFill/>
            </a:ln>
          </p:spPr>
        </p:pic>
      </p:grpSp>
      <p:grpSp>
        <p:nvGrpSpPr>
          <p:cNvPr id="302" name="Google Shape;302;p5"/>
          <p:cNvGrpSpPr/>
          <p:nvPr/>
        </p:nvGrpSpPr>
        <p:grpSpPr>
          <a:xfrm>
            <a:off x="-7638543" y="-1"/>
            <a:ext cx="8692331" cy="6858000"/>
            <a:chOff x="718505" y="-1"/>
            <a:chExt cx="8692331" cy="6858000"/>
          </a:xfrm>
        </p:grpSpPr>
        <p:sp>
          <p:nvSpPr>
            <p:cNvPr id="303" name="Google Shape;303;p5"/>
            <p:cNvSpPr/>
            <p:nvPr/>
          </p:nvSpPr>
          <p:spPr>
            <a:xfrm>
              <a:off x="718505" y="-1"/>
              <a:ext cx="869233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4" name="Google Shape;304;p5"/>
            <p:cNvSpPr/>
            <p:nvPr/>
          </p:nvSpPr>
          <p:spPr>
            <a:xfrm>
              <a:off x="8242436" y="2337439"/>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5" name="Google Shape;305;p5"/>
            <p:cNvSpPr txBox="1"/>
            <p:nvPr/>
          </p:nvSpPr>
          <p:spPr>
            <a:xfrm rot="-5400000">
              <a:off x="8091629" y="3220387"/>
              <a:ext cx="1992086"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0EEF0"/>
                </a:buClr>
                <a:buSzPts val="3200"/>
                <a:buFont typeface="Twentieth Century"/>
                <a:buNone/>
              </a:pPr>
              <a:r>
                <a:rPr b="1" lang="en-US" sz="3200">
                  <a:solidFill>
                    <a:srgbClr val="F0EEF0"/>
                  </a:solidFill>
                  <a:latin typeface="Twentieth Century"/>
                  <a:ea typeface="Twentieth Century"/>
                  <a:cs typeface="Twentieth Century"/>
                  <a:sym typeface="Twentieth Century"/>
                </a:rPr>
                <a:t>F</a:t>
              </a:r>
              <a:r>
                <a:rPr b="1" i="0" lang="en-US" sz="3200" u="none" cap="none" strike="noStrike">
                  <a:solidFill>
                    <a:srgbClr val="F0EEF0"/>
                  </a:solidFill>
                  <a:latin typeface="Twentieth Century"/>
                  <a:ea typeface="Twentieth Century"/>
                  <a:cs typeface="Twentieth Century"/>
                  <a:sym typeface="Twentieth Century"/>
                </a:rPr>
                <a:t>eatures</a:t>
              </a:r>
              <a:endParaRPr b="1" i="0" sz="3200" u="none" cap="none" strike="noStrike">
                <a:solidFill>
                  <a:srgbClr val="F0EEF0"/>
                </a:solidFill>
                <a:latin typeface="Twentieth Century"/>
                <a:ea typeface="Twentieth Century"/>
                <a:cs typeface="Twentieth Century"/>
                <a:sym typeface="Twentieth Century"/>
              </a:endParaRPr>
            </a:p>
          </p:txBody>
        </p:sp>
        <p:pic>
          <p:nvPicPr>
            <p:cNvPr id="306" name="Google Shape;306;p5"/>
            <p:cNvPicPr preferRelativeResize="0"/>
            <p:nvPr/>
          </p:nvPicPr>
          <p:blipFill rotWithShape="1">
            <a:blip r:embed="rId3">
              <a:alphaModFix/>
            </a:blip>
            <a:srcRect b="0" l="0" r="0" t="0"/>
            <a:stretch/>
          </p:blipFill>
          <p:spPr>
            <a:xfrm rot="-5400000">
              <a:off x="8340472" y="3247473"/>
              <a:ext cx="530600" cy="530600"/>
            </a:xfrm>
            <a:prstGeom prst="rect">
              <a:avLst/>
            </a:prstGeom>
            <a:noFill/>
            <a:ln>
              <a:noFill/>
            </a:ln>
          </p:spPr>
        </p:pic>
      </p:grpSp>
      <p:grpSp>
        <p:nvGrpSpPr>
          <p:cNvPr id="307" name="Google Shape;307;p5"/>
          <p:cNvGrpSpPr/>
          <p:nvPr/>
        </p:nvGrpSpPr>
        <p:grpSpPr>
          <a:xfrm>
            <a:off x="-9395082" y="-1"/>
            <a:ext cx="9927504" cy="6858000"/>
            <a:chOff x="-9337032" y="-1"/>
            <a:chExt cx="9927504" cy="6858000"/>
          </a:xfrm>
        </p:grpSpPr>
        <p:sp>
          <p:nvSpPr>
            <p:cNvPr id="308" name="Google Shape;308;p5"/>
            <p:cNvSpPr/>
            <p:nvPr/>
          </p:nvSpPr>
          <p:spPr>
            <a:xfrm>
              <a:off x="-9337032" y="-1"/>
              <a:ext cx="992350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9" name="Google Shape;309;p5"/>
            <p:cNvSpPr/>
            <p:nvPr/>
          </p:nvSpPr>
          <p:spPr>
            <a:xfrm>
              <a:off x="-577928" y="2337438"/>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0" name="Google Shape;310;p5"/>
            <p:cNvSpPr txBox="1"/>
            <p:nvPr/>
          </p:nvSpPr>
          <p:spPr>
            <a:xfrm rot="-5400000">
              <a:off x="-827907" y="3130740"/>
              <a:ext cx="2171379"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0EEF0"/>
                </a:buClr>
                <a:buSzPts val="3200"/>
                <a:buFont typeface="Twentieth Century"/>
                <a:buNone/>
              </a:pPr>
              <a:r>
                <a:rPr b="1" lang="en-US" sz="3200">
                  <a:solidFill>
                    <a:srgbClr val="F0EEF0"/>
                  </a:solidFill>
                  <a:latin typeface="Twentieth Century"/>
                  <a:ea typeface="Twentieth Century"/>
                  <a:cs typeface="Twentieth Century"/>
                  <a:sym typeface="Twentieth Century"/>
                </a:rPr>
                <a:t>R</a:t>
              </a:r>
              <a:r>
                <a:rPr b="1" i="0" lang="en-US" sz="3200" u="none" cap="none" strike="noStrike">
                  <a:solidFill>
                    <a:srgbClr val="F0EEF0"/>
                  </a:solidFill>
                  <a:latin typeface="Twentieth Century"/>
                  <a:ea typeface="Twentieth Century"/>
                  <a:cs typeface="Twentieth Century"/>
                  <a:sym typeface="Twentieth Century"/>
                </a:rPr>
                <a:t>eferences</a:t>
              </a:r>
              <a:endParaRPr b="1" i="0" sz="3200" u="none" cap="none" strike="noStrike">
                <a:solidFill>
                  <a:srgbClr val="F0EEF0"/>
                </a:solidFill>
                <a:latin typeface="Twentieth Century"/>
                <a:ea typeface="Twentieth Century"/>
                <a:cs typeface="Twentieth Century"/>
                <a:sym typeface="Twentieth Century"/>
              </a:endParaRPr>
            </a:p>
          </p:txBody>
        </p:sp>
        <p:pic>
          <p:nvPicPr>
            <p:cNvPr id="311" name="Google Shape;311;p5"/>
            <p:cNvPicPr preferRelativeResize="0"/>
            <p:nvPr/>
          </p:nvPicPr>
          <p:blipFill rotWithShape="1">
            <a:blip r:embed="rId3">
              <a:alphaModFix/>
            </a:blip>
            <a:srcRect b="0" l="0" r="0" t="0"/>
            <a:stretch/>
          </p:blipFill>
          <p:spPr>
            <a:xfrm rot="-5400000">
              <a:off x="-491912" y="3247473"/>
              <a:ext cx="530600" cy="530600"/>
            </a:xfrm>
            <a:prstGeom prst="rect">
              <a:avLst/>
            </a:prstGeom>
            <a:noFill/>
            <a:ln>
              <a:noFill/>
            </a:ln>
          </p:spPr>
        </p:pic>
      </p:grpSp>
      <p:pic>
        <p:nvPicPr>
          <p:cNvPr id="312" name="Google Shape;312;p5"/>
          <p:cNvPicPr preferRelativeResize="0"/>
          <p:nvPr/>
        </p:nvPicPr>
        <p:blipFill>
          <a:blip r:embed="rId4">
            <a:alphaModFix/>
          </a:blip>
          <a:stretch>
            <a:fillRect/>
          </a:stretch>
        </p:blipFill>
        <p:spPr>
          <a:xfrm>
            <a:off x="2868925" y="214325"/>
            <a:ext cx="5586425" cy="6443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grpSp>
        <p:nvGrpSpPr>
          <p:cNvPr id="317" name="Google Shape;317;p6"/>
          <p:cNvGrpSpPr/>
          <p:nvPr/>
        </p:nvGrpSpPr>
        <p:grpSpPr>
          <a:xfrm>
            <a:off x="-290920" y="0"/>
            <a:ext cx="12482921" cy="6858000"/>
            <a:chOff x="-290920" y="0"/>
            <a:chExt cx="12482921" cy="6858000"/>
          </a:xfrm>
        </p:grpSpPr>
        <p:sp>
          <p:nvSpPr>
            <p:cNvPr id="318" name="Google Shape;318;p6"/>
            <p:cNvSpPr/>
            <p:nvPr/>
          </p:nvSpPr>
          <p:spPr>
            <a:xfrm>
              <a:off x="-290920" y="0"/>
              <a:ext cx="1248292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p6"/>
            <p:cNvSpPr/>
            <p:nvPr/>
          </p:nvSpPr>
          <p:spPr>
            <a:xfrm>
              <a:off x="11023600"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6"/>
            <p:cNvSpPr txBox="1"/>
            <p:nvPr/>
          </p:nvSpPr>
          <p:spPr>
            <a:xfrm rot="-5400000">
              <a:off x="10872792" y="3194734"/>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About</a:t>
              </a:r>
              <a:endParaRPr b="1" sz="3600">
                <a:solidFill>
                  <a:srgbClr val="F0EEF0"/>
                </a:solidFill>
                <a:latin typeface="Twentieth Century"/>
                <a:ea typeface="Twentieth Century"/>
                <a:cs typeface="Twentieth Century"/>
                <a:sym typeface="Twentieth Century"/>
              </a:endParaRPr>
            </a:p>
          </p:txBody>
        </p:sp>
        <p:pic>
          <p:nvPicPr>
            <p:cNvPr id="321" name="Google Shape;321;p6"/>
            <p:cNvPicPr preferRelativeResize="0"/>
            <p:nvPr/>
          </p:nvPicPr>
          <p:blipFill rotWithShape="1">
            <a:blip r:embed="rId3">
              <a:alphaModFix/>
            </a:blip>
            <a:srcRect b="0" l="0" r="0" t="0"/>
            <a:stretch/>
          </p:blipFill>
          <p:spPr>
            <a:xfrm rot="-5400000">
              <a:off x="11129999" y="3247473"/>
              <a:ext cx="530600" cy="530600"/>
            </a:xfrm>
            <a:prstGeom prst="rect">
              <a:avLst/>
            </a:prstGeom>
            <a:noFill/>
            <a:ln>
              <a:noFill/>
            </a:ln>
          </p:spPr>
        </p:pic>
      </p:grpSp>
      <p:grpSp>
        <p:nvGrpSpPr>
          <p:cNvPr id="322" name="Google Shape;322;p6"/>
          <p:cNvGrpSpPr/>
          <p:nvPr/>
        </p:nvGrpSpPr>
        <p:grpSpPr>
          <a:xfrm>
            <a:off x="226788" y="-2"/>
            <a:ext cx="11447505" cy="6858000"/>
            <a:chOff x="213096" y="0"/>
            <a:chExt cx="11447505" cy="6858000"/>
          </a:xfrm>
        </p:grpSpPr>
        <p:sp>
          <p:nvSpPr>
            <p:cNvPr id="323" name="Google Shape;323;p6"/>
            <p:cNvSpPr/>
            <p:nvPr/>
          </p:nvSpPr>
          <p:spPr>
            <a:xfrm>
              <a:off x="213096" y="0"/>
              <a:ext cx="1144750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6"/>
            <p:cNvSpPr/>
            <p:nvPr/>
          </p:nvSpPr>
          <p:spPr>
            <a:xfrm>
              <a:off x="10492197"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p6"/>
            <p:cNvSpPr txBox="1"/>
            <p:nvPr/>
          </p:nvSpPr>
          <p:spPr>
            <a:xfrm rot="-5400000">
              <a:off x="10213113" y="3234113"/>
              <a:ext cx="224864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Motivation</a:t>
              </a:r>
              <a:endParaRPr b="1" sz="3600">
                <a:solidFill>
                  <a:srgbClr val="F0EEF0"/>
                </a:solidFill>
                <a:latin typeface="Twentieth Century"/>
                <a:ea typeface="Twentieth Century"/>
                <a:cs typeface="Twentieth Century"/>
                <a:sym typeface="Twentieth Century"/>
              </a:endParaRPr>
            </a:p>
          </p:txBody>
        </p:sp>
        <p:pic>
          <p:nvPicPr>
            <p:cNvPr id="326" name="Google Shape;326;p6"/>
            <p:cNvPicPr preferRelativeResize="0"/>
            <p:nvPr/>
          </p:nvPicPr>
          <p:blipFill rotWithShape="1">
            <a:blip r:embed="rId3">
              <a:alphaModFix/>
            </a:blip>
            <a:srcRect b="0" l="0" r="0" t="0"/>
            <a:stretch/>
          </p:blipFill>
          <p:spPr>
            <a:xfrm rot="-5400000">
              <a:off x="10600933" y="3247473"/>
              <a:ext cx="530600" cy="530600"/>
            </a:xfrm>
            <a:prstGeom prst="rect">
              <a:avLst/>
            </a:prstGeom>
            <a:noFill/>
            <a:ln>
              <a:noFill/>
            </a:ln>
          </p:spPr>
        </p:pic>
      </p:grpSp>
      <p:grpSp>
        <p:nvGrpSpPr>
          <p:cNvPr id="327" name="Google Shape;327;p6"/>
          <p:cNvGrpSpPr/>
          <p:nvPr/>
        </p:nvGrpSpPr>
        <p:grpSpPr>
          <a:xfrm>
            <a:off x="1184133" y="0"/>
            <a:ext cx="9961092" cy="6858000"/>
            <a:chOff x="491575" y="0"/>
            <a:chExt cx="9961092" cy="6858000"/>
          </a:xfrm>
        </p:grpSpPr>
        <p:sp>
          <p:nvSpPr>
            <p:cNvPr id="328" name="Google Shape;328;p6"/>
            <p:cNvSpPr/>
            <p:nvPr/>
          </p:nvSpPr>
          <p:spPr>
            <a:xfrm>
              <a:off x="491575" y="0"/>
              <a:ext cx="9961092"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6"/>
            <p:cNvSpPr/>
            <p:nvPr/>
          </p:nvSpPr>
          <p:spPr>
            <a:xfrm>
              <a:off x="9284267"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6"/>
            <p:cNvSpPr txBox="1"/>
            <p:nvPr/>
          </p:nvSpPr>
          <p:spPr>
            <a:xfrm rot="-5400000">
              <a:off x="8956482" y="3232519"/>
              <a:ext cx="231338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F0EEF0"/>
                  </a:solidFill>
                  <a:latin typeface="Twentieth Century"/>
                  <a:ea typeface="Twentieth Century"/>
                  <a:cs typeface="Twentieth Century"/>
                  <a:sym typeface="Twentieth Century"/>
                </a:rPr>
                <a:t>Requirements</a:t>
              </a:r>
              <a:endParaRPr b="1" sz="3600">
                <a:solidFill>
                  <a:srgbClr val="F0EEF0"/>
                </a:solidFill>
                <a:latin typeface="Twentieth Century"/>
                <a:ea typeface="Twentieth Century"/>
                <a:cs typeface="Twentieth Century"/>
                <a:sym typeface="Twentieth Century"/>
              </a:endParaRPr>
            </a:p>
          </p:txBody>
        </p:sp>
        <p:pic>
          <p:nvPicPr>
            <p:cNvPr id="331" name="Google Shape;331;p6"/>
            <p:cNvPicPr preferRelativeResize="0"/>
            <p:nvPr/>
          </p:nvPicPr>
          <p:blipFill rotWithShape="1">
            <a:blip r:embed="rId3">
              <a:alphaModFix/>
            </a:blip>
            <a:srcRect b="0" l="0" r="0" t="0"/>
            <a:stretch/>
          </p:blipFill>
          <p:spPr>
            <a:xfrm rot="-5400000">
              <a:off x="9385467" y="3247473"/>
              <a:ext cx="530600" cy="530600"/>
            </a:xfrm>
            <a:prstGeom prst="rect">
              <a:avLst/>
            </a:prstGeom>
            <a:noFill/>
            <a:ln>
              <a:noFill/>
            </a:ln>
          </p:spPr>
        </p:pic>
      </p:grpSp>
      <p:sp>
        <p:nvSpPr>
          <p:cNvPr id="332" name="Google Shape;332;p6"/>
          <p:cNvSpPr/>
          <p:nvPr/>
        </p:nvSpPr>
        <p:spPr>
          <a:xfrm>
            <a:off x="-7962177" y="-1"/>
            <a:ext cx="5781368"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33" name="Google Shape;333;p6"/>
          <p:cNvGrpSpPr/>
          <p:nvPr/>
        </p:nvGrpSpPr>
        <p:grpSpPr>
          <a:xfrm>
            <a:off x="1049062" y="0"/>
            <a:ext cx="9574094" cy="6858000"/>
            <a:chOff x="491575" y="0"/>
            <a:chExt cx="9574094" cy="6858000"/>
          </a:xfrm>
        </p:grpSpPr>
        <p:sp>
          <p:nvSpPr>
            <p:cNvPr id="334" name="Google Shape;334;p6"/>
            <p:cNvSpPr/>
            <p:nvPr/>
          </p:nvSpPr>
          <p:spPr>
            <a:xfrm>
              <a:off x="491575" y="0"/>
              <a:ext cx="957409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6"/>
            <p:cNvSpPr/>
            <p:nvPr/>
          </p:nvSpPr>
          <p:spPr>
            <a:xfrm>
              <a:off x="8897260"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p6"/>
            <p:cNvSpPr txBox="1"/>
            <p:nvPr/>
          </p:nvSpPr>
          <p:spPr>
            <a:xfrm rot="-5400000">
              <a:off x="8675453" y="3118609"/>
              <a:ext cx="213408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Flowchart</a:t>
              </a:r>
              <a:endParaRPr b="1" sz="3600">
                <a:solidFill>
                  <a:srgbClr val="F0EEF0"/>
                </a:solidFill>
                <a:latin typeface="Twentieth Century"/>
                <a:ea typeface="Twentieth Century"/>
                <a:cs typeface="Twentieth Century"/>
                <a:sym typeface="Twentieth Century"/>
              </a:endParaRPr>
            </a:p>
          </p:txBody>
        </p:sp>
        <p:pic>
          <p:nvPicPr>
            <p:cNvPr id="337" name="Google Shape;337;p6"/>
            <p:cNvPicPr preferRelativeResize="0"/>
            <p:nvPr/>
          </p:nvPicPr>
          <p:blipFill rotWithShape="1">
            <a:blip r:embed="rId3">
              <a:alphaModFix/>
            </a:blip>
            <a:srcRect b="0" l="0" r="0" t="0"/>
            <a:stretch/>
          </p:blipFill>
          <p:spPr>
            <a:xfrm rot="-5400000">
              <a:off x="8992269" y="3247473"/>
              <a:ext cx="530600" cy="530600"/>
            </a:xfrm>
            <a:prstGeom prst="rect">
              <a:avLst/>
            </a:prstGeom>
            <a:noFill/>
            <a:ln>
              <a:noFill/>
            </a:ln>
          </p:spPr>
        </p:pic>
      </p:grpSp>
      <p:grpSp>
        <p:nvGrpSpPr>
          <p:cNvPr id="338" name="Google Shape;338;p6"/>
          <p:cNvGrpSpPr/>
          <p:nvPr/>
        </p:nvGrpSpPr>
        <p:grpSpPr>
          <a:xfrm>
            <a:off x="-1780364" y="0"/>
            <a:ext cx="11860720" cy="6858000"/>
            <a:chOff x="-2449883" y="-1"/>
            <a:chExt cx="11860720" cy="6858000"/>
          </a:xfrm>
        </p:grpSpPr>
        <p:sp>
          <p:nvSpPr>
            <p:cNvPr id="339" name="Google Shape;339;p6"/>
            <p:cNvSpPr/>
            <p:nvPr/>
          </p:nvSpPr>
          <p:spPr>
            <a:xfrm>
              <a:off x="-2449883" y="-1"/>
              <a:ext cx="11860720"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Google Shape;340;p6"/>
            <p:cNvSpPr/>
            <p:nvPr/>
          </p:nvSpPr>
          <p:spPr>
            <a:xfrm>
              <a:off x="8242436" y="2337439"/>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6"/>
            <p:cNvSpPr txBox="1"/>
            <p:nvPr/>
          </p:nvSpPr>
          <p:spPr>
            <a:xfrm rot="-5400000">
              <a:off x="8091629" y="3189609"/>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Features</a:t>
              </a:r>
              <a:endParaRPr b="1" sz="3600">
                <a:solidFill>
                  <a:srgbClr val="F0EEF0"/>
                </a:solidFill>
                <a:latin typeface="Twentieth Century"/>
                <a:ea typeface="Twentieth Century"/>
                <a:cs typeface="Twentieth Century"/>
                <a:sym typeface="Twentieth Century"/>
              </a:endParaRPr>
            </a:p>
          </p:txBody>
        </p:sp>
        <p:pic>
          <p:nvPicPr>
            <p:cNvPr id="342" name="Google Shape;342;p6"/>
            <p:cNvPicPr preferRelativeResize="0"/>
            <p:nvPr/>
          </p:nvPicPr>
          <p:blipFill rotWithShape="1">
            <a:blip r:embed="rId3">
              <a:alphaModFix/>
            </a:blip>
            <a:srcRect b="0" l="0" r="0" t="0"/>
            <a:stretch/>
          </p:blipFill>
          <p:spPr>
            <a:xfrm rot="-5400000">
              <a:off x="8340472" y="3247473"/>
              <a:ext cx="530600" cy="530600"/>
            </a:xfrm>
            <a:prstGeom prst="rect">
              <a:avLst/>
            </a:prstGeom>
            <a:noFill/>
            <a:ln>
              <a:noFill/>
            </a:ln>
          </p:spPr>
        </p:pic>
      </p:grpSp>
      <p:grpSp>
        <p:nvGrpSpPr>
          <p:cNvPr id="343" name="Google Shape;343;p6"/>
          <p:cNvGrpSpPr/>
          <p:nvPr/>
        </p:nvGrpSpPr>
        <p:grpSpPr>
          <a:xfrm>
            <a:off x="-9395082" y="-1"/>
            <a:ext cx="9927504" cy="6858000"/>
            <a:chOff x="-9337032" y="-1"/>
            <a:chExt cx="9927504" cy="6858000"/>
          </a:xfrm>
        </p:grpSpPr>
        <p:sp>
          <p:nvSpPr>
            <p:cNvPr id="344" name="Google Shape;344;p6"/>
            <p:cNvSpPr/>
            <p:nvPr/>
          </p:nvSpPr>
          <p:spPr>
            <a:xfrm>
              <a:off x="-9337032" y="-1"/>
              <a:ext cx="992350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6"/>
            <p:cNvSpPr/>
            <p:nvPr/>
          </p:nvSpPr>
          <p:spPr>
            <a:xfrm>
              <a:off x="-577928" y="2337438"/>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6"/>
            <p:cNvSpPr txBox="1"/>
            <p:nvPr/>
          </p:nvSpPr>
          <p:spPr>
            <a:xfrm rot="-5400000">
              <a:off x="-809261" y="3149386"/>
              <a:ext cx="2134087"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0EEF0"/>
                  </a:solidFill>
                  <a:latin typeface="Twentieth Century"/>
                  <a:ea typeface="Twentieth Century"/>
                  <a:cs typeface="Twentieth Century"/>
                  <a:sym typeface="Twentieth Century"/>
                </a:rPr>
                <a:t>References</a:t>
              </a:r>
              <a:endParaRPr b="1" sz="3200">
                <a:solidFill>
                  <a:srgbClr val="F0EEF0"/>
                </a:solidFill>
                <a:latin typeface="Twentieth Century"/>
                <a:ea typeface="Twentieth Century"/>
                <a:cs typeface="Twentieth Century"/>
                <a:sym typeface="Twentieth Century"/>
              </a:endParaRPr>
            </a:p>
          </p:txBody>
        </p:sp>
        <p:pic>
          <p:nvPicPr>
            <p:cNvPr id="347" name="Google Shape;347;p6"/>
            <p:cNvPicPr preferRelativeResize="0"/>
            <p:nvPr/>
          </p:nvPicPr>
          <p:blipFill rotWithShape="1">
            <a:blip r:embed="rId3">
              <a:alphaModFix/>
            </a:blip>
            <a:srcRect b="0" l="0" r="0" t="0"/>
            <a:stretch/>
          </p:blipFill>
          <p:spPr>
            <a:xfrm rot="-5400000">
              <a:off x="-491912" y="3247473"/>
              <a:ext cx="530600" cy="530600"/>
            </a:xfrm>
            <a:prstGeom prst="rect">
              <a:avLst/>
            </a:prstGeom>
            <a:noFill/>
            <a:ln>
              <a:noFill/>
            </a:ln>
          </p:spPr>
        </p:pic>
      </p:grpSp>
      <p:grpSp>
        <p:nvGrpSpPr>
          <p:cNvPr id="348" name="Google Shape;348;p6"/>
          <p:cNvGrpSpPr/>
          <p:nvPr/>
        </p:nvGrpSpPr>
        <p:grpSpPr>
          <a:xfrm>
            <a:off x="1390386" y="1851449"/>
            <a:ext cx="2262255" cy="708000"/>
            <a:chOff x="764723" y="2276451"/>
            <a:chExt cx="2262255" cy="708000"/>
          </a:xfrm>
        </p:grpSpPr>
        <p:sp>
          <p:nvSpPr>
            <p:cNvPr id="349" name="Google Shape;349;p6"/>
            <p:cNvSpPr/>
            <p:nvPr/>
          </p:nvSpPr>
          <p:spPr>
            <a:xfrm>
              <a:off x="764723" y="2277144"/>
              <a:ext cx="662056" cy="662056"/>
            </a:xfrm>
            <a:prstGeom prst="ellipse">
              <a:avLst/>
            </a:pr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6"/>
            <p:cNvSpPr txBox="1"/>
            <p:nvPr/>
          </p:nvSpPr>
          <p:spPr>
            <a:xfrm>
              <a:off x="1471178" y="2276451"/>
              <a:ext cx="1555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3F3F3F"/>
                  </a:solidFill>
                  <a:latin typeface="Twentieth Century"/>
                  <a:ea typeface="Twentieth Century"/>
                  <a:cs typeface="Twentieth Century"/>
                  <a:sym typeface="Twentieth Century"/>
                </a:rPr>
                <a:t>Upload Image</a:t>
              </a:r>
              <a:endParaRPr sz="2000">
                <a:solidFill>
                  <a:srgbClr val="3F3F3F"/>
                </a:solidFill>
                <a:latin typeface="Twentieth Century"/>
                <a:ea typeface="Twentieth Century"/>
                <a:cs typeface="Twentieth Century"/>
                <a:sym typeface="Twentieth Century"/>
              </a:endParaRPr>
            </a:p>
          </p:txBody>
        </p:sp>
      </p:grpSp>
      <p:grpSp>
        <p:nvGrpSpPr>
          <p:cNvPr id="351" name="Google Shape;351;p6"/>
          <p:cNvGrpSpPr/>
          <p:nvPr/>
        </p:nvGrpSpPr>
        <p:grpSpPr>
          <a:xfrm>
            <a:off x="1390386" y="3828767"/>
            <a:ext cx="2527571" cy="708000"/>
            <a:chOff x="764723" y="3555165"/>
            <a:chExt cx="2527571" cy="708000"/>
          </a:xfrm>
        </p:grpSpPr>
        <p:sp>
          <p:nvSpPr>
            <p:cNvPr id="352" name="Google Shape;352;p6"/>
            <p:cNvSpPr/>
            <p:nvPr/>
          </p:nvSpPr>
          <p:spPr>
            <a:xfrm>
              <a:off x="764723" y="3555165"/>
              <a:ext cx="662100" cy="6621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6"/>
            <p:cNvSpPr txBox="1"/>
            <p:nvPr/>
          </p:nvSpPr>
          <p:spPr>
            <a:xfrm>
              <a:off x="1458694" y="3555165"/>
              <a:ext cx="18336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3F3F3F"/>
                  </a:solidFill>
                  <a:latin typeface="Twentieth Century"/>
                  <a:ea typeface="Twentieth Century"/>
                  <a:cs typeface="Twentieth Century"/>
                  <a:sym typeface="Twentieth Century"/>
                </a:rPr>
                <a:t>Get Prediction(%)</a:t>
              </a:r>
              <a:endParaRPr sz="2000">
                <a:solidFill>
                  <a:srgbClr val="3F3F3F"/>
                </a:solidFill>
                <a:latin typeface="Twentieth Century"/>
                <a:ea typeface="Twentieth Century"/>
                <a:cs typeface="Twentieth Century"/>
                <a:sym typeface="Twentieth Century"/>
              </a:endParaRPr>
            </a:p>
          </p:txBody>
        </p:sp>
      </p:grpSp>
      <p:grpSp>
        <p:nvGrpSpPr>
          <p:cNvPr id="354" name="Google Shape;354;p6"/>
          <p:cNvGrpSpPr/>
          <p:nvPr/>
        </p:nvGrpSpPr>
        <p:grpSpPr>
          <a:xfrm>
            <a:off x="5162043" y="3828767"/>
            <a:ext cx="2845178" cy="708000"/>
            <a:chOff x="4504627" y="3532250"/>
            <a:chExt cx="2845178" cy="708000"/>
          </a:xfrm>
        </p:grpSpPr>
        <p:sp>
          <p:nvSpPr>
            <p:cNvPr id="355" name="Google Shape;355;p6"/>
            <p:cNvSpPr/>
            <p:nvPr/>
          </p:nvSpPr>
          <p:spPr>
            <a:xfrm>
              <a:off x="4504627" y="3555165"/>
              <a:ext cx="662056" cy="662056"/>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6" name="Google Shape;356;p6"/>
            <p:cNvSpPr txBox="1"/>
            <p:nvPr/>
          </p:nvSpPr>
          <p:spPr>
            <a:xfrm>
              <a:off x="5187405" y="3532250"/>
              <a:ext cx="21624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3F3F3F"/>
                  </a:solidFill>
                  <a:latin typeface="Twentieth Century"/>
                  <a:ea typeface="Twentieth Century"/>
                  <a:cs typeface="Twentieth Century"/>
                  <a:sym typeface="Twentieth Century"/>
                </a:rPr>
                <a:t>Get information about Skin Cancer</a:t>
              </a:r>
              <a:endParaRPr sz="2000">
                <a:solidFill>
                  <a:srgbClr val="3F3F3F"/>
                </a:solidFill>
                <a:latin typeface="Twentieth Century"/>
                <a:ea typeface="Twentieth Century"/>
                <a:cs typeface="Twentieth Century"/>
                <a:sym typeface="Twentieth Century"/>
              </a:endParaRPr>
            </a:p>
          </p:txBody>
        </p:sp>
      </p:grpSp>
      <p:grpSp>
        <p:nvGrpSpPr>
          <p:cNvPr id="357" name="Google Shape;357;p6"/>
          <p:cNvGrpSpPr/>
          <p:nvPr/>
        </p:nvGrpSpPr>
        <p:grpSpPr>
          <a:xfrm>
            <a:off x="5130290" y="1851449"/>
            <a:ext cx="2238578" cy="708000"/>
            <a:chOff x="4504627" y="2276451"/>
            <a:chExt cx="2238578" cy="708000"/>
          </a:xfrm>
        </p:grpSpPr>
        <p:sp>
          <p:nvSpPr>
            <p:cNvPr id="358" name="Google Shape;358;p6"/>
            <p:cNvSpPr/>
            <p:nvPr/>
          </p:nvSpPr>
          <p:spPr>
            <a:xfrm>
              <a:off x="4504627" y="2277144"/>
              <a:ext cx="662056" cy="662056"/>
            </a:xfrm>
            <a:prstGeom prst="ellipse">
              <a:avLst/>
            </a:pr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6"/>
            <p:cNvSpPr txBox="1"/>
            <p:nvPr/>
          </p:nvSpPr>
          <p:spPr>
            <a:xfrm>
              <a:off x="5187405" y="2276451"/>
              <a:ext cx="1555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3F3F3F"/>
                  </a:solidFill>
                  <a:latin typeface="Twentieth Century"/>
                  <a:ea typeface="Twentieth Century"/>
                  <a:cs typeface="Twentieth Century"/>
                  <a:sym typeface="Twentieth Century"/>
                </a:rPr>
                <a:t>Capture Image</a:t>
              </a:r>
              <a:endParaRPr sz="2000">
                <a:solidFill>
                  <a:srgbClr val="3F3F3F"/>
                </a:solidFill>
                <a:latin typeface="Twentieth Century"/>
                <a:ea typeface="Twentieth Century"/>
                <a:cs typeface="Twentieth Century"/>
                <a:sym typeface="Twentieth Century"/>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500"/>
                                        <p:tgtEl>
                                          <p:spTgt spid="35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grpSp>
        <p:nvGrpSpPr>
          <p:cNvPr id="364" name="Google Shape;364;p7"/>
          <p:cNvGrpSpPr/>
          <p:nvPr/>
        </p:nvGrpSpPr>
        <p:grpSpPr>
          <a:xfrm>
            <a:off x="-290920" y="0"/>
            <a:ext cx="12482921" cy="6858000"/>
            <a:chOff x="-290920" y="0"/>
            <a:chExt cx="12482921" cy="6858000"/>
          </a:xfrm>
        </p:grpSpPr>
        <p:sp>
          <p:nvSpPr>
            <p:cNvPr id="365" name="Google Shape;365;p7"/>
            <p:cNvSpPr/>
            <p:nvPr/>
          </p:nvSpPr>
          <p:spPr>
            <a:xfrm>
              <a:off x="-290920" y="0"/>
              <a:ext cx="1248292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6" name="Google Shape;366;p7"/>
            <p:cNvSpPr/>
            <p:nvPr/>
          </p:nvSpPr>
          <p:spPr>
            <a:xfrm>
              <a:off x="11023600"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7" name="Google Shape;367;p7"/>
            <p:cNvSpPr txBox="1"/>
            <p:nvPr/>
          </p:nvSpPr>
          <p:spPr>
            <a:xfrm rot="-5400000">
              <a:off x="10872770" y="3194843"/>
              <a:ext cx="19920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About</a:t>
              </a:r>
              <a:endParaRPr b="1" sz="3600">
                <a:solidFill>
                  <a:srgbClr val="F0EEF0"/>
                </a:solidFill>
                <a:latin typeface="Twentieth Century"/>
                <a:ea typeface="Twentieth Century"/>
                <a:cs typeface="Twentieth Century"/>
                <a:sym typeface="Twentieth Century"/>
              </a:endParaRPr>
            </a:p>
          </p:txBody>
        </p:sp>
        <p:pic>
          <p:nvPicPr>
            <p:cNvPr id="368" name="Google Shape;368;p7"/>
            <p:cNvPicPr preferRelativeResize="0"/>
            <p:nvPr/>
          </p:nvPicPr>
          <p:blipFill rotWithShape="1">
            <a:blip r:embed="rId3">
              <a:alphaModFix/>
            </a:blip>
            <a:srcRect b="0" l="0" r="0" t="0"/>
            <a:stretch/>
          </p:blipFill>
          <p:spPr>
            <a:xfrm rot="-5400000">
              <a:off x="11129999" y="3247473"/>
              <a:ext cx="530600" cy="530600"/>
            </a:xfrm>
            <a:prstGeom prst="rect">
              <a:avLst/>
            </a:prstGeom>
            <a:noFill/>
            <a:ln>
              <a:noFill/>
            </a:ln>
          </p:spPr>
        </p:pic>
      </p:grpSp>
      <p:grpSp>
        <p:nvGrpSpPr>
          <p:cNvPr id="369" name="Google Shape;369;p7"/>
          <p:cNvGrpSpPr/>
          <p:nvPr/>
        </p:nvGrpSpPr>
        <p:grpSpPr>
          <a:xfrm>
            <a:off x="226788" y="-2"/>
            <a:ext cx="11447501" cy="6858000"/>
            <a:chOff x="213096" y="0"/>
            <a:chExt cx="11447501" cy="6858000"/>
          </a:xfrm>
        </p:grpSpPr>
        <p:sp>
          <p:nvSpPr>
            <p:cNvPr id="370" name="Google Shape;370;p7"/>
            <p:cNvSpPr/>
            <p:nvPr/>
          </p:nvSpPr>
          <p:spPr>
            <a:xfrm>
              <a:off x="213096" y="0"/>
              <a:ext cx="1144750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1" name="Google Shape;371;p7"/>
            <p:cNvSpPr/>
            <p:nvPr/>
          </p:nvSpPr>
          <p:spPr>
            <a:xfrm>
              <a:off x="10492197"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2" name="Google Shape;372;p7"/>
            <p:cNvSpPr txBox="1"/>
            <p:nvPr/>
          </p:nvSpPr>
          <p:spPr>
            <a:xfrm rot="-5400000">
              <a:off x="10204720" y="3242607"/>
              <a:ext cx="22653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Motivation</a:t>
              </a:r>
              <a:endParaRPr b="1" sz="3600">
                <a:solidFill>
                  <a:srgbClr val="F0EEF0"/>
                </a:solidFill>
                <a:latin typeface="Twentieth Century"/>
                <a:ea typeface="Twentieth Century"/>
                <a:cs typeface="Twentieth Century"/>
                <a:sym typeface="Twentieth Century"/>
              </a:endParaRPr>
            </a:p>
          </p:txBody>
        </p:sp>
        <p:pic>
          <p:nvPicPr>
            <p:cNvPr id="373" name="Google Shape;373;p7"/>
            <p:cNvPicPr preferRelativeResize="0"/>
            <p:nvPr/>
          </p:nvPicPr>
          <p:blipFill rotWithShape="1">
            <a:blip r:embed="rId3">
              <a:alphaModFix/>
            </a:blip>
            <a:srcRect b="0" l="0" r="0" t="0"/>
            <a:stretch/>
          </p:blipFill>
          <p:spPr>
            <a:xfrm rot="-5400000">
              <a:off x="10600933" y="3247473"/>
              <a:ext cx="530600" cy="530600"/>
            </a:xfrm>
            <a:prstGeom prst="rect">
              <a:avLst/>
            </a:prstGeom>
            <a:noFill/>
            <a:ln>
              <a:noFill/>
            </a:ln>
          </p:spPr>
        </p:pic>
      </p:grpSp>
      <p:grpSp>
        <p:nvGrpSpPr>
          <p:cNvPr id="374" name="Google Shape;374;p7"/>
          <p:cNvGrpSpPr/>
          <p:nvPr/>
        </p:nvGrpSpPr>
        <p:grpSpPr>
          <a:xfrm>
            <a:off x="1184133" y="0"/>
            <a:ext cx="9961092" cy="6858000"/>
            <a:chOff x="491575" y="0"/>
            <a:chExt cx="9961092" cy="6858000"/>
          </a:xfrm>
        </p:grpSpPr>
        <p:sp>
          <p:nvSpPr>
            <p:cNvPr id="375" name="Google Shape;375;p7"/>
            <p:cNvSpPr/>
            <p:nvPr/>
          </p:nvSpPr>
          <p:spPr>
            <a:xfrm>
              <a:off x="491575" y="0"/>
              <a:ext cx="9961092"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6" name="Google Shape;376;p7"/>
            <p:cNvSpPr/>
            <p:nvPr/>
          </p:nvSpPr>
          <p:spPr>
            <a:xfrm>
              <a:off x="9284267"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 name="Google Shape;377;p7"/>
            <p:cNvSpPr txBox="1"/>
            <p:nvPr/>
          </p:nvSpPr>
          <p:spPr>
            <a:xfrm rot="-5400000">
              <a:off x="8991805" y="3251163"/>
              <a:ext cx="224273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F0EEF0"/>
                  </a:solidFill>
                  <a:latin typeface="Twentieth Century"/>
                  <a:ea typeface="Twentieth Century"/>
                  <a:cs typeface="Twentieth Century"/>
                  <a:sym typeface="Twentieth Century"/>
                </a:rPr>
                <a:t>Requirements</a:t>
              </a:r>
              <a:endParaRPr b="1" sz="2800">
                <a:solidFill>
                  <a:srgbClr val="F0EEF0"/>
                </a:solidFill>
                <a:latin typeface="Twentieth Century"/>
                <a:ea typeface="Twentieth Century"/>
                <a:cs typeface="Twentieth Century"/>
                <a:sym typeface="Twentieth Century"/>
              </a:endParaRPr>
            </a:p>
          </p:txBody>
        </p:sp>
        <p:pic>
          <p:nvPicPr>
            <p:cNvPr id="378" name="Google Shape;378;p7"/>
            <p:cNvPicPr preferRelativeResize="0"/>
            <p:nvPr/>
          </p:nvPicPr>
          <p:blipFill rotWithShape="1">
            <a:blip r:embed="rId3">
              <a:alphaModFix/>
            </a:blip>
            <a:srcRect b="0" l="0" r="0" t="0"/>
            <a:stretch/>
          </p:blipFill>
          <p:spPr>
            <a:xfrm rot="-5400000">
              <a:off x="9385467" y="3247473"/>
              <a:ext cx="530600" cy="530600"/>
            </a:xfrm>
            <a:prstGeom prst="rect">
              <a:avLst/>
            </a:prstGeom>
            <a:noFill/>
            <a:ln>
              <a:noFill/>
            </a:ln>
          </p:spPr>
        </p:pic>
      </p:grpSp>
      <p:grpSp>
        <p:nvGrpSpPr>
          <p:cNvPr id="379" name="Google Shape;379;p7"/>
          <p:cNvGrpSpPr/>
          <p:nvPr/>
        </p:nvGrpSpPr>
        <p:grpSpPr>
          <a:xfrm>
            <a:off x="1049062" y="0"/>
            <a:ext cx="9574094" cy="6858000"/>
            <a:chOff x="491575" y="0"/>
            <a:chExt cx="9574094" cy="6858000"/>
          </a:xfrm>
        </p:grpSpPr>
        <p:sp>
          <p:nvSpPr>
            <p:cNvPr id="380" name="Google Shape;380;p7"/>
            <p:cNvSpPr/>
            <p:nvPr/>
          </p:nvSpPr>
          <p:spPr>
            <a:xfrm>
              <a:off x="491575" y="0"/>
              <a:ext cx="957409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1" name="Google Shape;381;p7"/>
            <p:cNvSpPr/>
            <p:nvPr/>
          </p:nvSpPr>
          <p:spPr>
            <a:xfrm>
              <a:off x="8897260"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2" name="Google Shape;382;p7"/>
            <p:cNvSpPr txBox="1"/>
            <p:nvPr/>
          </p:nvSpPr>
          <p:spPr>
            <a:xfrm rot="-5400000">
              <a:off x="8683731" y="3127019"/>
              <a:ext cx="21174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Flowchart</a:t>
              </a:r>
              <a:endParaRPr b="1" sz="3600">
                <a:solidFill>
                  <a:srgbClr val="F0EEF0"/>
                </a:solidFill>
                <a:latin typeface="Twentieth Century"/>
                <a:ea typeface="Twentieth Century"/>
                <a:cs typeface="Twentieth Century"/>
                <a:sym typeface="Twentieth Century"/>
              </a:endParaRPr>
            </a:p>
          </p:txBody>
        </p:sp>
        <p:pic>
          <p:nvPicPr>
            <p:cNvPr id="383" name="Google Shape;383;p7"/>
            <p:cNvPicPr preferRelativeResize="0"/>
            <p:nvPr/>
          </p:nvPicPr>
          <p:blipFill rotWithShape="1">
            <a:blip r:embed="rId3">
              <a:alphaModFix/>
            </a:blip>
            <a:srcRect b="0" l="0" r="0" t="0"/>
            <a:stretch/>
          </p:blipFill>
          <p:spPr>
            <a:xfrm rot="-5400000">
              <a:off x="8992269" y="3247473"/>
              <a:ext cx="530600" cy="530600"/>
            </a:xfrm>
            <a:prstGeom prst="rect">
              <a:avLst/>
            </a:prstGeom>
            <a:noFill/>
            <a:ln>
              <a:noFill/>
            </a:ln>
          </p:spPr>
        </p:pic>
      </p:grpSp>
      <p:grpSp>
        <p:nvGrpSpPr>
          <p:cNvPr id="384" name="Google Shape;384;p7"/>
          <p:cNvGrpSpPr/>
          <p:nvPr/>
        </p:nvGrpSpPr>
        <p:grpSpPr>
          <a:xfrm>
            <a:off x="-1780364" y="-1"/>
            <a:ext cx="11860720" cy="6858000"/>
            <a:chOff x="-2449883" y="-1"/>
            <a:chExt cx="11860720" cy="6858000"/>
          </a:xfrm>
        </p:grpSpPr>
        <p:sp>
          <p:nvSpPr>
            <p:cNvPr id="385" name="Google Shape;385;p7"/>
            <p:cNvSpPr/>
            <p:nvPr/>
          </p:nvSpPr>
          <p:spPr>
            <a:xfrm>
              <a:off x="-2449883" y="-1"/>
              <a:ext cx="11860720"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6" name="Google Shape;386;p7"/>
            <p:cNvSpPr/>
            <p:nvPr/>
          </p:nvSpPr>
          <p:spPr>
            <a:xfrm>
              <a:off x="8242436" y="2337439"/>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 name="Google Shape;387;p7"/>
            <p:cNvSpPr txBox="1"/>
            <p:nvPr/>
          </p:nvSpPr>
          <p:spPr>
            <a:xfrm rot="-5400000">
              <a:off x="8091606" y="3189718"/>
              <a:ext cx="19920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Features</a:t>
              </a:r>
              <a:endParaRPr b="1" sz="3600">
                <a:solidFill>
                  <a:srgbClr val="F0EEF0"/>
                </a:solidFill>
                <a:latin typeface="Twentieth Century"/>
                <a:ea typeface="Twentieth Century"/>
                <a:cs typeface="Twentieth Century"/>
                <a:sym typeface="Twentieth Century"/>
              </a:endParaRPr>
            </a:p>
          </p:txBody>
        </p:sp>
        <p:pic>
          <p:nvPicPr>
            <p:cNvPr id="388" name="Google Shape;388;p7"/>
            <p:cNvPicPr preferRelativeResize="0"/>
            <p:nvPr/>
          </p:nvPicPr>
          <p:blipFill rotWithShape="1">
            <a:blip r:embed="rId3">
              <a:alphaModFix/>
            </a:blip>
            <a:srcRect b="0" l="0" r="0" t="0"/>
            <a:stretch/>
          </p:blipFill>
          <p:spPr>
            <a:xfrm rot="-5400000">
              <a:off x="8340472" y="3247473"/>
              <a:ext cx="530600" cy="530600"/>
            </a:xfrm>
            <a:prstGeom prst="rect">
              <a:avLst/>
            </a:prstGeom>
            <a:noFill/>
            <a:ln>
              <a:noFill/>
            </a:ln>
          </p:spPr>
        </p:pic>
      </p:grpSp>
      <p:grpSp>
        <p:nvGrpSpPr>
          <p:cNvPr id="389" name="Google Shape;389;p7"/>
          <p:cNvGrpSpPr/>
          <p:nvPr/>
        </p:nvGrpSpPr>
        <p:grpSpPr>
          <a:xfrm>
            <a:off x="-1758645" y="-4"/>
            <a:ext cx="11335017" cy="6858000"/>
            <a:chOff x="-10744545" y="-1"/>
            <a:chExt cx="11335017" cy="6858000"/>
          </a:xfrm>
        </p:grpSpPr>
        <p:sp>
          <p:nvSpPr>
            <p:cNvPr id="390" name="Google Shape;390;p7"/>
            <p:cNvSpPr/>
            <p:nvPr/>
          </p:nvSpPr>
          <p:spPr>
            <a:xfrm>
              <a:off x="-10744545" y="-1"/>
              <a:ext cx="11331017"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1" name="Google Shape;391;p7"/>
            <p:cNvSpPr/>
            <p:nvPr/>
          </p:nvSpPr>
          <p:spPr>
            <a:xfrm>
              <a:off x="-577928" y="2337438"/>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2" name="Google Shape;392;p7"/>
            <p:cNvSpPr txBox="1"/>
            <p:nvPr/>
          </p:nvSpPr>
          <p:spPr>
            <a:xfrm rot="-5400000">
              <a:off x="-827955" y="3130767"/>
              <a:ext cx="21714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0EEF0"/>
                  </a:solidFill>
                  <a:latin typeface="Twentieth Century"/>
                  <a:ea typeface="Twentieth Century"/>
                  <a:cs typeface="Twentieth Century"/>
                  <a:sym typeface="Twentieth Century"/>
                </a:rPr>
                <a:t>References</a:t>
              </a:r>
              <a:endParaRPr b="1" sz="3200">
                <a:solidFill>
                  <a:srgbClr val="F0EEF0"/>
                </a:solidFill>
                <a:latin typeface="Twentieth Century"/>
                <a:ea typeface="Twentieth Century"/>
                <a:cs typeface="Twentieth Century"/>
                <a:sym typeface="Twentieth Century"/>
              </a:endParaRPr>
            </a:p>
          </p:txBody>
        </p:sp>
        <p:pic>
          <p:nvPicPr>
            <p:cNvPr id="393" name="Google Shape;393;p7"/>
            <p:cNvPicPr preferRelativeResize="0"/>
            <p:nvPr/>
          </p:nvPicPr>
          <p:blipFill rotWithShape="1">
            <a:blip r:embed="rId3">
              <a:alphaModFix/>
            </a:blip>
            <a:srcRect b="0" l="0" r="0" t="0"/>
            <a:stretch/>
          </p:blipFill>
          <p:spPr>
            <a:xfrm rot="-5400000">
              <a:off x="-491912" y="3247473"/>
              <a:ext cx="530600" cy="530600"/>
            </a:xfrm>
            <a:prstGeom prst="rect">
              <a:avLst/>
            </a:prstGeom>
            <a:noFill/>
            <a:ln>
              <a:noFill/>
            </a:ln>
          </p:spPr>
        </p:pic>
      </p:grpSp>
      <p:grpSp>
        <p:nvGrpSpPr>
          <p:cNvPr id="394" name="Google Shape;394;p7"/>
          <p:cNvGrpSpPr/>
          <p:nvPr/>
        </p:nvGrpSpPr>
        <p:grpSpPr>
          <a:xfrm>
            <a:off x="162471" y="1019665"/>
            <a:ext cx="8138894" cy="4910701"/>
            <a:chOff x="972330" y="4445001"/>
            <a:chExt cx="2344084" cy="1803747"/>
          </a:xfrm>
        </p:grpSpPr>
        <p:sp>
          <p:nvSpPr>
            <p:cNvPr id="395" name="Google Shape;395;p7"/>
            <p:cNvSpPr txBox="1"/>
            <p:nvPr/>
          </p:nvSpPr>
          <p:spPr>
            <a:xfrm>
              <a:off x="979714" y="4445001"/>
              <a:ext cx="2336700" cy="28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4400">
                <a:solidFill>
                  <a:srgbClr val="03A1A4"/>
                </a:solidFill>
                <a:latin typeface="Twentieth Century"/>
                <a:ea typeface="Twentieth Century"/>
                <a:cs typeface="Twentieth Century"/>
                <a:sym typeface="Twentieth Century"/>
              </a:endParaRPr>
            </a:p>
          </p:txBody>
        </p:sp>
        <p:sp>
          <p:nvSpPr>
            <p:cNvPr id="396" name="Google Shape;396;p7"/>
            <p:cNvSpPr txBox="1"/>
            <p:nvPr/>
          </p:nvSpPr>
          <p:spPr>
            <a:xfrm>
              <a:off x="972330" y="4722348"/>
              <a:ext cx="2336700" cy="1526400"/>
            </a:xfrm>
            <a:prstGeom prst="rect">
              <a:avLst/>
            </a:prstGeom>
            <a:noFill/>
            <a:ln>
              <a:noFill/>
            </a:ln>
          </p:spPr>
          <p:txBody>
            <a:bodyPr anchorCtr="0" anchor="t" bIns="45700" lIns="91425" spcFirstLastPara="1" rIns="91425" wrap="square" tIns="45700">
              <a:spAutoFit/>
            </a:bodyPr>
            <a:lstStyle/>
            <a:p>
              <a:pPr indent="-457200" lvl="0" marL="457200" rtl="0" algn="l">
                <a:spcBef>
                  <a:spcPts val="2400"/>
                </a:spcBef>
                <a:spcAft>
                  <a:spcPts val="0"/>
                </a:spcAft>
                <a:buClr>
                  <a:srgbClr val="2F5496"/>
                </a:buClr>
                <a:buSzPts val="1800"/>
                <a:buFont typeface="Noto Sans Symbols"/>
                <a:buChar char="●"/>
              </a:pPr>
              <a:r>
                <a:rPr lang="en-US" sz="1800" u="sng">
                  <a:solidFill>
                    <a:schemeClr val="hlink"/>
                  </a:solidFill>
                  <a:latin typeface="Times New Roman"/>
                  <a:ea typeface="Times New Roman"/>
                  <a:cs typeface="Times New Roman"/>
                  <a:sym typeface="Times New Roman"/>
                  <a:hlinkClick r:id="rId4"/>
                </a:rPr>
                <a:t>https://www.youtube.com/playlist?list=PLzMcBGfZo4-n4vJJybUVV3Un_NFS5EOgX</a:t>
              </a:r>
              <a:endParaRPr sz="1800" u="sng">
                <a:solidFill>
                  <a:srgbClr val="1155CC"/>
                </a:solidFill>
                <a:latin typeface="Times New Roman"/>
                <a:ea typeface="Times New Roman"/>
                <a:cs typeface="Times New Roman"/>
                <a:sym typeface="Times New Roman"/>
              </a:endParaRPr>
            </a:p>
            <a:p>
              <a:pPr indent="-457200" lvl="0" marL="457200" rtl="0" algn="l">
                <a:spcBef>
                  <a:spcPts val="2400"/>
                </a:spcBef>
                <a:spcAft>
                  <a:spcPts val="0"/>
                </a:spcAft>
                <a:buClr>
                  <a:srgbClr val="1155CC"/>
                </a:buClr>
                <a:buSzPts val="1800"/>
                <a:buFont typeface="Times New Roman"/>
                <a:buChar char="●"/>
              </a:pPr>
              <a:r>
                <a:rPr lang="en-US" sz="1800" u="sng">
                  <a:solidFill>
                    <a:schemeClr val="hlink"/>
                  </a:solidFill>
                  <a:latin typeface="Times New Roman"/>
                  <a:ea typeface="Times New Roman"/>
                  <a:cs typeface="Times New Roman"/>
                  <a:sym typeface="Times New Roman"/>
                  <a:hlinkClick r:id="rId5"/>
                </a:rPr>
                <a:t>https://docs.fast.ai/</a:t>
              </a:r>
              <a:endParaRPr sz="1800" u="sng">
                <a:solidFill>
                  <a:srgbClr val="1155CC"/>
                </a:solidFill>
                <a:latin typeface="Times New Roman"/>
                <a:ea typeface="Times New Roman"/>
                <a:cs typeface="Times New Roman"/>
                <a:sym typeface="Times New Roman"/>
              </a:endParaRPr>
            </a:p>
            <a:p>
              <a:pPr indent="-457200" lvl="0" marL="457200" rtl="0" algn="l">
                <a:spcBef>
                  <a:spcPts val="2400"/>
                </a:spcBef>
                <a:spcAft>
                  <a:spcPts val="0"/>
                </a:spcAft>
                <a:buClr>
                  <a:srgbClr val="1155CC"/>
                </a:buClr>
                <a:buSzPts val="1800"/>
                <a:buFont typeface="Times New Roman"/>
                <a:buChar char="●"/>
              </a:pPr>
              <a:r>
                <a:rPr lang="en-US" sz="1800" u="sng">
                  <a:solidFill>
                    <a:schemeClr val="hlink"/>
                  </a:solidFill>
                  <a:latin typeface="Times New Roman"/>
                  <a:ea typeface="Times New Roman"/>
                  <a:cs typeface="Times New Roman"/>
                  <a:sym typeface="Times New Roman"/>
                  <a:hlinkClick r:id="rId6"/>
                </a:rPr>
                <a:t>https://flask.palletsprojects.com/en/1.1.x/</a:t>
              </a:r>
              <a:endParaRPr sz="1800" u="sng">
                <a:solidFill>
                  <a:srgbClr val="1155CC"/>
                </a:solidFill>
                <a:latin typeface="Times New Roman"/>
                <a:ea typeface="Times New Roman"/>
                <a:cs typeface="Times New Roman"/>
                <a:sym typeface="Times New Roman"/>
              </a:endParaRPr>
            </a:p>
            <a:p>
              <a:pPr indent="-457200" lvl="0" marL="457200" rtl="0" algn="l">
                <a:spcBef>
                  <a:spcPts val="2400"/>
                </a:spcBef>
                <a:spcAft>
                  <a:spcPts val="0"/>
                </a:spcAft>
                <a:buClr>
                  <a:srgbClr val="1155CC"/>
                </a:buClr>
                <a:buSzPts val="1800"/>
                <a:buFont typeface="Times New Roman"/>
                <a:buChar char="●"/>
              </a:pPr>
              <a:r>
                <a:rPr lang="en-US" sz="1800" u="sng">
                  <a:solidFill>
                    <a:srgbClr val="1155CC"/>
                  </a:solidFill>
                  <a:latin typeface="Times New Roman"/>
                  <a:ea typeface="Times New Roman"/>
                  <a:cs typeface="Times New Roman"/>
                  <a:sym typeface="Times New Roman"/>
                </a:rPr>
                <a:t>https://pytorch.org/hub/pytorch_vision_densenet/</a:t>
              </a:r>
              <a:endParaRPr sz="1800" u="sng">
                <a:solidFill>
                  <a:srgbClr val="1155CC"/>
                </a:solidFill>
                <a:latin typeface="Times New Roman"/>
                <a:ea typeface="Times New Roman"/>
                <a:cs typeface="Times New Roman"/>
                <a:sym typeface="Times New Roman"/>
              </a:endParaRPr>
            </a:p>
            <a:p>
              <a:pPr indent="-457200" lvl="0" marL="457200" rtl="0" algn="l">
                <a:spcBef>
                  <a:spcPts val="2400"/>
                </a:spcBef>
                <a:spcAft>
                  <a:spcPts val="0"/>
                </a:spcAft>
                <a:buClr>
                  <a:srgbClr val="1155CC"/>
                </a:buClr>
                <a:buSzPts val="1800"/>
                <a:buFont typeface="Times New Roman"/>
                <a:buChar char="●"/>
              </a:pPr>
              <a:r>
                <a:rPr lang="en-US" sz="1800" u="sng">
                  <a:solidFill>
                    <a:schemeClr val="hlink"/>
                  </a:solidFill>
                  <a:latin typeface="Times New Roman"/>
                  <a:ea typeface="Times New Roman"/>
                  <a:cs typeface="Times New Roman"/>
                  <a:sym typeface="Times New Roman"/>
                  <a:hlinkClick r:id="rId7"/>
                </a:rPr>
                <a:t>https://acsjournals.onlinelibrary.wiley.com/doi/full/10.3322/caac.21660</a:t>
              </a:r>
              <a:endParaRPr sz="1800" u="sng">
                <a:solidFill>
                  <a:srgbClr val="1155CC"/>
                </a:solidFill>
                <a:latin typeface="Times New Roman"/>
                <a:ea typeface="Times New Roman"/>
                <a:cs typeface="Times New Roman"/>
                <a:sym typeface="Times New Roman"/>
              </a:endParaRPr>
            </a:p>
            <a:p>
              <a:pPr indent="-457200" lvl="0" marL="457200" rtl="0" algn="l">
                <a:spcBef>
                  <a:spcPts val="2400"/>
                </a:spcBef>
                <a:spcAft>
                  <a:spcPts val="0"/>
                </a:spcAft>
                <a:buClr>
                  <a:srgbClr val="1155CC"/>
                </a:buClr>
                <a:buSzPts val="1800"/>
                <a:buFont typeface="Times New Roman"/>
                <a:buChar char="●"/>
              </a:pPr>
              <a:r>
                <a:rPr lang="en-US" sz="1800" u="sng">
                  <a:solidFill>
                    <a:srgbClr val="1155CC"/>
                  </a:solidFill>
                  <a:latin typeface="Times New Roman"/>
                  <a:ea typeface="Times New Roman"/>
                  <a:cs typeface="Times New Roman"/>
                  <a:sym typeface="Times New Roman"/>
                </a:rPr>
                <a:t>https://www.kaggle.com/kmader/skin-cancer-mnist-ham10000</a:t>
              </a:r>
              <a:endParaRPr sz="1800" u="sng">
                <a:solidFill>
                  <a:srgbClr val="1155CC"/>
                </a:solidFill>
                <a:latin typeface="Times New Roman"/>
                <a:ea typeface="Times New Roman"/>
                <a:cs typeface="Times New Roman"/>
                <a:sym typeface="Times New Roman"/>
              </a:endParaRPr>
            </a:p>
            <a:p>
              <a:pPr indent="0" lvl="0" marL="0" rtl="0" algn="l">
                <a:spcBef>
                  <a:spcPts val="2400"/>
                </a:spcBef>
                <a:spcAft>
                  <a:spcPts val="0"/>
                </a:spcAft>
                <a:buNone/>
              </a:pPr>
              <a:r>
                <a:t/>
              </a:r>
              <a:endParaRPr sz="1800" u="sng">
                <a:solidFill>
                  <a:srgbClr val="1155CC"/>
                </a:solidFill>
                <a:latin typeface="Times New Roman"/>
                <a:ea typeface="Times New Roman"/>
                <a:cs typeface="Times New Roman"/>
                <a:sym typeface="Times New Roman"/>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2017-01-05T13:17:00Z</dcterms:created>
  <dc:creator>Zähringer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